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8" r:id="rId1"/>
    <p:sldMasterId id="2147483689" r:id="rId2"/>
    <p:sldMasterId id="2147483690" r:id="rId3"/>
  </p:sldMasterIdLst>
  <p:notesMasterIdLst>
    <p:notesMasterId r:id="rId27"/>
  </p:notesMasterIdLst>
  <p:sldIdLst>
    <p:sldId id="256" r:id="rId4"/>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278" r:id="rId26"/>
  </p:sldIdLst>
  <p:sldSz cx="9144000" cy="5143500" type="screen16x9"/>
  <p:notesSz cx="6858000" cy="9144000"/>
  <p:embeddedFontLst>
    <p:embeddedFont>
      <p:font typeface="Angsana New" panose="02020603050405020304" pitchFamily="18" charset="-34"/>
      <p:regular r:id="rId28"/>
    </p:embeddedFont>
    <p:embeddedFont>
      <p:font typeface="Calibri" panose="020F0502020204030204" pitchFamily="34" charset="0"/>
      <p:regular r:id="rId29"/>
      <p:bold r:id="rId30"/>
      <p:italic r:id="rId31"/>
      <p:boldItalic r:id="rId32"/>
    </p:embeddedFont>
    <p:embeddedFont>
      <p:font typeface="Century Gothic" panose="020B0502020202020204" pitchFamily="34" charset="0"/>
      <p:regular r:id="rId33"/>
      <p:bold r:id="rId34"/>
      <p:italic r:id="rId35"/>
      <p:boldItalic r:id="rId36"/>
    </p:embeddedFont>
    <p:embeddedFont>
      <p:font typeface="Comfortaa" panose="020B0604020202020204" charset="0"/>
      <p:regular r:id="rId37"/>
      <p:bold r:id="rId38"/>
    </p:embeddedFont>
    <p:embeddedFont>
      <p:font typeface="Roboto" panose="02000000000000000000" pitchFamily="2" charset="0"/>
      <p:regular r:id="rId39"/>
      <p:bold r:id="rId40"/>
      <p:italic r:id="rId41"/>
      <p:boldItalic r:id="rId4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3" d="100"/>
          <a:sy n="103" d="100"/>
        </p:scale>
        <p:origin x="874" y="77"/>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font" Target="fonts/font12.fntdata"/><Relationship Id="rId21" Type="http://schemas.openxmlformats.org/officeDocument/2006/relationships/slide" Target="slides/slide18.xml"/><Relationship Id="rId34" Type="http://schemas.openxmlformats.org/officeDocument/2006/relationships/font" Target="fonts/font7.fntdata"/><Relationship Id="rId42" Type="http://schemas.openxmlformats.org/officeDocument/2006/relationships/font" Target="fonts/font15.fntdata"/><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font" Target="fonts/font5.fntdata"/><Relationship Id="rId37" Type="http://schemas.openxmlformats.org/officeDocument/2006/relationships/font" Target="fonts/font10.fntdata"/><Relationship Id="rId40" Type="http://schemas.openxmlformats.org/officeDocument/2006/relationships/font" Target="fonts/font13.fntdata"/><Relationship Id="rId45"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font" Target="fonts/font1.fntdata"/><Relationship Id="rId36" Type="http://schemas.openxmlformats.org/officeDocument/2006/relationships/font" Target="fonts/font9.fntdata"/><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font" Target="fonts/font4.fntdata"/><Relationship Id="rId44"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notesMaster" Target="notesMasters/notesMaster1.xml"/><Relationship Id="rId30" Type="http://schemas.openxmlformats.org/officeDocument/2006/relationships/font" Target="fonts/font3.fntdata"/><Relationship Id="rId35" Type="http://schemas.openxmlformats.org/officeDocument/2006/relationships/font" Target="fonts/font8.fntdata"/><Relationship Id="rId43" Type="http://schemas.openxmlformats.org/officeDocument/2006/relationships/presProps" Target="presProps.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font" Target="fonts/font6.fntdata"/><Relationship Id="rId38" Type="http://schemas.openxmlformats.org/officeDocument/2006/relationships/font" Target="fonts/font11.fntdata"/><Relationship Id="rId46" Type="http://schemas.openxmlformats.org/officeDocument/2006/relationships/tableStyles" Target="tableStyles.xml"/><Relationship Id="rId20" Type="http://schemas.openxmlformats.org/officeDocument/2006/relationships/slide" Target="slides/slide17.xml"/><Relationship Id="rId41" Type="http://schemas.openxmlformats.org/officeDocument/2006/relationships/font" Target="fonts/font14.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g15245783804_0_17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5" name="Google Shape;235;g15245783804_0_17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36" name="Google Shape;236;g15245783804_0_17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Google Shape;334;g2a0c028701c_0_643: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35" name="Google Shape;335;g2a0c028701c_0_6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
        <p:cNvGrpSpPr/>
        <p:nvPr/>
      </p:nvGrpSpPr>
      <p:grpSpPr>
        <a:xfrm>
          <a:off x="0" y="0"/>
          <a:ext cx="0" cy="0"/>
          <a:chOff x="0" y="0"/>
          <a:chExt cx="0" cy="0"/>
        </a:xfrm>
      </p:grpSpPr>
      <p:sp>
        <p:nvSpPr>
          <p:cNvPr id="349" name="Google Shape;349;g2a0c028701c_0_812: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50" name="Google Shape;350;g2a0c028701c_0_8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9"/>
        <p:cNvGrpSpPr/>
        <p:nvPr/>
      </p:nvGrpSpPr>
      <p:grpSpPr>
        <a:xfrm>
          <a:off x="0" y="0"/>
          <a:ext cx="0" cy="0"/>
          <a:chOff x="0" y="0"/>
          <a:chExt cx="0" cy="0"/>
        </a:xfrm>
      </p:grpSpPr>
      <p:sp>
        <p:nvSpPr>
          <p:cNvPr id="360" name="Google Shape;360;g2a0c028701c_0_896: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61" name="Google Shape;361;g2a0c028701c_0_89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1"/>
        <p:cNvGrpSpPr/>
        <p:nvPr/>
      </p:nvGrpSpPr>
      <p:grpSpPr>
        <a:xfrm>
          <a:off x="0" y="0"/>
          <a:ext cx="0" cy="0"/>
          <a:chOff x="0" y="0"/>
          <a:chExt cx="0" cy="0"/>
        </a:xfrm>
      </p:grpSpPr>
      <p:sp>
        <p:nvSpPr>
          <p:cNvPr id="372" name="Google Shape;372;g2a0c028701c_0_730: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73" name="Google Shape;373;g2a0c028701c_0_7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g2a0c028701c_0_10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3" name="Google Shape;383;g2a0c028701c_0_10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84" name="Google Shape;384;g2a0c028701c_0_10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2"/>
        <p:cNvGrpSpPr/>
        <p:nvPr/>
      </p:nvGrpSpPr>
      <p:grpSpPr>
        <a:xfrm>
          <a:off x="0" y="0"/>
          <a:ext cx="0" cy="0"/>
          <a:chOff x="0" y="0"/>
          <a:chExt cx="0" cy="0"/>
        </a:xfrm>
      </p:grpSpPr>
      <p:sp>
        <p:nvSpPr>
          <p:cNvPr id="413" name="Google Shape;413;g1d0ae781bdb_0_66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4" name="Google Shape;414;g1d0ae781bdb_0_66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15" name="Google Shape;415;g1d0ae781bdb_0_66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0"/>
        <p:cNvGrpSpPr/>
        <p:nvPr/>
      </p:nvGrpSpPr>
      <p:grpSpPr>
        <a:xfrm>
          <a:off x="0" y="0"/>
          <a:ext cx="0" cy="0"/>
          <a:chOff x="0" y="0"/>
          <a:chExt cx="0" cy="0"/>
        </a:xfrm>
      </p:grpSpPr>
      <p:sp>
        <p:nvSpPr>
          <p:cNvPr id="431" name="Google Shape;431;g2a0c028701c_0_906: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32" name="Google Shape;432;g2a0c028701c_0_90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8"/>
        <p:cNvGrpSpPr/>
        <p:nvPr/>
      </p:nvGrpSpPr>
      <p:grpSpPr>
        <a:xfrm>
          <a:off x="0" y="0"/>
          <a:ext cx="0" cy="0"/>
          <a:chOff x="0" y="0"/>
          <a:chExt cx="0" cy="0"/>
        </a:xfrm>
      </p:grpSpPr>
      <p:sp>
        <p:nvSpPr>
          <p:cNvPr id="439" name="Google Shape;439;g2a0c028701c_0_944: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40" name="Google Shape;440;g2a0c028701c_0_9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2"/>
        <p:cNvGrpSpPr/>
        <p:nvPr/>
      </p:nvGrpSpPr>
      <p:grpSpPr>
        <a:xfrm>
          <a:off x="0" y="0"/>
          <a:ext cx="0" cy="0"/>
          <a:chOff x="0" y="0"/>
          <a:chExt cx="0" cy="0"/>
        </a:xfrm>
      </p:grpSpPr>
      <p:sp>
        <p:nvSpPr>
          <p:cNvPr id="453" name="Google Shape;453;g2a0c028701c_0_928: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54" name="Google Shape;454;g2a0c028701c_0_9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2"/>
        <p:cNvGrpSpPr/>
        <p:nvPr/>
      </p:nvGrpSpPr>
      <p:grpSpPr>
        <a:xfrm>
          <a:off x="0" y="0"/>
          <a:ext cx="0" cy="0"/>
          <a:chOff x="0" y="0"/>
          <a:chExt cx="0" cy="0"/>
        </a:xfrm>
      </p:grpSpPr>
      <p:sp>
        <p:nvSpPr>
          <p:cNvPr id="463" name="Google Shape;463;g2a0c028701c_0_936: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64" name="Google Shape;464;g2a0c028701c_0_9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g1d0ae781bdb_0_69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7" name="Google Shape;247;g1d0ae781bdb_0_69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48" name="Google Shape;248;g1d0ae781bdb_0_69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2"/>
        <p:cNvGrpSpPr/>
        <p:nvPr/>
      </p:nvGrpSpPr>
      <p:grpSpPr>
        <a:xfrm>
          <a:off x="0" y="0"/>
          <a:ext cx="0" cy="0"/>
          <a:chOff x="0" y="0"/>
          <a:chExt cx="0" cy="0"/>
        </a:xfrm>
      </p:grpSpPr>
      <p:sp>
        <p:nvSpPr>
          <p:cNvPr id="473" name="Google Shape;473;g2956e0d93d4_0_14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4" name="Google Shape;474;g2956e0d93d4_0_14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75" name="Google Shape;475;g2956e0d93d4_0_14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7"/>
        <p:cNvGrpSpPr/>
        <p:nvPr/>
      </p:nvGrpSpPr>
      <p:grpSpPr>
        <a:xfrm>
          <a:off x="0" y="0"/>
          <a:ext cx="0" cy="0"/>
          <a:chOff x="0" y="0"/>
          <a:chExt cx="0" cy="0"/>
        </a:xfrm>
      </p:grpSpPr>
      <p:sp>
        <p:nvSpPr>
          <p:cNvPr id="488" name="Google Shape;488;g2956e0d93d4_0_17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9" name="Google Shape;489;g2956e0d93d4_0_17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90" name="Google Shape;490;g2956e0d93d4_0_17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9"/>
        <p:cNvGrpSpPr/>
        <p:nvPr/>
      </p:nvGrpSpPr>
      <p:grpSpPr>
        <a:xfrm>
          <a:off x="0" y="0"/>
          <a:ext cx="0" cy="0"/>
          <a:chOff x="0" y="0"/>
          <a:chExt cx="0" cy="0"/>
        </a:xfrm>
      </p:grpSpPr>
      <p:sp>
        <p:nvSpPr>
          <p:cNvPr id="500" name="Google Shape;500;g20446ca2f98_0_207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1" name="Google Shape;501;g20446ca2f98_0_207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02" name="Google Shape;502;g20446ca2f98_0_207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0"/>
        <p:cNvGrpSpPr/>
        <p:nvPr/>
      </p:nvGrpSpPr>
      <p:grpSpPr>
        <a:xfrm>
          <a:off x="0" y="0"/>
          <a:ext cx="0" cy="0"/>
          <a:chOff x="0" y="0"/>
          <a:chExt cx="0" cy="0"/>
        </a:xfrm>
      </p:grpSpPr>
      <p:sp>
        <p:nvSpPr>
          <p:cNvPr id="511" name="Google Shape;511;g2a0c028701c_0_105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2" name="Google Shape;512;g2a0c028701c_0_105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13" name="Google Shape;513;g2a0c028701c_0_105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
              <a:t>23</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g20446ca2f98_0_2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8" name="Google Shape;258;g20446ca2f98_0_24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59" name="Google Shape;259;g20446ca2f98_0_24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
              <a:t>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g20446ca2f98_0_25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8" name="Google Shape;268;g20446ca2f98_0_25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69" name="Google Shape;269;g20446ca2f98_0_25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Google Shape;276;g20446ca2f98_0_50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7" name="Google Shape;277;g20446ca2f98_0_50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78" name="Google Shape;278;g20446ca2f98_0_50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Google Shape;287;g2a0c028701c_0_1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8" name="Google Shape;288;g2a0c028701c_0_11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89" name="Google Shape;289;g2a0c028701c_0_11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g2a0c028701c_0_20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99" name="Google Shape;299;g2a0c028701c_0_20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p:cNvGrpSpPr/>
        <p:nvPr/>
      </p:nvGrpSpPr>
      <p:grpSpPr>
        <a:xfrm>
          <a:off x="0" y="0"/>
          <a:ext cx="0" cy="0"/>
          <a:chOff x="0" y="0"/>
          <a:chExt cx="0" cy="0"/>
        </a:xfrm>
      </p:grpSpPr>
      <p:sp>
        <p:nvSpPr>
          <p:cNvPr id="310" name="Google Shape;310;g2a0c028701c_0_9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1" name="Google Shape;311;g2a0c028701c_0_9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12" name="Google Shape;312;g2a0c028701c_0_9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
        <p:cNvGrpSpPr/>
        <p:nvPr/>
      </p:nvGrpSpPr>
      <p:grpSpPr>
        <a:xfrm>
          <a:off x="0" y="0"/>
          <a:ext cx="0" cy="0"/>
          <a:chOff x="0" y="0"/>
          <a:chExt cx="0" cy="0"/>
        </a:xfrm>
      </p:grpSpPr>
      <p:sp>
        <p:nvSpPr>
          <p:cNvPr id="323" name="Google Shape;323;g2a0c028701c_0_30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4" name="Google Shape;324;g2a0c028701c_0_30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25" name="Google Shape;325;g2a0c028701c_0_30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chemeClr val="dk1"/>
              </a:buClr>
              <a:buSzPts val="14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52" name="Google Shape;52;p13"/>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53" name="Google Shape;53;p13"/>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sz="1100"/>
            </a:lvl1pPr>
            <a:lvl2pPr lvl="1" algn="l" rtl="0">
              <a:lnSpc>
                <a:spcPct val="100000"/>
              </a:lnSpc>
              <a:spcBef>
                <a:spcPts val="0"/>
              </a:spcBef>
              <a:spcAft>
                <a:spcPts val="0"/>
              </a:spcAft>
              <a:buSzPts val="1100"/>
              <a:buNone/>
              <a:defRPr sz="1100"/>
            </a:lvl2pPr>
            <a:lvl3pPr lvl="2" algn="l" rtl="0">
              <a:lnSpc>
                <a:spcPct val="100000"/>
              </a:lnSpc>
              <a:spcBef>
                <a:spcPts val="0"/>
              </a:spcBef>
              <a:spcAft>
                <a:spcPts val="0"/>
              </a:spcAft>
              <a:buSzPts val="1100"/>
              <a:buNone/>
              <a:defRPr sz="1100"/>
            </a:lvl3pPr>
            <a:lvl4pPr lvl="3" algn="l" rtl="0">
              <a:lnSpc>
                <a:spcPct val="100000"/>
              </a:lnSpc>
              <a:spcBef>
                <a:spcPts val="0"/>
              </a:spcBef>
              <a:spcAft>
                <a:spcPts val="0"/>
              </a:spcAft>
              <a:buSzPts val="1100"/>
              <a:buNone/>
              <a:defRPr sz="1100"/>
            </a:lvl4pPr>
            <a:lvl5pPr lvl="4" algn="l" rtl="0">
              <a:lnSpc>
                <a:spcPct val="100000"/>
              </a:lnSpc>
              <a:spcBef>
                <a:spcPts val="0"/>
              </a:spcBef>
              <a:spcAft>
                <a:spcPts val="0"/>
              </a:spcAft>
              <a:buSzPts val="1100"/>
              <a:buNone/>
              <a:defRPr sz="1100"/>
            </a:lvl5pPr>
            <a:lvl6pPr lvl="5" algn="l" rtl="0">
              <a:lnSpc>
                <a:spcPct val="100000"/>
              </a:lnSpc>
              <a:spcBef>
                <a:spcPts val="0"/>
              </a:spcBef>
              <a:spcAft>
                <a:spcPts val="0"/>
              </a:spcAft>
              <a:buSzPts val="1100"/>
              <a:buNone/>
              <a:defRPr sz="1100"/>
            </a:lvl6pPr>
            <a:lvl7pPr lvl="6" algn="l" rtl="0">
              <a:lnSpc>
                <a:spcPct val="100000"/>
              </a:lnSpc>
              <a:spcBef>
                <a:spcPts val="0"/>
              </a:spcBef>
              <a:spcAft>
                <a:spcPts val="0"/>
              </a:spcAft>
              <a:buSzPts val="1100"/>
              <a:buNone/>
              <a:defRPr sz="1100"/>
            </a:lvl7pPr>
            <a:lvl8pPr lvl="7" algn="l" rtl="0">
              <a:lnSpc>
                <a:spcPct val="100000"/>
              </a:lnSpc>
              <a:spcBef>
                <a:spcPts val="0"/>
              </a:spcBef>
              <a:spcAft>
                <a:spcPts val="0"/>
              </a:spcAft>
              <a:buSzPts val="1100"/>
              <a:buNone/>
              <a:defRPr sz="1100"/>
            </a:lvl8pPr>
            <a:lvl9pPr lvl="8" algn="l" rtl="0">
              <a:lnSpc>
                <a:spcPct val="100000"/>
              </a:lnSpc>
              <a:spcBef>
                <a:spcPts val="0"/>
              </a:spcBef>
              <a:spcAft>
                <a:spcPts val="0"/>
              </a:spcAft>
              <a:buSzPts val="1100"/>
              <a:buNone/>
              <a:defRPr sz="1100"/>
            </a:lvl9pPr>
          </a:lstStyle>
          <a:p>
            <a:endParaRPr/>
          </a:p>
        </p:txBody>
      </p:sp>
      <p:sp>
        <p:nvSpPr>
          <p:cNvPr id="54" name="Google Shape;54;p13"/>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sz="1100"/>
            </a:lvl1pPr>
            <a:lvl2pPr lvl="1" algn="l" rtl="0">
              <a:lnSpc>
                <a:spcPct val="100000"/>
              </a:lnSpc>
              <a:spcBef>
                <a:spcPts val="0"/>
              </a:spcBef>
              <a:spcAft>
                <a:spcPts val="0"/>
              </a:spcAft>
              <a:buSzPts val="1100"/>
              <a:buNone/>
              <a:defRPr sz="1100"/>
            </a:lvl2pPr>
            <a:lvl3pPr lvl="2" algn="l" rtl="0">
              <a:lnSpc>
                <a:spcPct val="100000"/>
              </a:lnSpc>
              <a:spcBef>
                <a:spcPts val="0"/>
              </a:spcBef>
              <a:spcAft>
                <a:spcPts val="0"/>
              </a:spcAft>
              <a:buSzPts val="1100"/>
              <a:buNone/>
              <a:defRPr sz="1100"/>
            </a:lvl3pPr>
            <a:lvl4pPr lvl="3" algn="l" rtl="0">
              <a:lnSpc>
                <a:spcPct val="100000"/>
              </a:lnSpc>
              <a:spcBef>
                <a:spcPts val="0"/>
              </a:spcBef>
              <a:spcAft>
                <a:spcPts val="0"/>
              </a:spcAft>
              <a:buSzPts val="1100"/>
              <a:buNone/>
              <a:defRPr sz="1100"/>
            </a:lvl4pPr>
            <a:lvl5pPr lvl="4" algn="l" rtl="0">
              <a:lnSpc>
                <a:spcPct val="100000"/>
              </a:lnSpc>
              <a:spcBef>
                <a:spcPts val="0"/>
              </a:spcBef>
              <a:spcAft>
                <a:spcPts val="0"/>
              </a:spcAft>
              <a:buSzPts val="1100"/>
              <a:buNone/>
              <a:defRPr sz="1100"/>
            </a:lvl5pPr>
            <a:lvl6pPr lvl="5" algn="l" rtl="0">
              <a:lnSpc>
                <a:spcPct val="100000"/>
              </a:lnSpc>
              <a:spcBef>
                <a:spcPts val="0"/>
              </a:spcBef>
              <a:spcAft>
                <a:spcPts val="0"/>
              </a:spcAft>
              <a:buSzPts val="1100"/>
              <a:buNone/>
              <a:defRPr sz="1100"/>
            </a:lvl6pPr>
            <a:lvl7pPr lvl="6" algn="l" rtl="0">
              <a:lnSpc>
                <a:spcPct val="100000"/>
              </a:lnSpc>
              <a:spcBef>
                <a:spcPts val="0"/>
              </a:spcBef>
              <a:spcAft>
                <a:spcPts val="0"/>
              </a:spcAft>
              <a:buSzPts val="1100"/>
              <a:buNone/>
              <a:defRPr sz="1100"/>
            </a:lvl7pPr>
            <a:lvl8pPr lvl="7" algn="l" rtl="0">
              <a:lnSpc>
                <a:spcPct val="100000"/>
              </a:lnSpc>
              <a:spcBef>
                <a:spcPts val="0"/>
              </a:spcBef>
              <a:spcAft>
                <a:spcPts val="0"/>
              </a:spcAft>
              <a:buSzPts val="1100"/>
              <a:buNone/>
              <a:defRPr sz="1100"/>
            </a:lvl8pPr>
            <a:lvl9pPr lvl="8" algn="l" rtl="0">
              <a:lnSpc>
                <a:spcPct val="100000"/>
              </a:lnSpc>
              <a:spcBef>
                <a:spcPts val="0"/>
              </a:spcBef>
              <a:spcAft>
                <a:spcPts val="0"/>
              </a:spcAft>
              <a:buSzPts val="1100"/>
              <a:buNone/>
              <a:defRPr sz="1100"/>
            </a:lvl9pPr>
          </a:lstStyle>
          <a:p>
            <a:endParaRPr/>
          </a:p>
        </p:txBody>
      </p:sp>
      <p:sp>
        <p:nvSpPr>
          <p:cNvPr id="55" name="Google Shape;55;p13"/>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_HEADER_1">
  <p:cSld name="SECTION_HEADER_1">
    <p:spTree>
      <p:nvGrpSpPr>
        <p:cNvPr id="1" name="Shape 56"/>
        <p:cNvGrpSpPr/>
        <p:nvPr/>
      </p:nvGrpSpPr>
      <p:grpSpPr>
        <a:xfrm>
          <a:off x="0" y="0"/>
          <a:ext cx="0" cy="0"/>
          <a:chOff x="0" y="0"/>
          <a:chExt cx="0" cy="0"/>
        </a:xfrm>
      </p:grpSpPr>
      <p:sp>
        <p:nvSpPr>
          <p:cNvPr id="57" name="Google Shape;57;p14"/>
          <p:cNvSpPr txBox="1">
            <a:spLocks noGrp="1"/>
          </p:cNvSpPr>
          <p:nvPr>
            <p:ph type="title"/>
          </p:nvPr>
        </p:nvSpPr>
        <p:spPr>
          <a:xfrm>
            <a:off x="311700" y="2150850"/>
            <a:ext cx="8520600" cy="841800"/>
          </a:xfrm>
          <a:prstGeom prst="rect">
            <a:avLst/>
          </a:prstGeom>
          <a:noFill/>
          <a:ln>
            <a:noFill/>
          </a:ln>
        </p:spPr>
        <p:txBody>
          <a:bodyPr spcFirstLastPara="1" wrap="square" lIns="68575" tIns="34275" rIns="68575" bIns="34275" anchor="ctr" anchorCtr="0">
            <a:normAutofit/>
          </a:bodyPr>
          <a:lstStyle>
            <a:lvl1pPr lvl="0" algn="ctr" rtl="0">
              <a:lnSpc>
                <a:spcPct val="90000"/>
              </a:lnSpc>
              <a:spcBef>
                <a:spcPts val="0"/>
              </a:spcBef>
              <a:spcAft>
                <a:spcPts val="0"/>
              </a:spcAft>
              <a:buSzPts val="3600"/>
              <a:buNone/>
              <a:defRPr sz="3600"/>
            </a:lvl1pPr>
            <a:lvl2pPr lvl="1" algn="ctr" rtl="0">
              <a:lnSpc>
                <a:spcPct val="100000"/>
              </a:lnSpc>
              <a:spcBef>
                <a:spcPts val="0"/>
              </a:spcBef>
              <a:spcAft>
                <a:spcPts val="0"/>
              </a:spcAft>
              <a:buSzPts val="3600"/>
              <a:buNone/>
              <a:defRPr sz="3600"/>
            </a:lvl2pPr>
            <a:lvl3pPr lvl="2" algn="ctr" rtl="0">
              <a:lnSpc>
                <a:spcPct val="100000"/>
              </a:lnSpc>
              <a:spcBef>
                <a:spcPts val="0"/>
              </a:spcBef>
              <a:spcAft>
                <a:spcPts val="0"/>
              </a:spcAft>
              <a:buSzPts val="3600"/>
              <a:buNone/>
              <a:defRPr sz="3600"/>
            </a:lvl3pPr>
            <a:lvl4pPr lvl="3" algn="ctr" rtl="0">
              <a:lnSpc>
                <a:spcPct val="100000"/>
              </a:lnSpc>
              <a:spcBef>
                <a:spcPts val="0"/>
              </a:spcBef>
              <a:spcAft>
                <a:spcPts val="0"/>
              </a:spcAft>
              <a:buSzPts val="3600"/>
              <a:buNone/>
              <a:defRPr sz="3600"/>
            </a:lvl4pPr>
            <a:lvl5pPr lvl="4" algn="ctr" rtl="0">
              <a:lnSpc>
                <a:spcPct val="100000"/>
              </a:lnSpc>
              <a:spcBef>
                <a:spcPts val="0"/>
              </a:spcBef>
              <a:spcAft>
                <a:spcPts val="0"/>
              </a:spcAft>
              <a:buSzPts val="3600"/>
              <a:buNone/>
              <a:defRPr sz="3600"/>
            </a:lvl5pPr>
            <a:lvl6pPr lvl="5" algn="ctr" rtl="0">
              <a:lnSpc>
                <a:spcPct val="100000"/>
              </a:lnSpc>
              <a:spcBef>
                <a:spcPts val="0"/>
              </a:spcBef>
              <a:spcAft>
                <a:spcPts val="0"/>
              </a:spcAft>
              <a:buSzPts val="3600"/>
              <a:buNone/>
              <a:defRPr sz="3600"/>
            </a:lvl6pPr>
            <a:lvl7pPr lvl="6" algn="ctr" rtl="0">
              <a:lnSpc>
                <a:spcPct val="100000"/>
              </a:lnSpc>
              <a:spcBef>
                <a:spcPts val="0"/>
              </a:spcBef>
              <a:spcAft>
                <a:spcPts val="0"/>
              </a:spcAft>
              <a:buSzPts val="3600"/>
              <a:buNone/>
              <a:defRPr sz="3600"/>
            </a:lvl7pPr>
            <a:lvl8pPr lvl="7" algn="ctr" rtl="0">
              <a:lnSpc>
                <a:spcPct val="100000"/>
              </a:lnSpc>
              <a:spcBef>
                <a:spcPts val="0"/>
              </a:spcBef>
              <a:spcAft>
                <a:spcPts val="0"/>
              </a:spcAft>
              <a:buSzPts val="3600"/>
              <a:buNone/>
              <a:defRPr sz="3600"/>
            </a:lvl8pPr>
            <a:lvl9pPr lvl="8" algn="ctr" rtl="0">
              <a:lnSpc>
                <a:spcPct val="100000"/>
              </a:lnSpc>
              <a:spcBef>
                <a:spcPts val="0"/>
              </a:spcBef>
              <a:spcAft>
                <a:spcPts val="0"/>
              </a:spcAft>
              <a:buSzPts val="3600"/>
              <a:buNone/>
              <a:defRPr sz="3600"/>
            </a:lvl9pPr>
          </a:lstStyle>
          <a:p>
            <a:endParaRPr/>
          </a:p>
        </p:txBody>
      </p:sp>
      <p:sp>
        <p:nvSpPr>
          <p:cNvPr id="58" name="Google Shape;58;p14"/>
          <p:cNvSpPr txBox="1">
            <a:spLocks noGrp="1"/>
          </p:cNvSpPr>
          <p:nvPr>
            <p:ph type="sldNum" idx="12"/>
          </p:nvPr>
        </p:nvSpPr>
        <p:spPr>
          <a:xfrm>
            <a:off x="8472458" y="4663216"/>
            <a:ext cx="548700" cy="3936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Page">
  <p:cSld name="Title Page">
    <p:spTree>
      <p:nvGrpSpPr>
        <p:cNvPr id="1" name="Shape 63"/>
        <p:cNvGrpSpPr/>
        <p:nvPr/>
      </p:nvGrpSpPr>
      <p:grpSpPr>
        <a:xfrm>
          <a:off x="0" y="0"/>
          <a:ext cx="0" cy="0"/>
          <a:chOff x="0" y="0"/>
          <a:chExt cx="0" cy="0"/>
        </a:xfrm>
      </p:grpSpPr>
      <p:sp>
        <p:nvSpPr>
          <p:cNvPr id="64" name="Google Shape;64;p16"/>
          <p:cNvSpPr txBox="1">
            <a:spLocks noGrp="1"/>
          </p:cNvSpPr>
          <p:nvPr>
            <p:ph type="title"/>
          </p:nvPr>
        </p:nvSpPr>
        <p:spPr>
          <a:xfrm>
            <a:off x="492208" y="667265"/>
            <a:ext cx="7465500" cy="1125300"/>
          </a:xfrm>
          <a:prstGeom prst="rect">
            <a:avLst/>
          </a:prstGeom>
          <a:noFill/>
          <a:ln>
            <a:noFill/>
          </a:ln>
        </p:spPr>
        <p:txBody>
          <a:bodyPr spcFirstLastPara="1" wrap="square" lIns="68575" tIns="34275" rIns="68575" bIns="34275" anchor="b" anchorCtr="0">
            <a:normAutofit/>
          </a:bodyPr>
          <a:lstStyle>
            <a:lvl1pPr lvl="0" algn="l" rtl="0">
              <a:lnSpc>
                <a:spcPct val="90000"/>
              </a:lnSpc>
              <a:spcBef>
                <a:spcPts val="0"/>
              </a:spcBef>
              <a:spcAft>
                <a:spcPts val="0"/>
              </a:spcAft>
              <a:buClr>
                <a:srgbClr val="512B79"/>
              </a:buClr>
              <a:buSzPts val="3600"/>
              <a:buFont typeface="Arial"/>
              <a:buNone/>
              <a:defRPr sz="3600" b="1" i="0">
                <a:solidFill>
                  <a:srgbClr val="512B79"/>
                </a:solidFill>
                <a:latin typeface="Arial"/>
                <a:ea typeface="Arial"/>
                <a:cs typeface="Arial"/>
                <a:sym typeface="Arial"/>
              </a:defRPr>
            </a:lvl1pPr>
            <a:lvl2pPr lvl="1" algn="l" rtl="0">
              <a:lnSpc>
                <a:spcPct val="100000"/>
              </a:lnSpc>
              <a:spcBef>
                <a:spcPts val="0"/>
              </a:spcBef>
              <a:spcAft>
                <a:spcPts val="0"/>
              </a:spcAft>
              <a:buSzPts val="3200"/>
              <a:buNone/>
              <a:defRPr/>
            </a:lvl2pPr>
            <a:lvl3pPr lvl="2" algn="l" rtl="0">
              <a:lnSpc>
                <a:spcPct val="100000"/>
              </a:lnSpc>
              <a:spcBef>
                <a:spcPts val="0"/>
              </a:spcBef>
              <a:spcAft>
                <a:spcPts val="0"/>
              </a:spcAft>
              <a:buSzPts val="3200"/>
              <a:buNone/>
              <a:defRPr/>
            </a:lvl3pPr>
            <a:lvl4pPr lvl="3" algn="l" rtl="0">
              <a:lnSpc>
                <a:spcPct val="100000"/>
              </a:lnSpc>
              <a:spcBef>
                <a:spcPts val="0"/>
              </a:spcBef>
              <a:spcAft>
                <a:spcPts val="0"/>
              </a:spcAft>
              <a:buSzPts val="3200"/>
              <a:buNone/>
              <a:defRPr/>
            </a:lvl4pPr>
            <a:lvl5pPr lvl="4" algn="l" rtl="0">
              <a:lnSpc>
                <a:spcPct val="100000"/>
              </a:lnSpc>
              <a:spcBef>
                <a:spcPts val="0"/>
              </a:spcBef>
              <a:spcAft>
                <a:spcPts val="0"/>
              </a:spcAft>
              <a:buSzPts val="3200"/>
              <a:buNone/>
              <a:defRPr/>
            </a:lvl5pPr>
            <a:lvl6pPr lvl="5" algn="l" rtl="0">
              <a:lnSpc>
                <a:spcPct val="100000"/>
              </a:lnSpc>
              <a:spcBef>
                <a:spcPts val="0"/>
              </a:spcBef>
              <a:spcAft>
                <a:spcPts val="0"/>
              </a:spcAft>
              <a:buSzPts val="3200"/>
              <a:buNone/>
              <a:defRPr/>
            </a:lvl6pPr>
            <a:lvl7pPr lvl="6" algn="l" rtl="0">
              <a:lnSpc>
                <a:spcPct val="100000"/>
              </a:lnSpc>
              <a:spcBef>
                <a:spcPts val="0"/>
              </a:spcBef>
              <a:spcAft>
                <a:spcPts val="0"/>
              </a:spcAft>
              <a:buSzPts val="3200"/>
              <a:buNone/>
              <a:defRPr/>
            </a:lvl7pPr>
            <a:lvl8pPr lvl="7" algn="l" rtl="0">
              <a:lnSpc>
                <a:spcPct val="100000"/>
              </a:lnSpc>
              <a:spcBef>
                <a:spcPts val="0"/>
              </a:spcBef>
              <a:spcAft>
                <a:spcPts val="0"/>
              </a:spcAft>
              <a:buSzPts val="3200"/>
              <a:buNone/>
              <a:defRPr/>
            </a:lvl8pPr>
            <a:lvl9pPr lvl="8" algn="l" rtl="0">
              <a:lnSpc>
                <a:spcPct val="100000"/>
              </a:lnSpc>
              <a:spcBef>
                <a:spcPts val="0"/>
              </a:spcBef>
              <a:spcAft>
                <a:spcPts val="0"/>
              </a:spcAft>
              <a:buSzPts val="3200"/>
              <a:buNone/>
              <a:defRPr/>
            </a:lvl9pPr>
          </a:lstStyle>
          <a:p>
            <a:endParaRPr/>
          </a:p>
        </p:txBody>
      </p:sp>
      <p:sp>
        <p:nvSpPr>
          <p:cNvPr id="65" name="Google Shape;65;p16"/>
          <p:cNvSpPr txBox="1">
            <a:spLocks noGrp="1"/>
          </p:cNvSpPr>
          <p:nvPr>
            <p:ph type="body" idx="1"/>
          </p:nvPr>
        </p:nvSpPr>
        <p:spPr>
          <a:xfrm>
            <a:off x="492208" y="2079404"/>
            <a:ext cx="7465500" cy="366900"/>
          </a:xfrm>
          <a:prstGeom prst="rect">
            <a:avLst/>
          </a:prstGeom>
          <a:noFill/>
          <a:ln>
            <a:noFill/>
          </a:ln>
        </p:spPr>
        <p:txBody>
          <a:bodyPr spcFirstLastPara="1" wrap="square" lIns="68575" tIns="34275" rIns="68575" bIns="34275" anchor="t" anchorCtr="0">
            <a:normAutofit/>
          </a:bodyPr>
          <a:lstStyle>
            <a:lvl1pPr marL="457200" marR="0" lvl="0" indent="-228600" algn="l" rtl="0">
              <a:lnSpc>
                <a:spcPct val="90000"/>
              </a:lnSpc>
              <a:spcBef>
                <a:spcPts val="800"/>
              </a:spcBef>
              <a:spcAft>
                <a:spcPts val="0"/>
              </a:spcAft>
              <a:buClr>
                <a:srgbClr val="5C496F"/>
              </a:buClr>
              <a:buSzPts val="2400"/>
              <a:buFont typeface="Arial"/>
              <a:buNone/>
              <a:defRPr sz="2100" b="1" i="0">
                <a:solidFill>
                  <a:srgbClr val="5C496F"/>
                </a:solidFill>
                <a:latin typeface="Arial"/>
                <a:ea typeface="Arial"/>
                <a:cs typeface="Arial"/>
                <a:sym typeface="Arial"/>
              </a:defRPr>
            </a:lvl1pPr>
            <a:lvl2pPr marL="914400" lvl="1" indent="-228600" algn="l" rtl="0">
              <a:lnSpc>
                <a:spcPct val="90000"/>
              </a:lnSpc>
              <a:spcBef>
                <a:spcPts val="400"/>
              </a:spcBef>
              <a:spcAft>
                <a:spcPts val="0"/>
              </a:spcAft>
              <a:buClr>
                <a:srgbClr val="888888"/>
              </a:buClr>
              <a:buSzPts val="1500"/>
              <a:buNone/>
              <a:defRPr sz="1500">
                <a:solidFill>
                  <a:srgbClr val="888888"/>
                </a:solidFill>
              </a:defRPr>
            </a:lvl2pPr>
            <a:lvl3pPr marL="1371600" lvl="2" indent="-228600" algn="l" rtl="0">
              <a:lnSpc>
                <a:spcPct val="90000"/>
              </a:lnSpc>
              <a:spcBef>
                <a:spcPts val="1200"/>
              </a:spcBef>
              <a:spcAft>
                <a:spcPts val="0"/>
              </a:spcAft>
              <a:buClr>
                <a:srgbClr val="888888"/>
              </a:buClr>
              <a:buSzPts val="1400"/>
              <a:buNone/>
              <a:defRPr sz="1400">
                <a:solidFill>
                  <a:srgbClr val="888888"/>
                </a:solidFill>
              </a:defRPr>
            </a:lvl3pPr>
            <a:lvl4pPr marL="1828800" lvl="3" indent="-228600" algn="l" rtl="0">
              <a:lnSpc>
                <a:spcPct val="90000"/>
              </a:lnSpc>
              <a:spcBef>
                <a:spcPts val="1200"/>
              </a:spcBef>
              <a:spcAft>
                <a:spcPts val="0"/>
              </a:spcAft>
              <a:buClr>
                <a:srgbClr val="888888"/>
              </a:buClr>
              <a:buSzPts val="1200"/>
              <a:buNone/>
              <a:defRPr sz="1200">
                <a:solidFill>
                  <a:srgbClr val="888888"/>
                </a:solidFill>
              </a:defRPr>
            </a:lvl4pPr>
            <a:lvl5pPr marL="2286000" lvl="4" indent="-228600" algn="l" rtl="0">
              <a:lnSpc>
                <a:spcPct val="90000"/>
              </a:lnSpc>
              <a:spcBef>
                <a:spcPts val="1200"/>
              </a:spcBef>
              <a:spcAft>
                <a:spcPts val="0"/>
              </a:spcAft>
              <a:buClr>
                <a:srgbClr val="888888"/>
              </a:buClr>
              <a:buSzPts val="1200"/>
              <a:buNone/>
              <a:defRPr sz="1200">
                <a:solidFill>
                  <a:srgbClr val="888888"/>
                </a:solidFill>
              </a:defRPr>
            </a:lvl5pPr>
            <a:lvl6pPr marL="2743200" lvl="5" indent="-228600" algn="l" rtl="0">
              <a:lnSpc>
                <a:spcPct val="90000"/>
              </a:lnSpc>
              <a:spcBef>
                <a:spcPts val="1200"/>
              </a:spcBef>
              <a:spcAft>
                <a:spcPts val="0"/>
              </a:spcAft>
              <a:buClr>
                <a:srgbClr val="888888"/>
              </a:buClr>
              <a:buSzPts val="1200"/>
              <a:buNone/>
              <a:defRPr sz="1200">
                <a:solidFill>
                  <a:srgbClr val="888888"/>
                </a:solidFill>
              </a:defRPr>
            </a:lvl6pPr>
            <a:lvl7pPr marL="3200400" lvl="6" indent="-228600" algn="l" rtl="0">
              <a:lnSpc>
                <a:spcPct val="90000"/>
              </a:lnSpc>
              <a:spcBef>
                <a:spcPts val="1200"/>
              </a:spcBef>
              <a:spcAft>
                <a:spcPts val="0"/>
              </a:spcAft>
              <a:buClr>
                <a:srgbClr val="888888"/>
              </a:buClr>
              <a:buSzPts val="1200"/>
              <a:buNone/>
              <a:defRPr sz="1200">
                <a:solidFill>
                  <a:srgbClr val="888888"/>
                </a:solidFill>
              </a:defRPr>
            </a:lvl7pPr>
            <a:lvl8pPr marL="3657600" lvl="7" indent="-228600" algn="l" rtl="0">
              <a:lnSpc>
                <a:spcPct val="90000"/>
              </a:lnSpc>
              <a:spcBef>
                <a:spcPts val="1200"/>
              </a:spcBef>
              <a:spcAft>
                <a:spcPts val="0"/>
              </a:spcAft>
              <a:buClr>
                <a:srgbClr val="888888"/>
              </a:buClr>
              <a:buSzPts val="1200"/>
              <a:buNone/>
              <a:defRPr sz="1200">
                <a:solidFill>
                  <a:srgbClr val="888888"/>
                </a:solidFill>
              </a:defRPr>
            </a:lvl8pPr>
            <a:lvl9pPr marL="4114800" lvl="8" indent="-228600" algn="l" rtl="0">
              <a:lnSpc>
                <a:spcPct val="90000"/>
              </a:lnSpc>
              <a:spcBef>
                <a:spcPts val="1200"/>
              </a:spcBef>
              <a:spcAft>
                <a:spcPts val="1200"/>
              </a:spcAft>
              <a:buClr>
                <a:srgbClr val="888888"/>
              </a:buClr>
              <a:buSzPts val="1200"/>
              <a:buNone/>
              <a:defRPr sz="1200">
                <a:solidFill>
                  <a:srgbClr val="888888"/>
                </a:solidFill>
              </a:defRPr>
            </a:lvl9pPr>
          </a:lstStyle>
          <a:p>
            <a:endParaRPr/>
          </a:p>
        </p:txBody>
      </p:sp>
      <p:pic>
        <p:nvPicPr>
          <p:cNvPr id="66" name="Google Shape;66;p16"/>
          <p:cNvPicPr preferRelativeResize="0"/>
          <p:nvPr/>
        </p:nvPicPr>
        <p:blipFill rotWithShape="1">
          <a:blip r:embed="rId2">
            <a:alphaModFix/>
          </a:blip>
          <a:srcRect/>
          <a:stretch/>
        </p:blipFill>
        <p:spPr>
          <a:xfrm>
            <a:off x="-15766" y="4414058"/>
            <a:ext cx="9175531" cy="729442"/>
          </a:xfrm>
          <a:prstGeom prst="rect">
            <a:avLst/>
          </a:prstGeom>
          <a:noFill/>
          <a:ln>
            <a:noFill/>
          </a:ln>
        </p:spPr>
      </p:pic>
      <p:sp>
        <p:nvSpPr>
          <p:cNvPr id="67" name="Google Shape;67;p16"/>
          <p:cNvSpPr txBox="1"/>
          <p:nvPr/>
        </p:nvSpPr>
        <p:spPr>
          <a:xfrm>
            <a:off x="4572000" y="4662350"/>
            <a:ext cx="620700" cy="261900"/>
          </a:xfrm>
          <a:prstGeom prst="rect">
            <a:avLst/>
          </a:prstGeom>
          <a:no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100"/>
              <a:buFont typeface="Arial"/>
              <a:buNone/>
            </a:pPr>
            <a:fld id="{00000000-1234-1234-1234-123412341234}" type="slidenum">
              <a:rPr lang="en" sz="1100" b="0" i="0" u="none" strike="noStrike" cap="none">
                <a:solidFill>
                  <a:schemeClr val="lt1"/>
                </a:solidFill>
                <a:latin typeface="Arial"/>
                <a:ea typeface="Arial"/>
                <a:cs typeface="Arial"/>
                <a:sym typeface="Arial"/>
              </a:rPr>
              <a:t>‹#›</a:t>
            </a:fld>
            <a:endParaRPr sz="1100" b="0" i="0" u="none" strike="noStrike" cap="none">
              <a:solidFill>
                <a:schemeClr val="lt1"/>
              </a:solidFill>
              <a:latin typeface="Arial"/>
              <a:ea typeface="Arial"/>
              <a:cs typeface="Arial"/>
              <a:sym typeface="Arial"/>
            </a:endParaRPr>
          </a:p>
        </p:txBody>
      </p:sp>
      <p:sp>
        <p:nvSpPr>
          <p:cNvPr id="68" name="Google Shape;68;p16"/>
          <p:cNvSpPr txBox="1">
            <a:spLocks noGrp="1"/>
          </p:cNvSpPr>
          <p:nvPr>
            <p:ph type="body" idx="2"/>
          </p:nvPr>
        </p:nvSpPr>
        <p:spPr>
          <a:xfrm>
            <a:off x="492125" y="4468694"/>
            <a:ext cx="3919800" cy="382200"/>
          </a:xfrm>
          <a:prstGeom prst="rect">
            <a:avLst/>
          </a:prstGeom>
          <a:noFill/>
          <a:ln>
            <a:noFill/>
          </a:ln>
        </p:spPr>
        <p:txBody>
          <a:bodyPr spcFirstLastPara="1" wrap="square" lIns="0" tIns="0" rIns="0" bIns="0" anchor="b" anchorCtr="0">
            <a:normAutofit/>
          </a:bodyPr>
          <a:lstStyle>
            <a:lvl1pPr marL="457200" lvl="0" indent="-228600" algn="l" rtl="0">
              <a:lnSpc>
                <a:spcPct val="92857"/>
              </a:lnSpc>
              <a:spcBef>
                <a:spcPts val="0"/>
              </a:spcBef>
              <a:spcAft>
                <a:spcPts val="0"/>
              </a:spcAft>
              <a:buClr>
                <a:schemeClr val="lt1"/>
              </a:buClr>
              <a:buSzPts val="1100"/>
              <a:buFont typeface="Arial"/>
              <a:buNone/>
              <a:defRPr sz="1100" b="1">
                <a:solidFill>
                  <a:schemeClr val="lt1"/>
                </a:solidFill>
                <a:latin typeface="Arial"/>
                <a:ea typeface="Arial"/>
                <a:cs typeface="Arial"/>
                <a:sym typeface="Arial"/>
              </a:defRPr>
            </a:lvl1pPr>
            <a:lvl2pPr marL="914400" lvl="1" indent="-228600" algn="l" rtl="0">
              <a:lnSpc>
                <a:spcPct val="90000"/>
              </a:lnSpc>
              <a:spcBef>
                <a:spcPts val="1200"/>
              </a:spcBef>
              <a:spcAft>
                <a:spcPts val="0"/>
              </a:spcAft>
              <a:buClr>
                <a:schemeClr val="lt1"/>
              </a:buClr>
              <a:buSzPts val="1800"/>
              <a:buFont typeface="Arial"/>
              <a:buNone/>
              <a:defRPr>
                <a:solidFill>
                  <a:schemeClr val="lt1"/>
                </a:solidFill>
                <a:latin typeface="Arial"/>
                <a:ea typeface="Arial"/>
                <a:cs typeface="Arial"/>
                <a:sym typeface="Arial"/>
              </a:defRPr>
            </a:lvl2pPr>
            <a:lvl3pPr marL="1371600" lvl="2" indent="-228600" algn="l" rtl="0">
              <a:lnSpc>
                <a:spcPct val="90000"/>
              </a:lnSpc>
              <a:spcBef>
                <a:spcPts val="1200"/>
              </a:spcBef>
              <a:spcAft>
                <a:spcPts val="0"/>
              </a:spcAft>
              <a:buClr>
                <a:schemeClr val="lt1"/>
              </a:buClr>
              <a:buSzPts val="1500"/>
              <a:buFont typeface="Arial"/>
              <a:buNone/>
              <a:defRPr>
                <a:solidFill>
                  <a:schemeClr val="lt1"/>
                </a:solidFill>
                <a:latin typeface="Arial"/>
                <a:ea typeface="Arial"/>
                <a:cs typeface="Arial"/>
                <a:sym typeface="Arial"/>
              </a:defRPr>
            </a:lvl3pPr>
            <a:lvl4pPr marL="1828800" lvl="3" indent="-228600" algn="l" rtl="0">
              <a:lnSpc>
                <a:spcPct val="90000"/>
              </a:lnSpc>
              <a:spcBef>
                <a:spcPts val="1200"/>
              </a:spcBef>
              <a:spcAft>
                <a:spcPts val="0"/>
              </a:spcAft>
              <a:buClr>
                <a:schemeClr val="lt1"/>
              </a:buClr>
              <a:buSzPts val="1400"/>
              <a:buFont typeface="Arial"/>
              <a:buNone/>
              <a:defRPr>
                <a:solidFill>
                  <a:schemeClr val="lt1"/>
                </a:solidFill>
                <a:latin typeface="Arial"/>
                <a:ea typeface="Arial"/>
                <a:cs typeface="Arial"/>
                <a:sym typeface="Arial"/>
              </a:defRPr>
            </a:lvl4pPr>
            <a:lvl5pPr marL="2286000" lvl="4" indent="-228600" algn="l" rtl="0">
              <a:lnSpc>
                <a:spcPct val="90000"/>
              </a:lnSpc>
              <a:spcBef>
                <a:spcPts val="1200"/>
              </a:spcBef>
              <a:spcAft>
                <a:spcPts val="0"/>
              </a:spcAft>
              <a:buClr>
                <a:schemeClr val="lt1"/>
              </a:buClr>
              <a:buSzPts val="1400"/>
              <a:buFont typeface="Arial"/>
              <a:buNone/>
              <a:defRPr>
                <a:solidFill>
                  <a:schemeClr val="lt1"/>
                </a:solidFill>
                <a:latin typeface="Arial"/>
                <a:ea typeface="Arial"/>
                <a:cs typeface="Arial"/>
                <a:sym typeface="Arial"/>
              </a:defRPr>
            </a:lvl5pPr>
            <a:lvl6pPr marL="2743200" lvl="5" indent="-317500" algn="l" rtl="0">
              <a:lnSpc>
                <a:spcPct val="90000"/>
              </a:lnSpc>
              <a:spcBef>
                <a:spcPts val="1200"/>
              </a:spcBef>
              <a:spcAft>
                <a:spcPts val="0"/>
              </a:spcAft>
              <a:buClr>
                <a:schemeClr val="dk1"/>
              </a:buClr>
              <a:buSzPts val="1400"/>
              <a:buChar char="■"/>
              <a:defRPr/>
            </a:lvl6pPr>
            <a:lvl7pPr marL="3200400" lvl="6" indent="-317500" algn="l" rtl="0">
              <a:lnSpc>
                <a:spcPct val="90000"/>
              </a:lnSpc>
              <a:spcBef>
                <a:spcPts val="1200"/>
              </a:spcBef>
              <a:spcAft>
                <a:spcPts val="0"/>
              </a:spcAft>
              <a:buClr>
                <a:schemeClr val="dk1"/>
              </a:buClr>
              <a:buSzPts val="1400"/>
              <a:buChar char="●"/>
              <a:defRPr/>
            </a:lvl7pPr>
            <a:lvl8pPr marL="3657600" lvl="7" indent="-317500" algn="l" rtl="0">
              <a:lnSpc>
                <a:spcPct val="90000"/>
              </a:lnSpc>
              <a:spcBef>
                <a:spcPts val="1200"/>
              </a:spcBef>
              <a:spcAft>
                <a:spcPts val="0"/>
              </a:spcAft>
              <a:buClr>
                <a:schemeClr val="dk1"/>
              </a:buClr>
              <a:buSzPts val="1400"/>
              <a:buChar char="○"/>
              <a:defRPr/>
            </a:lvl8pPr>
            <a:lvl9pPr marL="4114800" lvl="8" indent="-317500" algn="l" rtl="0">
              <a:lnSpc>
                <a:spcPct val="90000"/>
              </a:lnSpc>
              <a:spcBef>
                <a:spcPts val="1200"/>
              </a:spcBef>
              <a:spcAft>
                <a:spcPts val="1200"/>
              </a:spcAft>
              <a:buClr>
                <a:schemeClr val="dk1"/>
              </a:buClr>
              <a:buSzPts val="1400"/>
              <a:buChar char="■"/>
              <a:defRPr/>
            </a:lvl9pPr>
          </a:lstStyle>
          <a:p>
            <a:endParaRPr/>
          </a:p>
        </p:txBody>
      </p:sp>
      <p:sp>
        <p:nvSpPr>
          <p:cNvPr id="69" name="Google Shape;69;p16"/>
          <p:cNvSpPr txBox="1"/>
          <p:nvPr/>
        </p:nvSpPr>
        <p:spPr>
          <a:xfrm>
            <a:off x="417478" y="4854378"/>
            <a:ext cx="2205600" cy="3000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chemeClr val="lt1"/>
              </a:buClr>
              <a:buSzPts val="700"/>
              <a:buFont typeface="Arial"/>
              <a:buNone/>
            </a:pPr>
            <a:r>
              <a:rPr lang="en" sz="700" b="0" i="0" u="none" strike="noStrike" cap="none">
                <a:solidFill>
                  <a:schemeClr val="lt1"/>
                </a:solidFill>
                <a:latin typeface="Arial"/>
                <a:ea typeface="Arial"/>
                <a:cs typeface="Arial"/>
                <a:sym typeface="Arial"/>
              </a:rPr>
              <a:t>©2020 Epilepsy Foundation of America, Inc.</a:t>
            </a:r>
            <a:endParaRPr sz="11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chemeClr val="lt1"/>
              </a:solidFill>
              <a:latin typeface="Arial"/>
              <a:ea typeface="Arial"/>
              <a:cs typeface="Arial"/>
              <a:sym typeface="Arial"/>
            </a:endParaRPr>
          </a:p>
        </p:txBody>
      </p:sp>
      <p:sp>
        <p:nvSpPr>
          <p:cNvPr id="70" name="Google Shape;70;p16"/>
          <p:cNvSpPr txBox="1">
            <a:spLocks noGrp="1"/>
          </p:cNvSpPr>
          <p:nvPr>
            <p:ph type="body" idx="3"/>
          </p:nvPr>
        </p:nvSpPr>
        <p:spPr>
          <a:xfrm>
            <a:off x="492208" y="2906724"/>
            <a:ext cx="4718400" cy="297000"/>
          </a:xfrm>
          <a:prstGeom prst="rect">
            <a:avLst/>
          </a:prstGeom>
          <a:noFill/>
          <a:ln>
            <a:noFill/>
          </a:ln>
        </p:spPr>
        <p:txBody>
          <a:bodyPr spcFirstLastPara="1" wrap="square" lIns="68575" tIns="34275" rIns="68575" bIns="34275" anchor="t" anchorCtr="0">
            <a:normAutofit/>
          </a:bodyPr>
          <a:lstStyle>
            <a:lvl1pPr marL="457200" lvl="0" indent="-228600" algn="l" rtl="0">
              <a:lnSpc>
                <a:spcPct val="90000"/>
              </a:lnSpc>
              <a:spcBef>
                <a:spcPts val="800"/>
              </a:spcBef>
              <a:spcAft>
                <a:spcPts val="0"/>
              </a:spcAft>
              <a:buClr>
                <a:schemeClr val="dk1"/>
              </a:buClr>
              <a:buSzPts val="1800"/>
              <a:buNone/>
              <a:defRPr sz="1800" b="1">
                <a:latin typeface="Arial"/>
                <a:ea typeface="Arial"/>
                <a:cs typeface="Arial"/>
                <a:sym typeface="Arial"/>
              </a:defRPr>
            </a:lvl1pPr>
            <a:lvl2pPr marL="914400" lvl="1" indent="-228600" algn="l" rtl="0">
              <a:lnSpc>
                <a:spcPct val="90000"/>
              </a:lnSpc>
              <a:spcBef>
                <a:spcPts val="1200"/>
              </a:spcBef>
              <a:spcAft>
                <a:spcPts val="0"/>
              </a:spcAft>
              <a:buClr>
                <a:schemeClr val="dk1"/>
              </a:buClr>
              <a:buSzPts val="1800"/>
              <a:buNone/>
              <a:defRPr sz="1800">
                <a:latin typeface="Arial"/>
                <a:ea typeface="Arial"/>
                <a:cs typeface="Arial"/>
                <a:sym typeface="Arial"/>
              </a:defRPr>
            </a:lvl2pPr>
            <a:lvl3pPr marL="1371600" lvl="2" indent="-228600" algn="l" rtl="0">
              <a:lnSpc>
                <a:spcPct val="90000"/>
              </a:lnSpc>
              <a:spcBef>
                <a:spcPts val="1200"/>
              </a:spcBef>
              <a:spcAft>
                <a:spcPts val="0"/>
              </a:spcAft>
              <a:buClr>
                <a:schemeClr val="dk1"/>
              </a:buClr>
              <a:buSzPts val="1800"/>
              <a:buNone/>
              <a:defRPr sz="1800">
                <a:latin typeface="Arial"/>
                <a:ea typeface="Arial"/>
                <a:cs typeface="Arial"/>
                <a:sym typeface="Arial"/>
              </a:defRPr>
            </a:lvl3pPr>
            <a:lvl4pPr marL="1828800" lvl="3" indent="-228600" algn="l" rtl="0">
              <a:lnSpc>
                <a:spcPct val="90000"/>
              </a:lnSpc>
              <a:spcBef>
                <a:spcPts val="1200"/>
              </a:spcBef>
              <a:spcAft>
                <a:spcPts val="0"/>
              </a:spcAft>
              <a:buClr>
                <a:schemeClr val="dk1"/>
              </a:buClr>
              <a:buSzPts val="1800"/>
              <a:buNone/>
              <a:defRPr sz="1800">
                <a:latin typeface="Arial"/>
                <a:ea typeface="Arial"/>
                <a:cs typeface="Arial"/>
                <a:sym typeface="Arial"/>
              </a:defRPr>
            </a:lvl4pPr>
            <a:lvl5pPr marL="2286000" lvl="4" indent="-228600" algn="l" rtl="0">
              <a:lnSpc>
                <a:spcPct val="90000"/>
              </a:lnSpc>
              <a:spcBef>
                <a:spcPts val="1200"/>
              </a:spcBef>
              <a:spcAft>
                <a:spcPts val="0"/>
              </a:spcAft>
              <a:buClr>
                <a:schemeClr val="dk1"/>
              </a:buClr>
              <a:buSzPts val="1800"/>
              <a:buNone/>
              <a:defRPr sz="1800">
                <a:latin typeface="Arial"/>
                <a:ea typeface="Arial"/>
                <a:cs typeface="Arial"/>
                <a:sym typeface="Arial"/>
              </a:defRPr>
            </a:lvl5pPr>
            <a:lvl6pPr marL="2743200" lvl="5" indent="-317500" algn="l" rtl="0">
              <a:lnSpc>
                <a:spcPct val="90000"/>
              </a:lnSpc>
              <a:spcBef>
                <a:spcPts val="1200"/>
              </a:spcBef>
              <a:spcAft>
                <a:spcPts val="0"/>
              </a:spcAft>
              <a:buClr>
                <a:schemeClr val="dk1"/>
              </a:buClr>
              <a:buSzPts val="1400"/>
              <a:buChar char="■"/>
              <a:defRPr/>
            </a:lvl6pPr>
            <a:lvl7pPr marL="3200400" lvl="6" indent="-317500" algn="l" rtl="0">
              <a:lnSpc>
                <a:spcPct val="90000"/>
              </a:lnSpc>
              <a:spcBef>
                <a:spcPts val="1200"/>
              </a:spcBef>
              <a:spcAft>
                <a:spcPts val="0"/>
              </a:spcAft>
              <a:buClr>
                <a:schemeClr val="dk1"/>
              </a:buClr>
              <a:buSzPts val="1400"/>
              <a:buChar char="●"/>
              <a:defRPr/>
            </a:lvl7pPr>
            <a:lvl8pPr marL="3657600" lvl="7" indent="-317500" algn="l" rtl="0">
              <a:lnSpc>
                <a:spcPct val="90000"/>
              </a:lnSpc>
              <a:spcBef>
                <a:spcPts val="1200"/>
              </a:spcBef>
              <a:spcAft>
                <a:spcPts val="0"/>
              </a:spcAft>
              <a:buClr>
                <a:schemeClr val="dk1"/>
              </a:buClr>
              <a:buSzPts val="1400"/>
              <a:buChar char="○"/>
              <a:defRPr/>
            </a:lvl8pPr>
            <a:lvl9pPr marL="4114800" lvl="8" indent="-317500" algn="l" rtl="0">
              <a:lnSpc>
                <a:spcPct val="90000"/>
              </a:lnSpc>
              <a:spcBef>
                <a:spcPts val="1200"/>
              </a:spcBef>
              <a:spcAft>
                <a:spcPts val="1200"/>
              </a:spcAft>
              <a:buClr>
                <a:schemeClr val="dk1"/>
              </a:buClr>
              <a:buSzPts val="1400"/>
              <a:buChar char="■"/>
              <a:defRPr/>
            </a:lvl9pPr>
          </a:lstStyle>
          <a:p>
            <a:endParaRPr/>
          </a:p>
        </p:txBody>
      </p:sp>
      <p:sp>
        <p:nvSpPr>
          <p:cNvPr id="71" name="Google Shape;71;p16"/>
          <p:cNvSpPr txBox="1">
            <a:spLocks noGrp="1"/>
          </p:cNvSpPr>
          <p:nvPr>
            <p:ph type="body" idx="4"/>
          </p:nvPr>
        </p:nvSpPr>
        <p:spPr>
          <a:xfrm>
            <a:off x="492208" y="3326606"/>
            <a:ext cx="4380300" cy="318000"/>
          </a:xfrm>
          <a:prstGeom prst="rect">
            <a:avLst/>
          </a:prstGeom>
          <a:noFill/>
          <a:ln>
            <a:noFill/>
          </a:ln>
        </p:spPr>
        <p:txBody>
          <a:bodyPr spcFirstLastPara="1" wrap="square" lIns="68575" tIns="34275" rIns="68575" bIns="34275" anchor="t" anchorCtr="0">
            <a:normAutofit/>
          </a:bodyPr>
          <a:lstStyle>
            <a:lvl1pPr marL="457200" lvl="0" indent="-228600" algn="l" rtl="0">
              <a:lnSpc>
                <a:spcPct val="90000"/>
              </a:lnSpc>
              <a:spcBef>
                <a:spcPts val="800"/>
              </a:spcBef>
              <a:spcAft>
                <a:spcPts val="0"/>
              </a:spcAft>
              <a:buClr>
                <a:schemeClr val="dk1"/>
              </a:buClr>
              <a:buSzPts val="1500"/>
              <a:buNone/>
              <a:defRPr sz="1500"/>
            </a:lvl1pPr>
            <a:lvl2pPr marL="914400" lvl="1" indent="-228600" algn="l" rtl="0">
              <a:lnSpc>
                <a:spcPct val="90000"/>
              </a:lnSpc>
              <a:spcBef>
                <a:spcPts val="1200"/>
              </a:spcBef>
              <a:spcAft>
                <a:spcPts val="0"/>
              </a:spcAft>
              <a:buClr>
                <a:schemeClr val="dk1"/>
              </a:buClr>
              <a:buSzPts val="1500"/>
              <a:buNone/>
              <a:defRPr sz="1500"/>
            </a:lvl2pPr>
            <a:lvl3pPr marL="1371600" lvl="2" indent="-228600" algn="l" rtl="0">
              <a:lnSpc>
                <a:spcPct val="90000"/>
              </a:lnSpc>
              <a:spcBef>
                <a:spcPts val="1200"/>
              </a:spcBef>
              <a:spcAft>
                <a:spcPts val="0"/>
              </a:spcAft>
              <a:buClr>
                <a:schemeClr val="dk1"/>
              </a:buClr>
              <a:buSzPts val="1500"/>
              <a:buNone/>
              <a:defRPr sz="1500"/>
            </a:lvl3pPr>
            <a:lvl4pPr marL="1828800" lvl="3" indent="-228600" algn="l" rtl="0">
              <a:lnSpc>
                <a:spcPct val="90000"/>
              </a:lnSpc>
              <a:spcBef>
                <a:spcPts val="1200"/>
              </a:spcBef>
              <a:spcAft>
                <a:spcPts val="0"/>
              </a:spcAft>
              <a:buClr>
                <a:schemeClr val="dk1"/>
              </a:buClr>
              <a:buSzPts val="1500"/>
              <a:buNone/>
              <a:defRPr sz="1500"/>
            </a:lvl4pPr>
            <a:lvl5pPr marL="2286000" lvl="4" indent="-228600" algn="l" rtl="0">
              <a:lnSpc>
                <a:spcPct val="90000"/>
              </a:lnSpc>
              <a:spcBef>
                <a:spcPts val="1200"/>
              </a:spcBef>
              <a:spcAft>
                <a:spcPts val="0"/>
              </a:spcAft>
              <a:buClr>
                <a:schemeClr val="dk1"/>
              </a:buClr>
              <a:buSzPts val="1500"/>
              <a:buNone/>
              <a:defRPr sz="1500"/>
            </a:lvl5pPr>
            <a:lvl6pPr marL="2743200" lvl="5" indent="-317500" algn="l" rtl="0">
              <a:lnSpc>
                <a:spcPct val="90000"/>
              </a:lnSpc>
              <a:spcBef>
                <a:spcPts val="1200"/>
              </a:spcBef>
              <a:spcAft>
                <a:spcPts val="0"/>
              </a:spcAft>
              <a:buClr>
                <a:schemeClr val="dk1"/>
              </a:buClr>
              <a:buSzPts val="1400"/>
              <a:buChar char="■"/>
              <a:defRPr/>
            </a:lvl6pPr>
            <a:lvl7pPr marL="3200400" lvl="6" indent="-317500" algn="l" rtl="0">
              <a:lnSpc>
                <a:spcPct val="90000"/>
              </a:lnSpc>
              <a:spcBef>
                <a:spcPts val="1200"/>
              </a:spcBef>
              <a:spcAft>
                <a:spcPts val="0"/>
              </a:spcAft>
              <a:buClr>
                <a:schemeClr val="dk1"/>
              </a:buClr>
              <a:buSzPts val="1400"/>
              <a:buChar char="●"/>
              <a:defRPr/>
            </a:lvl7pPr>
            <a:lvl8pPr marL="3657600" lvl="7" indent="-317500" algn="l" rtl="0">
              <a:lnSpc>
                <a:spcPct val="90000"/>
              </a:lnSpc>
              <a:spcBef>
                <a:spcPts val="1200"/>
              </a:spcBef>
              <a:spcAft>
                <a:spcPts val="0"/>
              </a:spcAft>
              <a:buClr>
                <a:schemeClr val="dk1"/>
              </a:buClr>
              <a:buSzPts val="1400"/>
              <a:buChar char="○"/>
              <a:defRPr/>
            </a:lvl8pPr>
            <a:lvl9pPr marL="4114800" lvl="8" indent="-317500" algn="l" rtl="0">
              <a:lnSpc>
                <a:spcPct val="90000"/>
              </a:lnSpc>
              <a:spcBef>
                <a:spcPts val="1200"/>
              </a:spcBef>
              <a:spcAft>
                <a:spcPts val="1200"/>
              </a:spcAft>
              <a:buClr>
                <a:schemeClr val="dk1"/>
              </a:buClr>
              <a:buSzPts val="1400"/>
              <a:buChar char="■"/>
              <a:defRPr/>
            </a:lvl9pPr>
          </a:lstStyle>
          <a:p>
            <a:endParaRPr/>
          </a:p>
        </p:txBody>
      </p:sp>
      <p:pic>
        <p:nvPicPr>
          <p:cNvPr id="72" name="Google Shape;72;p16" descr="Logo&#10;&#10;Description automatically generated"/>
          <p:cNvPicPr preferRelativeResize="0"/>
          <p:nvPr/>
        </p:nvPicPr>
        <p:blipFill rotWithShape="1">
          <a:blip r:embed="rId3">
            <a:alphaModFix/>
          </a:blip>
          <a:srcRect/>
          <a:stretch/>
        </p:blipFill>
        <p:spPr>
          <a:xfrm>
            <a:off x="6610334" y="4468694"/>
            <a:ext cx="2296006" cy="619451"/>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73"/>
        <p:cNvGrpSpPr/>
        <p:nvPr/>
      </p:nvGrpSpPr>
      <p:grpSpPr>
        <a:xfrm>
          <a:off x="0" y="0"/>
          <a:ext cx="0" cy="0"/>
          <a:chOff x="0" y="0"/>
          <a:chExt cx="0" cy="0"/>
        </a:xfrm>
      </p:grpSpPr>
      <p:sp>
        <p:nvSpPr>
          <p:cNvPr id="74" name="Google Shape;74;p17"/>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chemeClr val="dk1"/>
              </a:buClr>
              <a:buSzPts val="1400"/>
              <a:buNone/>
              <a:defRPr/>
            </a:lvl1pPr>
            <a:lvl2pPr lvl="1" algn="l" rtl="0">
              <a:lnSpc>
                <a:spcPct val="100000"/>
              </a:lnSpc>
              <a:spcBef>
                <a:spcPts val="0"/>
              </a:spcBef>
              <a:spcAft>
                <a:spcPts val="0"/>
              </a:spcAft>
              <a:buSzPts val="3200"/>
              <a:buNone/>
              <a:defRPr/>
            </a:lvl2pPr>
            <a:lvl3pPr lvl="2" algn="l" rtl="0">
              <a:lnSpc>
                <a:spcPct val="100000"/>
              </a:lnSpc>
              <a:spcBef>
                <a:spcPts val="0"/>
              </a:spcBef>
              <a:spcAft>
                <a:spcPts val="0"/>
              </a:spcAft>
              <a:buSzPts val="3200"/>
              <a:buNone/>
              <a:defRPr/>
            </a:lvl3pPr>
            <a:lvl4pPr lvl="3" algn="l" rtl="0">
              <a:lnSpc>
                <a:spcPct val="100000"/>
              </a:lnSpc>
              <a:spcBef>
                <a:spcPts val="0"/>
              </a:spcBef>
              <a:spcAft>
                <a:spcPts val="0"/>
              </a:spcAft>
              <a:buSzPts val="3200"/>
              <a:buNone/>
              <a:defRPr/>
            </a:lvl4pPr>
            <a:lvl5pPr lvl="4" algn="l" rtl="0">
              <a:lnSpc>
                <a:spcPct val="100000"/>
              </a:lnSpc>
              <a:spcBef>
                <a:spcPts val="0"/>
              </a:spcBef>
              <a:spcAft>
                <a:spcPts val="0"/>
              </a:spcAft>
              <a:buSzPts val="3200"/>
              <a:buNone/>
              <a:defRPr/>
            </a:lvl5pPr>
            <a:lvl6pPr lvl="5" algn="l" rtl="0">
              <a:lnSpc>
                <a:spcPct val="100000"/>
              </a:lnSpc>
              <a:spcBef>
                <a:spcPts val="0"/>
              </a:spcBef>
              <a:spcAft>
                <a:spcPts val="0"/>
              </a:spcAft>
              <a:buSzPts val="3200"/>
              <a:buNone/>
              <a:defRPr/>
            </a:lvl6pPr>
            <a:lvl7pPr lvl="6" algn="l" rtl="0">
              <a:lnSpc>
                <a:spcPct val="100000"/>
              </a:lnSpc>
              <a:spcBef>
                <a:spcPts val="0"/>
              </a:spcBef>
              <a:spcAft>
                <a:spcPts val="0"/>
              </a:spcAft>
              <a:buSzPts val="3200"/>
              <a:buNone/>
              <a:defRPr/>
            </a:lvl7pPr>
            <a:lvl8pPr lvl="7" algn="l" rtl="0">
              <a:lnSpc>
                <a:spcPct val="100000"/>
              </a:lnSpc>
              <a:spcBef>
                <a:spcPts val="0"/>
              </a:spcBef>
              <a:spcAft>
                <a:spcPts val="0"/>
              </a:spcAft>
              <a:buSzPts val="3200"/>
              <a:buNone/>
              <a:defRPr/>
            </a:lvl8pPr>
            <a:lvl9pPr lvl="8" algn="l" rtl="0">
              <a:lnSpc>
                <a:spcPct val="100000"/>
              </a:lnSpc>
              <a:spcBef>
                <a:spcPts val="0"/>
              </a:spcBef>
              <a:spcAft>
                <a:spcPts val="0"/>
              </a:spcAft>
              <a:buSzPts val="3200"/>
              <a:buNone/>
              <a:defRPr/>
            </a:lvl9pPr>
          </a:lstStyle>
          <a:p>
            <a:endParaRPr/>
          </a:p>
        </p:txBody>
      </p:sp>
      <p:sp>
        <p:nvSpPr>
          <p:cNvPr id="75" name="Google Shape;75;p17"/>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1200"/>
              </a:spcBef>
              <a:spcAft>
                <a:spcPts val="0"/>
              </a:spcAft>
              <a:buClr>
                <a:schemeClr val="dk1"/>
              </a:buClr>
              <a:buSzPts val="1400"/>
              <a:buChar char="○"/>
              <a:defRPr/>
            </a:lvl2pPr>
            <a:lvl3pPr marL="1371600" lvl="2" indent="-317500" algn="l" rtl="0">
              <a:lnSpc>
                <a:spcPct val="90000"/>
              </a:lnSpc>
              <a:spcBef>
                <a:spcPts val="1200"/>
              </a:spcBef>
              <a:spcAft>
                <a:spcPts val="0"/>
              </a:spcAft>
              <a:buClr>
                <a:schemeClr val="dk1"/>
              </a:buClr>
              <a:buSzPts val="1400"/>
              <a:buChar char="■"/>
              <a:defRPr/>
            </a:lvl3pPr>
            <a:lvl4pPr marL="1828800" lvl="3" indent="-317500" algn="l" rtl="0">
              <a:lnSpc>
                <a:spcPct val="90000"/>
              </a:lnSpc>
              <a:spcBef>
                <a:spcPts val="1200"/>
              </a:spcBef>
              <a:spcAft>
                <a:spcPts val="0"/>
              </a:spcAft>
              <a:buClr>
                <a:schemeClr val="dk1"/>
              </a:buClr>
              <a:buSzPts val="1400"/>
              <a:buChar char="●"/>
              <a:defRPr/>
            </a:lvl4pPr>
            <a:lvl5pPr marL="2286000" lvl="4" indent="-317500" algn="l" rtl="0">
              <a:lnSpc>
                <a:spcPct val="90000"/>
              </a:lnSpc>
              <a:spcBef>
                <a:spcPts val="1200"/>
              </a:spcBef>
              <a:spcAft>
                <a:spcPts val="0"/>
              </a:spcAft>
              <a:buClr>
                <a:schemeClr val="dk1"/>
              </a:buClr>
              <a:buSzPts val="1400"/>
              <a:buChar char="○"/>
              <a:defRPr/>
            </a:lvl5pPr>
            <a:lvl6pPr marL="2743200" lvl="5" indent="-317500" algn="l" rtl="0">
              <a:lnSpc>
                <a:spcPct val="90000"/>
              </a:lnSpc>
              <a:spcBef>
                <a:spcPts val="1200"/>
              </a:spcBef>
              <a:spcAft>
                <a:spcPts val="0"/>
              </a:spcAft>
              <a:buClr>
                <a:schemeClr val="dk1"/>
              </a:buClr>
              <a:buSzPts val="1400"/>
              <a:buChar char="■"/>
              <a:defRPr/>
            </a:lvl6pPr>
            <a:lvl7pPr marL="3200400" lvl="6" indent="-317500" algn="l" rtl="0">
              <a:lnSpc>
                <a:spcPct val="90000"/>
              </a:lnSpc>
              <a:spcBef>
                <a:spcPts val="1200"/>
              </a:spcBef>
              <a:spcAft>
                <a:spcPts val="0"/>
              </a:spcAft>
              <a:buClr>
                <a:schemeClr val="dk1"/>
              </a:buClr>
              <a:buSzPts val="1400"/>
              <a:buChar char="●"/>
              <a:defRPr/>
            </a:lvl7pPr>
            <a:lvl8pPr marL="3657600" lvl="7" indent="-317500" algn="l" rtl="0">
              <a:lnSpc>
                <a:spcPct val="90000"/>
              </a:lnSpc>
              <a:spcBef>
                <a:spcPts val="1200"/>
              </a:spcBef>
              <a:spcAft>
                <a:spcPts val="0"/>
              </a:spcAft>
              <a:buClr>
                <a:schemeClr val="dk1"/>
              </a:buClr>
              <a:buSzPts val="1400"/>
              <a:buChar char="○"/>
              <a:defRPr/>
            </a:lvl8pPr>
            <a:lvl9pPr marL="4114800" lvl="8" indent="-317500" algn="l" rtl="0">
              <a:lnSpc>
                <a:spcPct val="90000"/>
              </a:lnSpc>
              <a:spcBef>
                <a:spcPts val="1200"/>
              </a:spcBef>
              <a:spcAft>
                <a:spcPts val="1200"/>
              </a:spcAft>
              <a:buClr>
                <a:schemeClr val="dk1"/>
              </a:buClr>
              <a:buSzPts val="1400"/>
              <a:buChar char="■"/>
              <a:defRPr/>
            </a:lvl9pPr>
          </a:lstStyle>
          <a:p>
            <a:endParaRPr/>
          </a:p>
        </p:txBody>
      </p:sp>
      <p:sp>
        <p:nvSpPr>
          <p:cNvPr id="76" name="Google Shape;76;p17"/>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marR="0" lvl="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9pPr>
          </a:lstStyle>
          <a:p>
            <a:endParaRPr/>
          </a:p>
        </p:txBody>
      </p:sp>
      <p:sp>
        <p:nvSpPr>
          <p:cNvPr id="77" name="Google Shape;77;p17"/>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marR="0" lvl="0" algn="ctr"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9pPr>
          </a:lstStyle>
          <a:p>
            <a:endParaRPr/>
          </a:p>
        </p:txBody>
      </p:sp>
      <p:sp>
        <p:nvSpPr>
          <p:cNvPr id="78" name="Google Shape;78;p17"/>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Roboto"/>
                <a:ea typeface="Roboto"/>
                <a:cs typeface="Roboto"/>
                <a:sym typeface="Roboto"/>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Roboto"/>
                <a:ea typeface="Roboto"/>
                <a:cs typeface="Roboto"/>
                <a:sym typeface="Roboto"/>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Roboto"/>
                <a:ea typeface="Roboto"/>
                <a:cs typeface="Roboto"/>
                <a:sym typeface="Roboto"/>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Roboto"/>
                <a:ea typeface="Roboto"/>
                <a:cs typeface="Roboto"/>
                <a:sym typeface="Roboto"/>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Roboto"/>
                <a:ea typeface="Roboto"/>
                <a:cs typeface="Roboto"/>
                <a:sym typeface="Roboto"/>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Roboto"/>
                <a:ea typeface="Roboto"/>
                <a:cs typeface="Roboto"/>
                <a:sym typeface="Roboto"/>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Roboto"/>
                <a:ea typeface="Roboto"/>
                <a:cs typeface="Roboto"/>
                <a:sym typeface="Roboto"/>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Roboto"/>
                <a:ea typeface="Roboto"/>
                <a:cs typeface="Roboto"/>
                <a:sym typeface="Roboto"/>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79"/>
        <p:cNvGrpSpPr/>
        <p:nvPr/>
      </p:nvGrpSpPr>
      <p:grpSpPr>
        <a:xfrm>
          <a:off x="0" y="0"/>
          <a:ext cx="0" cy="0"/>
          <a:chOff x="0" y="0"/>
          <a:chExt cx="0" cy="0"/>
        </a:xfrm>
      </p:grpSpPr>
      <p:sp>
        <p:nvSpPr>
          <p:cNvPr id="80" name="Google Shape;80;p18"/>
          <p:cNvSpPr/>
          <p:nvPr/>
        </p:nvSpPr>
        <p:spPr>
          <a:xfrm flipH="1">
            <a:off x="8246400" y="4245925"/>
            <a:ext cx="897600" cy="897600"/>
          </a:xfrm>
          <a:prstGeom prst="rtTriangl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81" name="Google Shape;81;p18"/>
          <p:cNvSpPr/>
          <p:nvPr/>
        </p:nvSpPr>
        <p:spPr>
          <a:xfrm flipH="1">
            <a:off x="8246400" y="4245875"/>
            <a:ext cx="897600" cy="897600"/>
          </a:xfrm>
          <a:prstGeom prst="round1Rect">
            <a:avLst>
              <a:gd name="adj" fmla="val 16667"/>
            </a:avLst>
          </a:prstGeom>
          <a:solidFill>
            <a:schemeClr val="lt1">
              <a:alpha val="67840"/>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82" name="Google Shape;82;p18"/>
          <p:cNvSpPr txBox="1">
            <a:spLocks noGrp="1"/>
          </p:cNvSpPr>
          <p:nvPr>
            <p:ph type="ctrTitle"/>
          </p:nvPr>
        </p:nvSpPr>
        <p:spPr>
          <a:xfrm>
            <a:off x="390525" y="1819275"/>
            <a:ext cx="8222100" cy="933600"/>
          </a:xfrm>
          <a:prstGeom prst="rect">
            <a:avLst/>
          </a:prstGeom>
          <a:noFill/>
          <a:ln>
            <a:noFill/>
          </a:ln>
        </p:spPr>
        <p:txBody>
          <a:bodyPr spcFirstLastPara="1" wrap="square" lIns="91425" tIns="91425" rIns="91425" bIns="91425" anchor="b" anchorCtr="0">
            <a:normAutofit/>
          </a:bodyPr>
          <a:lstStyle>
            <a:lvl1pPr lvl="0" algn="l" rtl="0">
              <a:lnSpc>
                <a:spcPct val="100000"/>
              </a:lnSpc>
              <a:spcBef>
                <a:spcPts val="0"/>
              </a:spcBef>
              <a:spcAft>
                <a:spcPts val="0"/>
              </a:spcAft>
              <a:buSzPts val="4800"/>
              <a:buNone/>
              <a:defRPr sz="4800"/>
            </a:lvl1pPr>
            <a:lvl2pPr lvl="1" algn="l" rtl="0">
              <a:lnSpc>
                <a:spcPct val="100000"/>
              </a:lnSpc>
              <a:spcBef>
                <a:spcPts val="0"/>
              </a:spcBef>
              <a:spcAft>
                <a:spcPts val="0"/>
              </a:spcAft>
              <a:buSzPts val="4800"/>
              <a:buNone/>
              <a:defRPr sz="4800"/>
            </a:lvl2pPr>
            <a:lvl3pPr lvl="2" algn="l" rtl="0">
              <a:lnSpc>
                <a:spcPct val="100000"/>
              </a:lnSpc>
              <a:spcBef>
                <a:spcPts val="0"/>
              </a:spcBef>
              <a:spcAft>
                <a:spcPts val="0"/>
              </a:spcAft>
              <a:buSzPts val="4800"/>
              <a:buNone/>
              <a:defRPr sz="4800"/>
            </a:lvl3pPr>
            <a:lvl4pPr lvl="3" algn="l" rtl="0">
              <a:lnSpc>
                <a:spcPct val="100000"/>
              </a:lnSpc>
              <a:spcBef>
                <a:spcPts val="0"/>
              </a:spcBef>
              <a:spcAft>
                <a:spcPts val="0"/>
              </a:spcAft>
              <a:buSzPts val="4800"/>
              <a:buNone/>
              <a:defRPr sz="4800"/>
            </a:lvl4pPr>
            <a:lvl5pPr lvl="4" algn="l" rtl="0">
              <a:lnSpc>
                <a:spcPct val="100000"/>
              </a:lnSpc>
              <a:spcBef>
                <a:spcPts val="0"/>
              </a:spcBef>
              <a:spcAft>
                <a:spcPts val="0"/>
              </a:spcAft>
              <a:buSzPts val="4800"/>
              <a:buNone/>
              <a:defRPr sz="4800"/>
            </a:lvl5pPr>
            <a:lvl6pPr lvl="5" algn="l" rtl="0">
              <a:lnSpc>
                <a:spcPct val="100000"/>
              </a:lnSpc>
              <a:spcBef>
                <a:spcPts val="0"/>
              </a:spcBef>
              <a:spcAft>
                <a:spcPts val="0"/>
              </a:spcAft>
              <a:buSzPts val="4800"/>
              <a:buNone/>
              <a:defRPr sz="4800"/>
            </a:lvl6pPr>
            <a:lvl7pPr lvl="6" algn="l" rtl="0">
              <a:lnSpc>
                <a:spcPct val="100000"/>
              </a:lnSpc>
              <a:spcBef>
                <a:spcPts val="0"/>
              </a:spcBef>
              <a:spcAft>
                <a:spcPts val="0"/>
              </a:spcAft>
              <a:buSzPts val="4800"/>
              <a:buNone/>
              <a:defRPr sz="4800"/>
            </a:lvl7pPr>
            <a:lvl8pPr lvl="7" algn="l" rtl="0">
              <a:lnSpc>
                <a:spcPct val="100000"/>
              </a:lnSpc>
              <a:spcBef>
                <a:spcPts val="0"/>
              </a:spcBef>
              <a:spcAft>
                <a:spcPts val="0"/>
              </a:spcAft>
              <a:buSzPts val="4800"/>
              <a:buNone/>
              <a:defRPr sz="4800"/>
            </a:lvl8pPr>
            <a:lvl9pPr lvl="8" algn="l" rtl="0">
              <a:lnSpc>
                <a:spcPct val="100000"/>
              </a:lnSpc>
              <a:spcBef>
                <a:spcPts val="0"/>
              </a:spcBef>
              <a:spcAft>
                <a:spcPts val="0"/>
              </a:spcAft>
              <a:buSzPts val="4800"/>
              <a:buNone/>
              <a:defRPr sz="4800"/>
            </a:lvl9pPr>
          </a:lstStyle>
          <a:p>
            <a:endParaRPr/>
          </a:p>
        </p:txBody>
      </p:sp>
      <p:sp>
        <p:nvSpPr>
          <p:cNvPr id="83" name="Google Shape;83;p18"/>
          <p:cNvSpPr txBox="1">
            <a:spLocks noGrp="1"/>
          </p:cNvSpPr>
          <p:nvPr>
            <p:ph type="subTitle" idx="1"/>
          </p:nvPr>
        </p:nvSpPr>
        <p:spPr>
          <a:xfrm>
            <a:off x="390525" y="2789130"/>
            <a:ext cx="8222100" cy="432900"/>
          </a:xfrm>
          <a:prstGeom prst="rect">
            <a:avLst/>
          </a:prstGeom>
          <a:noFill/>
          <a:ln>
            <a:noFill/>
          </a:ln>
        </p:spPr>
        <p:txBody>
          <a:bodyPr spcFirstLastPara="1" wrap="square" lIns="91425" tIns="91425" rIns="91425" bIns="91425" anchor="t" anchorCtr="0">
            <a:normAutofit/>
          </a:bodyPr>
          <a:lstStyle>
            <a:lvl1pPr lvl="0" algn="l" rtl="0">
              <a:lnSpc>
                <a:spcPct val="100000"/>
              </a:lnSpc>
              <a:spcBef>
                <a:spcPts val="0"/>
              </a:spcBef>
              <a:spcAft>
                <a:spcPts val="0"/>
              </a:spcAft>
              <a:buClr>
                <a:schemeClr val="lt1"/>
              </a:buClr>
              <a:buSzPts val="1800"/>
              <a:buNone/>
              <a:defRPr>
                <a:solidFill>
                  <a:schemeClr val="lt1"/>
                </a:solidFill>
              </a:defRPr>
            </a:lvl1pPr>
            <a:lvl2pPr lvl="1" algn="l" rtl="0">
              <a:lnSpc>
                <a:spcPct val="100000"/>
              </a:lnSpc>
              <a:spcBef>
                <a:spcPts val="0"/>
              </a:spcBef>
              <a:spcAft>
                <a:spcPts val="0"/>
              </a:spcAft>
              <a:buClr>
                <a:schemeClr val="lt1"/>
              </a:buClr>
              <a:buSzPts val="1800"/>
              <a:buNone/>
              <a:defRPr sz="1800">
                <a:solidFill>
                  <a:schemeClr val="lt1"/>
                </a:solidFill>
              </a:defRPr>
            </a:lvl2pPr>
            <a:lvl3pPr lvl="2" algn="l" rtl="0">
              <a:lnSpc>
                <a:spcPct val="100000"/>
              </a:lnSpc>
              <a:spcBef>
                <a:spcPts val="0"/>
              </a:spcBef>
              <a:spcAft>
                <a:spcPts val="0"/>
              </a:spcAft>
              <a:buClr>
                <a:schemeClr val="lt1"/>
              </a:buClr>
              <a:buSzPts val="1800"/>
              <a:buNone/>
              <a:defRPr sz="1800">
                <a:solidFill>
                  <a:schemeClr val="lt1"/>
                </a:solidFill>
              </a:defRPr>
            </a:lvl3pPr>
            <a:lvl4pPr lvl="3" algn="l" rtl="0">
              <a:lnSpc>
                <a:spcPct val="100000"/>
              </a:lnSpc>
              <a:spcBef>
                <a:spcPts val="0"/>
              </a:spcBef>
              <a:spcAft>
                <a:spcPts val="0"/>
              </a:spcAft>
              <a:buClr>
                <a:schemeClr val="lt1"/>
              </a:buClr>
              <a:buSzPts val="1800"/>
              <a:buNone/>
              <a:defRPr sz="1800">
                <a:solidFill>
                  <a:schemeClr val="lt1"/>
                </a:solidFill>
              </a:defRPr>
            </a:lvl4pPr>
            <a:lvl5pPr lvl="4" algn="l" rtl="0">
              <a:lnSpc>
                <a:spcPct val="100000"/>
              </a:lnSpc>
              <a:spcBef>
                <a:spcPts val="0"/>
              </a:spcBef>
              <a:spcAft>
                <a:spcPts val="0"/>
              </a:spcAft>
              <a:buClr>
                <a:schemeClr val="lt1"/>
              </a:buClr>
              <a:buSzPts val="1800"/>
              <a:buNone/>
              <a:defRPr sz="1800">
                <a:solidFill>
                  <a:schemeClr val="lt1"/>
                </a:solidFill>
              </a:defRPr>
            </a:lvl5pPr>
            <a:lvl6pPr lvl="5" algn="l" rtl="0">
              <a:lnSpc>
                <a:spcPct val="100000"/>
              </a:lnSpc>
              <a:spcBef>
                <a:spcPts val="0"/>
              </a:spcBef>
              <a:spcAft>
                <a:spcPts val="0"/>
              </a:spcAft>
              <a:buClr>
                <a:schemeClr val="lt1"/>
              </a:buClr>
              <a:buSzPts val="1800"/>
              <a:buNone/>
              <a:defRPr sz="1800">
                <a:solidFill>
                  <a:schemeClr val="lt1"/>
                </a:solidFill>
              </a:defRPr>
            </a:lvl6pPr>
            <a:lvl7pPr lvl="6" algn="l" rtl="0">
              <a:lnSpc>
                <a:spcPct val="100000"/>
              </a:lnSpc>
              <a:spcBef>
                <a:spcPts val="0"/>
              </a:spcBef>
              <a:spcAft>
                <a:spcPts val="0"/>
              </a:spcAft>
              <a:buClr>
                <a:schemeClr val="lt1"/>
              </a:buClr>
              <a:buSzPts val="1800"/>
              <a:buNone/>
              <a:defRPr sz="1800">
                <a:solidFill>
                  <a:schemeClr val="lt1"/>
                </a:solidFill>
              </a:defRPr>
            </a:lvl7pPr>
            <a:lvl8pPr lvl="7" algn="l" rtl="0">
              <a:lnSpc>
                <a:spcPct val="100000"/>
              </a:lnSpc>
              <a:spcBef>
                <a:spcPts val="0"/>
              </a:spcBef>
              <a:spcAft>
                <a:spcPts val="0"/>
              </a:spcAft>
              <a:buClr>
                <a:schemeClr val="lt1"/>
              </a:buClr>
              <a:buSzPts val="1800"/>
              <a:buNone/>
              <a:defRPr sz="1800">
                <a:solidFill>
                  <a:schemeClr val="lt1"/>
                </a:solidFill>
              </a:defRPr>
            </a:lvl8pPr>
            <a:lvl9pPr lvl="8" algn="l" rtl="0">
              <a:lnSpc>
                <a:spcPct val="100000"/>
              </a:lnSpc>
              <a:spcBef>
                <a:spcPts val="0"/>
              </a:spcBef>
              <a:spcAft>
                <a:spcPts val="0"/>
              </a:spcAft>
              <a:buClr>
                <a:schemeClr val="lt1"/>
              </a:buClr>
              <a:buSzPts val="1800"/>
              <a:buNone/>
              <a:defRPr sz="1800">
                <a:solidFill>
                  <a:schemeClr val="lt1"/>
                </a:solidFill>
              </a:defRPr>
            </a:lvl9pPr>
          </a:lstStyle>
          <a:p>
            <a:endParaRPr/>
          </a:p>
        </p:txBody>
      </p:sp>
      <p:sp>
        <p:nvSpPr>
          <p:cNvPr id="84" name="Google Shape;84;p18"/>
          <p:cNvSpPr txBox="1">
            <a:spLocks noGrp="1"/>
          </p:cNvSpPr>
          <p:nvPr>
            <p:ph type="sldNum" idx="12"/>
          </p:nvPr>
        </p:nvSpPr>
        <p:spPr>
          <a:xfrm>
            <a:off x="8523542" y="4695623"/>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Roboto"/>
                <a:ea typeface="Roboto"/>
                <a:cs typeface="Roboto"/>
                <a:sym typeface="Roboto"/>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Roboto"/>
                <a:ea typeface="Roboto"/>
                <a:cs typeface="Roboto"/>
                <a:sym typeface="Roboto"/>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Roboto"/>
                <a:ea typeface="Roboto"/>
                <a:cs typeface="Roboto"/>
                <a:sym typeface="Roboto"/>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Roboto"/>
                <a:ea typeface="Roboto"/>
                <a:cs typeface="Roboto"/>
                <a:sym typeface="Roboto"/>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Roboto"/>
                <a:ea typeface="Roboto"/>
                <a:cs typeface="Roboto"/>
                <a:sym typeface="Roboto"/>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Roboto"/>
                <a:ea typeface="Roboto"/>
                <a:cs typeface="Roboto"/>
                <a:sym typeface="Roboto"/>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Roboto"/>
                <a:ea typeface="Roboto"/>
                <a:cs typeface="Roboto"/>
                <a:sym typeface="Roboto"/>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Roboto"/>
                <a:ea typeface="Roboto"/>
                <a:cs typeface="Roboto"/>
                <a:sym typeface="Roboto"/>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85"/>
        <p:cNvGrpSpPr/>
        <p:nvPr/>
      </p:nvGrpSpPr>
      <p:grpSpPr>
        <a:xfrm>
          <a:off x="0" y="0"/>
          <a:ext cx="0" cy="0"/>
          <a:chOff x="0" y="0"/>
          <a:chExt cx="0" cy="0"/>
        </a:xfrm>
      </p:grpSpPr>
      <p:sp>
        <p:nvSpPr>
          <p:cNvPr id="86" name="Google Shape;86;p19"/>
          <p:cNvSpPr txBox="1">
            <a:spLocks noGrp="1"/>
          </p:cNvSpPr>
          <p:nvPr>
            <p:ph type="title"/>
          </p:nvPr>
        </p:nvSpPr>
        <p:spPr>
          <a:xfrm>
            <a:off x="460950" y="2065350"/>
            <a:ext cx="8222100" cy="1012800"/>
          </a:xfrm>
          <a:prstGeom prst="rect">
            <a:avLst/>
          </a:prstGeom>
          <a:noFill/>
          <a:ln>
            <a:noFill/>
          </a:ln>
        </p:spPr>
        <p:txBody>
          <a:bodyPr spcFirstLastPara="1" wrap="square" lIns="91425" tIns="91425" rIns="91425" bIns="91425" anchor="ctr" anchorCtr="0">
            <a:normAutofit/>
          </a:bodyPr>
          <a:lstStyle>
            <a:lvl1pPr lvl="0" algn="l" rtl="0">
              <a:lnSpc>
                <a:spcPct val="100000"/>
              </a:lnSpc>
              <a:spcBef>
                <a:spcPts val="0"/>
              </a:spcBef>
              <a:spcAft>
                <a:spcPts val="0"/>
              </a:spcAft>
              <a:buSzPts val="4200"/>
              <a:buNone/>
              <a:defRPr sz="4200"/>
            </a:lvl1pPr>
            <a:lvl2pPr lvl="1" algn="l" rtl="0">
              <a:lnSpc>
                <a:spcPct val="100000"/>
              </a:lnSpc>
              <a:spcBef>
                <a:spcPts val="0"/>
              </a:spcBef>
              <a:spcAft>
                <a:spcPts val="0"/>
              </a:spcAft>
              <a:buSzPts val="4200"/>
              <a:buNone/>
              <a:defRPr sz="4200"/>
            </a:lvl2pPr>
            <a:lvl3pPr lvl="2" algn="l" rtl="0">
              <a:lnSpc>
                <a:spcPct val="100000"/>
              </a:lnSpc>
              <a:spcBef>
                <a:spcPts val="0"/>
              </a:spcBef>
              <a:spcAft>
                <a:spcPts val="0"/>
              </a:spcAft>
              <a:buSzPts val="4200"/>
              <a:buNone/>
              <a:defRPr sz="4200"/>
            </a:lvl3pPr>
            <a:lvl4pPr lvl="3" algn="l" rtl="0">
              <a:lnSpc>
                <a:spcPct val="100000"/>
              </a:lnSpc>
              <a:spcBef>
                <a:spcPts val="0"/>
              </a:spcBef>
              <a:spcAft>
                <a:spcPts val="0"/>
              </a:spcAft>
              <a:buSzPts val="4200"/>
              <a:buNone/>
              <a:defRPr sz="4200"/>
            </a:lvl4pPr>
            <a:lvl5pPr lvl="4" algn="l" rtl="0">
              <a:lnSpc>
                <a:spcPct val="100000"/>
              </a:lnSpc>
              <a:spcBef>
                <a:spcPts val="0"/>
              </a:spcBef>
              <a:spcAft>
                <a:spcPts val="0"/>
              </a:spcAft>
              <a:buSzPts val="4200"/>
              <a:buNone/>
              <a:defRPr sz="4200"/>
            </a:lvl5pPr>
            <a:lvl6pPr lvl="5" algn="l" rtl="0">
              <a:lnSpc>
                <a:spcPct val="100000"/>
              </a:lnSpc>
              <a:spcBef>
                <a:spcPts val="0"/>
              </a:spcBef>
              <a:spcAft>
                <a:spcPts val="0"/>
              </a:spcAft>
              <a:buSzPts val="4200"/>
              <a:buNone/>
              <a:defRPr sz="4200"/>
            </a:lvl6pPr>
            <a:lvl7pPr lvl="6" algn="l" rtl="0">
              <a:lnSpc>
                <a:spcPct val="100000"/>
              </a:lnSpc>
              <a:spcBef>
                <a:spcPts val="0"/>
              </a:spcBef>
              <a:spcAft>
                <a:spcPts val="0"/>
              </a:spcAft>
              <a:buSzPts val="4200"/>
              <a:buNone/>
              <a:defRPr sz="4200"/>
            </a:lvl7pPr>
            <a:lvl8pPr lvl="7" algn="l" rtl="0">
              <a:lnSpc>
                <a:spcPct val="100000"/>
              </a:lnSpc>
              <a:spcBef>
                <a:spcPts val="0"/>
              </a:spcBef>
              <a:spcAft>
                <a:spcPts val="0"/>
              </a:spcAft>
              <a:buSzPts val="4200"/>
              <a:buNone/>
              <a:defRPr sz="4200"/>
            </a:lvl8pPr>
            <a:lvl9pPr lvl="8" algn="l" rtl="0">
              <a:lnSpc>
                <a:spcPct val="100000"/>
              </a:lnSpc>
              <a:spcBef>
                <a:spcPts val="0"/>
              </a:spcBef>
              <a:spcAft>
                <a:spcPts val="0"/>
              </a:spcAft>
              <a:buSzPts val="4200"/>
              <a:buNone/>
              <a:defRPr sz="4200"/>
            </a:lvl9pPr>
          </a:lstStyle>
          <a:p>
            <a:endParaRPr/>
          </a:p>
        </p:txBody>
      </p:sp>
      <p:sp>
        <p:nvSpPr>
          <p:cNvPr id="87" name="Google Shape;87;p19"/>
          <p:cNvSpPr txBox="1">
            <a:spLocks noGrp="1"/>
          </p:cNvSpPr>
          <p:nvPr>
            <p:ph type="sldNum" idx="12"/>
          </p:nvPr>
        </p:nvSpPr>
        <p:spPr>
          <a:xfrm>
            <a:off x="8523542" y="4695623"/>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88"/>
        <p:cNvGrpSpPr/>
        <p:nvPr/>
      </p:nvGrpSpPr>
      <p:grpSpPr>
        <a:xfrm>
          <a:off x="0" y="0"/>
          <a:ext cx="0" cy="0"/>
          <a:chOff x="0" y="0"/>
          <a:chExt cx="0" cy="0"/>
        </a:xfrm>
      </p:grpSpPr>
      <p:sp>
        <p:nvSpPr>
          <p:cNvPr id="89" name="Google Shape;89;p20"/>
          <p:cNvSpPr/>
          <p:nvPr/>
        </p:nvSpPr>
        <p:spPr>
          <a:xfrm rot="10800000" flipH="1">
            <a:off x="0" y="1686000"/>
            <a:ext cx="9144000" cy="3457500"/>
          </a:xfrm>
          <a:prstGeom prst="rect">
            <a:avLst/>
          </a:pr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90" name="Google Shape;90;p20"/>
          <p:cNvSpPr/>
          <p:nvPr/>
        </p:nvSpPr>
        <p:spPr>
          <a:xfrm>
            <a:off x="0" y="1686000"/>
            <a:ext cx="91440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91" name="Google Shape;91;p20"/>
          <p:cNvSpPr txBox="1">
            <a:spLocks noGrp="1"/>
          </p:cNvSpPr>
          <p:nvPr>
            <p:ph type="title"/>
          </p:nvPr>
        </p:nvSpPr>
        <p:spPr>
          <a:xfrm>
            <a:off x="471900" y="738725"/>
            <a:ext cx="8222100" cy="767700"/>
          </a:xfrm>
          <a:prstGeom prst="rect">
            <a:avLst/>
          </a:prstGeom>
          <a:noFill/>
          <a:ln>
            <a:noFill/>
          </a:ln>
        </p:spPr>
        <p:txBody>
          <a:bodyPr spcFirstLastPara="1" wrap="square" lIns="91425" tIns="91425" rIns="91425" bIns="91425" anchor="b" anchorCtr="0">
            <a:normAutofit/>
          </a:bodyPr>
          <a:lstStyle>
            <a:lvl1pPr lvl="0" algn="l" rtl="0">
              <a:lnSpc>
                <a:spcPct val="100000"/>
              </a:lnSpc>
              <a:spcBef>
                <a:spcPts val="0"/>
              </a:spcBef>
              <a:spcAft>
                <a:spcPts val="0"/>
              </a:spcAft>
              <a:buSzPts val="3200"/>
              <a:buNone/>
              <a:defRPr/>
            </a:lvl1pPr>
            <a:lvl2pPr lvl="1" algn="l" rtl="0">
              <a:lnSpc>
                <a:spcPct val="100000"/>
              </a:lnSpc>
              <a:spcBef>
                <a:spcPts val="0"/>
              </a:spcBef>
              <a:spcAft>
                <a:spcPts val="0"/>
              </a:spcAft>
              <a:buSzPts val="3200"/>
              <a:buNone/>
              <a:defRPr/>
            </a:lvl2pPr>
            <a:lvl3pPr lvl="2" algn="l" rtl="0">
              <a:lnSpc>
                <a:spcPct val="100000"/>
              </a:lnSpc>
              <a:spcBef>
                <a:spcPts val="0"/>
              </a:spcBef>
              <a:spcAft>
                <a:spcPts val="0"/>
              </a:spcAft>
              <a:buSzPts val="3200"/>
              <a:buNone/>
              <a:defRPr/>
            </a:lvl3pPr>
            <a:lvl4pPr lvl="3" algn="l" rtl="0">
              <a:lnSpc>
                <a:spcPct val="100000"/>
              </a:lnSpc>
              <a:spcBef>
                <a:spcPts val="0"/>
              </a:spcBef>
              <a:spcAft>
                <a:spcPts val="0"/>
              </a:spcAft>
              <a:buSzPts val="3200"/>
              <a:buNone/>
              <a:defRPr/>
            </a:lvl4pPr>
            <a:lvl5pPr lvl="4" algn="l" rtl="0">
              <a:lnSpc>
                <a:spcPct val="100000"/>
              </a:lnSpc>
              <a:spcBef>
                <a:spcPts val="0"/>
              </a:spcBef>
              <a:spcAft>
                <a:spcPts val="0"/>
              </a:spcAft>
              <a:buSzPts val="3200"/>
              <a:buNone/>
              <a:defRPr/>
            </a:lvl5pPr>
            <a:lvl6pPr lvl="5" algn="l" rtl="0">
              <a:lnSpc>
                <a:spcPct val="100000"/>
              </a:lnSpc>
              <a:spcBef>
                <a:spcPts val="0"/>
              </a:spcBef>
              <a:spcAft>
                <a:spcPts val="0"/>
              </a:spcAft>
              <a:buSzPts val="3200"/>
              <a:buNone/>
              <a:defRPr/>
            </a:lvl6pPr>
            <a:lvl7pPr lvl="6" algn="l" rtl="0">
              <a:lnSpc>
                <a:spcPct val="100000"/>
              </a:lnSpc>
              <a:spcBef>
                <a:spcPts val="0"/>
              </a:spcBef>
              <a:spcAft>
                <a:spcPts val="0"/>
              </a:spcAft>
              <a:buSzPts val="3200"/>
              <a:buNone/>
              <a:defRPr/>
            </a:lvl7pPr>
            <a:lvl8pPr lvl="7" algn="l" rtl="0">
              <a:lnSpc>
                <a:spcPct val="100000"/>
              </a:lnSpc>
              <a:spcBef>
                <a:spcPts val="0"/>
              </a:spcBef>
              <a:spcAft>
                <a:spcPts val="0"/>
              </a:spcAft>
              <a:buSzPts val="3200"/>
              <a:buNone/>
              <a:defRPr/>
            </a:lvl8pPr>
            <a:lvl9pPr lvl="8" algn="l" rtl="0">
              <a:lnSpc>
                <a:spcPct val="100000"/>
              </a:lnSpc>
              <a:spcBef>
                <a:spcPts val="0"/>
              </a:spcBef>
              <a:spcAft>
                <a:spcPts val="0"/>
              </a:spcAft>
              <a:buSzPts val="3200"/>
              <a:buNone/>
              <a:defRPr/>
            </a:lvl9pPr>
          </a:lstStyle>
          <a:p>
            <a:endParaRPr/>
          </a:p>
        </p:txBody>
      </p:sp>
      <p:sp>
        <p:nvSpPr>
          <p:cNvPr id="92" name="Google Shape;92;p20"/>
          <p:cNvSpPr txBox="1">
            <a:spLocks noGrp="1"/>
          </p:cNvSpPr>
          <p:nvPr>
            <p:ph type="body" idx="1"/>
          </p:nvPr>
        </p:nvSpPr>
        <p:spPr>
          <a:xfrm>
            <a:off x="471900" y="1919075"/>
            <a:ext cx="8222100" cy="2710200"/>
          </a:xfrm>
          <a:prstGeom prst="rect">
            <a:avLst/>
          </a:prstGeom>
          <a:noFill/>
          <a:ln>
            <a:noFill/>
          </a:ln>
        </p:spPr>
        <p:txBody>
          <a:bodyPr spcFirstLastPara="1" wrap="square" lIns="91425" tIns="91425" rIns="91425" bIns="91425" anchor="t" anchorCtr="0">
            <a:normAutofit/>
          </a:bodyPr>
          <a:lstStyle>
            <a:lvl1pPr marL="457200" lvl="0" indent="-342900" algn="l" rtl="0">
              <a:lnSpc>
                <a:spcPct val="115000"/>
              </a:lnSpc>
              <a:spcBef>
                <a:spcPts val="0"/>
              </a:spcBef>
              <a:spcAft>
                <a:spcPts val="0"/>
              </a:spcAft>
              <a:buSzPts val="1800"/>
              <a:buChar char="●"/>
              <a:defRPr/>
            </a:lvl1pPr>
            <a:lvl2pPr marL="914400" lvl="1" indent="-317500" algn="l" rtl="0">
              <a:lnSpc>
                <a:spcPct val="115000"/>
              </a:lnSpc>
              <a:spcBef>
                <a:spcPts val="0"/>
              </a:spcBef>
              <a:spcAft>
                <a:spcPts val="0"/>
              </a:spcAft>
              <a:buSzPts val="1400"/>
              <a:buChar char="○"/>
              <a:defRPr/>
            </a:lvl2pPr>
            <a:lvl3pPr marL="1371600" lvl="2" indent="-317500" algn="l" rtl="0">
              <a:lnSpc>
                <a:spcPct val="115000"/>
              </a:lnSpc>
              <a:spcBef>
                <a:spcPts val="0"/>
              </a:spcBef>
              <a:spcAft>
                <a:spcPts val="0"/>
              </a:spcAft>
              <a:buSzPts val="1400"/>
              <a:buChar char="■"/>
              <a:defRPr/>
            </a:lvl3pPr>
            <a:lvl4pPr marL="1828800" lvl="3" indent="-317500" algn="l" rtl="0">
              <a:lnSpc>
                <a:spcPct val="115000"/>
              </a:lnSpc>
              <a:spcBef>
                <a:spcPts val="0"/>
              </a:spcBef>
              <a:spcAft>
                <a:spcPts val="0"/>
              </a:spcAft>
              <a:buSzPts val="1400"/>
              <a:buChar char="●"/>
              <a:defRPr/>
            </a:lvl4pPr>
            <a:lvl5pPr marL="2286000" lvl="4" indent="-317500" algn="l" rtl="0">
              <a:lnSpc>
                <a:spcPct val="115000"/>
              </a:lnSpc>
              <a:spcBef>
                <a:spcPts val="0"/>
              </a:spcBef>
              <a:spcAft>
                <a:spcPts val="0"/>
              </a:spcAft>
              <a:buSzPts val="1400"/>
              <a:buChar char="○"/>
              <a:defRPr/>
            </a:lvl5pPr>
            <a:lvl6pPr marL="2743200" lvl="5" indent="-317500" algn="l" rtl="0">
              <a:lnSpc>
                <a:spcPct val="115000"/>
              </a:lnSpc>
              <a:spcBef>
                <a:spcPts val="0"/>
              </a:spcBef>
              <a:spcAft>
                <a:spcPts val="0"/>
              </a:spcAft>
              <a:buSzPts val="1400"/>
              <a:buChar char="■"/>
              <a:defRPr/>
            </a:lvl6pPr>
            <a:lvl7pPr marL="3200400" lvl="6" indent="-317500" algn="l" rtl="0">
              <a:lnSpc>
                <a:spcPct val="115000"/>
              </a:lnSpc>
              <a:spcBef>
                <a:spcPts val="0"/>
              </a:spcBef>
              <a:spcAft>
                <a:spcPts val="0"/>
              </a:spcAft>
              <a:buSzPts val="1400"/>
              <a:buChar char="●"/>
              <a:defRPr/>
            </a:lvl7pPr>
            <a:lvl8pPr marL="3657600" lvl="7" indent="-317500" algn="l" rtl="0">
              <a:lnSpc>
                <a:spcPct val="115000"/>
              </a:lnSpc>
              <a:spcBef>
                <a:spcPts val="0"/>
              </a:spcBef>
              <a:spcAft>
                <a:spcPts val="0"/>
              </a:spcAft>
              <a:buSzPts val="1400"/>
              <a:buChar char="○"/>
              <a:defRPr/>
            </a:lvl8pPr>
            <a:lvl9pPr marL="4114800" lvl="8" indent="-317500" algn="l" rtl="0">
              <a:lnSpc>
                <a:spcPct val="115000"/>
              </a:lnSpc>
              <a:spcBef>
                <a:spcPts val="0"/>
              </a:spcBef>
              <a:spcAft>
                <a:spcPts val="0"/>
              </a:spcAft>
              <a:buSzPts val="1400"/>
              <a:buChar char="■"/>
              <a:defRPr/>
            </a:lvl9pPr>
          </a:lstStyle>
          <a:p>
            <a:endParaRPr/>
          </a:p>
        </p:txBody>
      </p:sp>
      <p:sp>
        <p:nvSpPr>
          <p:cNvPr id="93" name="Google Shape;93;p20"/>
          <p:cNvSpPr txBox="1">
            <a:spLocks noGrp="1"/>
          </p:cNvSpPr>
          <p:nvPr>
            <p:ph type="sldNum" idx="12"/>
          </p:nvPr>
        </p:nvSpPr>
        <p:spPr>
          <a:xfrm>
            <a:off x="8523542" y="4695623"/>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Roboto"/>
                <a:ea typeface="Roboto"/>
                <a:cs typeface="Roboto"/>
                <a:sym typeface="Roboto"/>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Roboto"/>
                <a:ea typeface="Roboto"/>
                <a:cs typeface="Roboto"/>
                <a:sym typeface="Roboto"/>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Roboto"/>
                <a:ea typeface="Roboto"/>
                <a:cs typeface="Roboto"/>
                <a:sym typeface="Roboto"/>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Roboto"/>
                <a:ea typeface="Roboto"/>
                <a:cs typeface="Roboto"/>
                <a:sym typeface="Roboto"/>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Roboto"/>
                <a:ea typeface="Roboto"/>
                <a:cs typeface="Roboto"/>
                <a:sym typeface="Roboto"/>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Roboto"/>
                <a:ea typeface="Roboto"/>
                <a:cs typeface="Roboto"/>
                <a:sym typeface="Roboto"/>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Roboto"/>
                <a:ea typeface="Roboto"/>
                <a:cs typeface="Roboto"/>
                <a:sym typeface="Roboto"/>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Roboto"/>
                <a:ea typeface="Roboto"/>
                <a:cs typeface="Roboto"/>
                <a:sym typeface="Roboto"/>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94"/>
        <p:cNvGrpSpPr/>
        <p:nvPr/>
      </p:nvGrpSpPr>
      <p:grpSpPr>
        <a:xfrm>
          <a:off x="0" y="0"/>
          <a:ext cx="0" cy="0"/>
          <a:chOff x="0" y="0"/>
          <a:chExt cx="0" cy="0"/>
        </a:xfrm>
      </p:grpSpPr>
      <p:sp>
        <p:nvSpPr>
          <p:cNvPr id="95" name="Google Shape;95;p21"/>
          <p:cNvSpPr/>
          <p:nvPr/>
        </p:nvSpPr>
        <p:spPr>
          <a:xfrm rot="10800000" flipH="1">
            <a:off x="0" y="1686000"/>
            <a:ext cx="9144000" cy="3457500"/>
          </a:xfrm>
          <a:prstGeom prst="rect">
            <a:avLst/>
          </a:pr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96" name="Google Shape;96;p21"/>
          <p:cNvSpPr/>
          <p:nvPr/>
        </p:nvSpPr>
        <p:spPr>
          <a:xfrm>
            <a:off x="0" y="1686000"/>
            <a:ext cx="91440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97" name="Google Shape;97;p21"/>
          <p:cNvSpPr txBox="1">
            <a:spLocks noGrp="1"/>
          </p:cNvSpPr>
          <p:nvPr>
            <p:ph type="title"/>
          </p:nvPr>
        </p:nvSpPr>
        <p:spPr>
          <a:xfrm>
            <a:off x="471900" y="738725"/>
            <a:ext cx="8222100" cy="767700"/>
          </a:xfrm>
          <a:prstGeom prst="rect">
            <a:avLst/>
          </a:prstGeom>
          <a:noFill/>
          <a:ln>
            <a:noFill/>
          </a:ln>
        </p:spPr>
        <p:txBody>
          <a:bodyPr spcFirstLastPara="1" wrap="square" lIns="91425" tIns="91425" rIns="91425" bIns="91425" anchor="b" anchorCtr="0">
            <a:normAutofit/>
          </a:bodyPr>
          <a:lstStyle>
            <a:lvl1pPr lvl="0" algn="l" rtl="0">
              <a:lnSpc>
                <a:spcPct val="100000"/>
              </a:lnSpc>
              <a:spcBef>
                <a:spcPts val="0"/>
              </a:spcBef>
              <a:spcAft>
                <a:spcPts val="0"/>
              </a:spcAft>
              <a:buSzPts val="3200"/>
              <a:buNone/>
              <a:defRPr/>
            </a:lvl1pPr>
            <a:lvl2pPr lvl="1" algn="l" rtl="0">
              <a:lnSpc>
                <a:spcPct val="100000"/>
              </a:lnSpc>
              <a:spcBef>
                <a:spcPts val="0"/>
              </a:spcBef>
              <a:spcAft>
                <a:spcPts val="0"/>
              </a:spcAft>
              <a:buSzPts val="3200"/>
              <a:buNone/>
              <a:defRPr/>
            </a:lvl2pPr>
            <a:lvl3pPr lvl="2" algn="l" rtl="0">
              <a:lnSpc>
                <a:spcPct val="100000"/>
              </a:lnSpc>
              <a:spcBef>
                <a:spcPts val="0"/>
              </a:spcBef>
              <a:spcAft>
                <a:spcPts val="0"/>
              </a:spcAft>
              <a:buSzPts val="3200"/>
              <a:buNone/>
              <a:defRPr/>
            </a:lvl3pPr>
            <a:lvl4pPr lvl="3" algn="l" rtl="0">
              <a:lnSpc>
                <a:spcPct val="100000"/>
              </a:lnSpc>
              <a:spcBef>
                <a:spcPts val="0"/>
              </a:spcBef>
              <a:spcAft>
                <a:spcPts val="0"/>
              </a:spcAft>
              <a:buSzPts val="3200"/>
              <a:buNone/>
              <a:defRPr/>
            </a:lvl4pPr>
            <a:lvl5pPr lvl="4" algn="l" rtl="0">
              <a:lnSpc>
                <a:spcPct val="100000"/>
              </a:lnSpc>
              <a:spcBef>
                <a:spcPts val="0"/>
              </a:spcBef>
              <a:spcAft>
                <a:spcPts val="0"/>
              </a:spcAft>
              <a:buSzPts val="3200"/>
              <a:buNone/>
              <a:defRPr/>
            </a:lvl5pPr>
            <a:lvl6pPr lvl="5" algn="l" rtl="0">
              <a:lnSpc>
                <a:spcPct val="100000"/>
              </a:lnSpc>
              <a:spcBef>
                <a:spcPts val="0"/>
              </a:spcBef>
              <a:spcAft>
                <a:spcPts val="0"/>
              </a:spcAft>
              <a:buSzPts val="3200"/>
              <a:buNone/>
              <a:defRPr/>
            </a:lvl6pPr>
            <a:lvl7pPr lvl="6" algn="l" rtl="0">
              <a:lnSpc>
                <a:spcPct val="100000"/>
              </a:lnSpc>
              <a:spcBef>
                <a:spcPts val="0"/>
              </a:spcBef>
              <a:spcAft>
                <a:spcPts val="0"/>
              </a:spcAft>
              <a:buSzPts val="3200"/>
              <a:buNone/>
              <a:defRPr/>
            </a:lvl7pPr>
            <a:lvl8pPr lvl="7" algn="l" rtl="0">
              <a:lnSpc>
                <a:spcPct val="100000"/>
              </a:lnSpc>
              <a:spcBef>
                <a:spcPts val="0"/>
              </a:spcBef>
              <a:spcAft>
                <a:spcPts val="0"/>
              </a:spcAft>
              <a:buSzPts val="3200"/>
              <a:buNone/>
              <a:defRPr/>
            </a:lvl8pPr>
            <a:lvl9pPr lvl="8" algn="l" rtl="0">
              <a:lnSpc>
                <a:spcPct val="100000"/>
              </a:lnSpc>
              <a:spcBef>
                <a:spcPts val="0"/>
              </a:spcBef>
              <a:spcAft>
                <a:spcPts val="0"/>
              </a:spcAft>
              <a:buSzPts val="3200"/>
              <a:buNone/>
              <a:defRPr/>
            </a:lvl9pPr>
          </a:lstStyle>
          <a:p>
            <a:endParaRPr/>
          </a:p>
        </p:txBody>
      </p:sp>
      <p:sp>
        <p:nvSpPr>
          <p:cNvPr id="98" name="Google Shape;98;p21"/>
          <p:cNvSpPr txBox="1">
            <a:spLocks noGrp="1"/>
          </p:cNvSpPr>
          <p:nvPr>
            <p:ph type="body" idx="1"/>
          </p:nvPr>
        </p:nvSpPr>
        <p:spPr>
          <a:xfrm>
            <a:off x="471900" y="1919075"/>
            <a:ext cx="3999900" cy="2710200"/>
          </a:xfrm>
          <a:prstGeom prst="rect">
            <a:avLst/>
          </a:prstGeom>
          <a:noFill/>
          <a:ln>
            <a:noFill/>
          </a:ln>
        </p:spPr>
        <p:txBody>
          <a:bodyPr spcFirstLastPara="1" wrap="square" lIns="91425" tIns="91425" rIns="91425" bIns="91425" anchor="t" anchorCtr="0">
            <a:normAutofit/>
          </a:bodyPr>
          <a:lstStyle>
            <a:lvl1pPr marL="457200" lvl="0" indent="-317500" algn="l" rtl="0">
              <a:lnSpc>
                <a:spcPct val="115000"/>
              </a:lnSpc>
              <a:spcBef>
                <a:spcPts val="0"/>
              </a:spcBef>
              <a:spcAft>
                <a:spcPts val="0"/>
              </a:spcAft>
              <a:buSzPts val="1400"/>
              <a:buChar char="●"/>
              <a:defRPr sz="1400"/>
            </a:lvl1pPr>
            <a:lvl2pPr marL="914400" lvl="1" indent="-304800" algn="l" rtl="0">
              <a:lnSpc>
                <a:spcPct val="115000"/>
              </a:lnSpc>
              <a:spcBef>
                <a:spcPts val="0"/>
              </a:spcBef>
              <a:spcAft>
                <a:spcPts val="0"/>
              </a:spcAft>
              <a:buSzPts val="1200"/>
              <a:buChar char="○"/>
              <a:defRPr sz="1200"/>
            </a:lvl2pPr>
            <a:lvl3pPr marL="1371600" lvl="2" indent="-304800" algn="l" rtl="0">
              <a:lnSpc>
                <a:spcPct val="115000"/>
              </a:lnSpc>
              <a:spcBef>
                <a:spcPts val="0"/>
              </a:spcBef>
              <a:spcAft>
                <a:spcPts val="0"/>
              </a:spcAft>
              <a:buSzPts val="1200"/>
              <a:buChar char="■"/>
              <a:defRPr sz="1200"/>
            </a:lvl3pPr>
            <a:lvl4pPr marL="1828800" lvl="3" indent="-304800" algn="l" rtl="0">
              <a:lnSpc>
                <a:spcPct val="115000"/>
              </a:lnSpc>
              <a:spcBef>
                <a:spcPts val="0"/>
              </a:spcBef>
              <a:spcAft>
                <a:spcPts val="0"/>
              </a:spcAft>
              <a:buSzPts val="1200"/>
              <a:buChar char="●"/>
              <a:defRPr sz="1200"/>
            </a:lvl4pPr>
            <a:lvl5pPr marL="2286000" lvl="4" indent="-304800" algn="l" rtl="0">
              <a:lnSpc>
                <a:spcPct val="115000"/>
              </a:lnSpc>
              <a:spcBef>
                <a:spcPts val="0"/>
              </a:spcBef>
              <a:spcAft>
                <a:spcPts val="0"/>
              </a:spcAft>
              <a:buSzPts val="1200"/>
              <a:buChar char="○"/>
              <a:defRPr sz="1200"/>
            </a:lvl5pPr>
            <a:lvl6pPr marL="2743200" lvl="5" indent="-304800" algn="l" rtl="0">
              <a:lnSpc>
                <a:spcPct val="115000"/>
              </a:lnSpc>
              <a:spcBef>
                <a:spcPts val="0"/>
              </a:spcBef>
              <a:spcAft>
                <a:spcPts val="0"/>
              </a:spcAft>
              <a:buSzPts val="1200"/>
              <a:buChar char="■"/>
              <a:defRPr sz="1200"/>
            </a:lvl6pPr>
            <a:lvl7pPr marL="3200400" lvl="6" indent="-304800" algn="l" rtl="0">
              <a:lnSpc>
                <a:spcPct val="115000"/>
              </a:lnSpc>
              <a:spcBef>
                <a:spcPts val="0"/>
              </a:spcBef>
              <a:spcAft>
                <a:spcPts val="0"/>
              </a:spcAft>
              <a:buSzPts val="1200"/>
              <a:buChar char="●"/>
              <a:defRPr sz="1200"/>
            </a:lvl7pPr>
            <a:lvl8pPr marL="3657600" lvl="7" indent="-304800" algn="l" rtl="0">
              <a:lnSpc>
                <a:spcPct val="115000"/>
              </a:lnSpc>
              <a:spcBef>
                <a:spcPts val="0"/>
              </a:spcBef>
              <a:spcAft>
                <a:spcPts val="0"/>
              </a:spcAft>
              <a:buSzPts val="1200"/>
              <a:buChar char="○"/>
              <a:defRPr sz="1200"/>
            </a:lvl8pPr>
            <a:lvl9pPr marL="4114800" lvl="8" indent="-304800" algn="l" rtl="0">
              <a:lnSpc>
                <a:spcPct val="115000"/>
              </a:lnSpc>
              <a:spcBef>
                <a:spcPts val="0"/>
              </a:spcBef>
              <a:spcAft>
                <a:spcPts val="0"/>
              </a:spcAft>
              <a:buSzPts val="1200"/>
              <a:buChar char="■"/>
              <a:defRPr sz="1200"/>
            </a:lvl9pPr>
          </a:lstStyle>
          <a:p>
            <a:endParaRPr/>
          </a:p>
        </p:txBody>
      </p:sp>
      <p:sp>
        <p:nvSpPr>
          <p:cNvPr id="99" name="Google Shape;99;p21"/>
          <p:cNvSpPr txBox="1">
            <a:spLocks noGrp="1"/>
          </p:cNvSpPr>
          <p:nvPr>
            <p:ph type="body" idx="2"/>
          </p:nvPr>
        </p:nvSpPr>
        <p:spPr>
          <a:xfrm>
            <a:off x="4694250" y="1919075"/>
            <a:ext cx="3999900" cy="2710200"/>
          </a:xfrm>
          <a:prstGeom prst="rect">
            <a:avLst/>
          </a:prstGeom>
          <a:noFill/>
          <a:ln>
            <a:noFill/>
          </a:ln>
        </p:spPr>
        <p:txBody>
          <a:bodyPr spcFirstLastPara="1" wrap="square" lIns="91425" tIns="91425" rIns="91425" bIns="91425" anchor="t" anchorCtr="0">
            <a:normAutofit/>
          </a:bodyPr>
          <a:lstStyle>
            <a:lvl1pPr marL="457200" lvl="0" indent="-317500" algn="l" rtl="0">
              <a:lnSpc>
                <a:spcPct val="115000"/>
              </a:lnSpc>
              <a:spcBef>
                <a:spcPts val="0"/>
              </a:spcBef>
              <a:spcAft>
                <a:spcPts val="0"/>
              </a:spcAft>
              <a:buSzPts val="1400"/>
              <a:buChar char="●"/>
              <a:defRPr sz="1400"/>
            </a:lvl1pPr>
            <a:lvl2pPr marL="914400" lvl="1" indent="-304800" algn="l" rtl="0">
              <a:lnSpc>
                <a:spcPct val="115000"/>
              </a:lnSpc>
              <a:spcBef>
                <a:spcPts val="0"/>
              </a:spcBef>
              <a:spcAft>
                <a:spcPts val="0"/>
              </a:spcAft>
              <a:buSzPts val="1200"/>
              <a:buChar char="○"/>
              <a:defRPr sz="1200"/>
            </a:lvl2pPr>
            <a:lvl3pPr marL="1371600" lvl="2" indent="-304800" algn="l" rtl="0">
              <a:lnSpc>
                <a:spcPct val="115000"/>
              </a:lnSpc>
              <a:spcBef>
                <a:spcPts val="0"/>
              </a:spcBef>
              <a:spcAft>
                <a:spcPts val="0"/>
              </a:spcAft>
              <a:buSzPts val="1200"/>
              <a:buChar char="■"/>
              <a:defRPr sz="1200"/>
            </a:lvl3pPr>
            <a:lvl4pPr marL="1828800" lvl="3" indent="-304800" algn="l" rtl="0">
              <a:lnSpc>
                <a:spcPct val="115000"/>
              </a:lnSpc>
              <a:spcBef>
                <a:spcPts val="0"/>
              </a:spcBef>
              <a:spcAft>
                <a:spcPts val="0"/>
              </a:spcAft>
              <a:buSzPts val="1200"/>
              <a:buChar char="●"/>
              <a:defRPr sz="1200"/>
            </a:lvl4pPr>
            <a:lvl5pPr marL="2286000" lvl="4" indent="-304800" algn="l" rtl="0">
              <a:lnSpc>
                <a:spcPct val="115000"/>
              </a:lnSpc>
              <a:spcBef>
                <a:spcPts val="0"/>
              </a:spcBef>
              <a:spcAft>
                <a:spcPts val="0"/>
              </a:spcAft>
              <a:buSzPts val="1200"/>
              <a:buChar char="○"/>
              <a:defRPr sz="1200"/>
            </a:lvl5pPr>
            <a:lvl6pPr marL="2743200" lvl="5" indent="-304800" algn="l" rtl="0">
              <a:lnSpc>
                <a:spcPct val="115000"/>
              </a:lnSpc>
              <a:spcBef>
                <a:spcPts val="0"/>
              </a:spcBef>
              <a:spcAft>
                <a:spcPts val="0"/>
              </a:spcAft>
              <a:buSzPts val="1200"/>
              <a:buChar char="■"/>
              <a:defRPr sz="1200"/>
            </a:lvl6pPr>
            <a:lvl7pPr marL="3200400" lvl="6" indent="-304800" algn="l" rtl="0">
              <a:lnSpc>
                <a:spcPct val="115000"/>
              </a:lnSpc>
              <a:spcBef>
                <a:spcPts val="0"/>
              </a:spcBef>
              <a:spcAft>
                <a:spcPts val="0"/>
              </a:spcAft>
              <a:buSzPts val="1200"/>
              <a:buChar char="●"/>
              <a:defRPr sz="1200"/>
            </a:lvl7pPr>
            <a:lvl8pPr marL="3657600" lvl="7" indent="-304800" algn="l" rtl="0">
              <a:lnSpc>
                <a:spcPct val="115000"/>
              </a:lnSpc>
              <a:spcBef>
                <a:spcPts val="0"/>
              </a:spcBef>
              <a:spcAft>
                <a:spcPts val="0"/>
              </a:spcAft>
              <a:buSzPts val="1200"/>
              <a:buChar char="○"/>
              <a:defRPr sz="1200"/>
            </a:lvl8pPr>
            <a:lvl9pPr marL="4114800" lvl="8" indent="-304800" algn="l" rtl="0">
              <a:lnSpc>
                <a:spcPct val="115000"/>
              </a:lnSpc>
              <a:spcBef>
                <a:spcPts val="0"/>
              </a:spcBef>
              <a:spcAft>
                <a:spcPts val="0"/>
              </a:spcAft>
              <a:buSzPts val="1200"/>
              <a:buChar char="■"/>
              <a:defRPr sz="1200"/>
            </a:lvl9pPr>
          </a:lstStyle>
          <a:p>
            <a:endParaRPr/>
          </a:p>
        </p:txBody>
      </p:sp>
      <p:sp>
        <p:nvSpPr>
          <p:cNvPr id="100" name="Google Shape;100;p21"/>
          <p:cNvSpPr txBox="1">
            <a:spLocks noGrp="1"/>
          </p:cNvSpPr>
          <p:nvPr>
            <p:ph type="sldNum" idx="12"/>
          </p:nvPr>
        </p:nvSpPr>
        <p:spPr>
          <a:xfrm>
            <a:off x="8523542" y="4695623"/>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Roboto"/>
                <a:ea typeface="Roboto"/>
                <a:cs typeface="Roboto"/>
                <a:sym typeface="Roboto"/>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Roboto"/>
                <a:ea typeface="Roboto"/>
                <a:cs typeface="Roboto"/>
                <a:sym typeface="Roboto"/>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Roboto"/>
                <a:ea typeface="Roboto"/>
                <a:cs typeface="Roboto"/>
                <a:sym typeface="Roboto"/>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Roboto"/>
                <a:ea typeface="Roboto"/>
                <a:cs typeface="Roboto"/>
                <a:sym typeface="Roboto"/>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Roboto"/>
                <a:ea typeface="Roboto"/>
                <a:cs typeface="Roboto"/>
                <a:sym typeface="Roboto"/>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Roboto"/>
                <a:ea typeface="Roboto"/>
                <a:cs typeface="Roboto"/>
                <a:sym typeface="Roboto"/>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Roboto"/>
                <a:ea typeface="Roboto"/>
                <a:cs typeface="Roboto"/>
                <a:sym typeface="Roboto"/>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Roboto"/>
                <a:ea typeface="Roboto"/>
                <a:cs typeface="Roboto"/>
                <a:sym typeface="Roboto"/>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01"/>
        <p:cNvGrpSpPr/>
        <p:nvPr/>
      </p:nvGrpSpPr>
      <p:grpSpPr>
        <a:xfrm>
          <a:off x="0" y="0"/>
          <a:ext cx="0" cy="0"/>
          <a:chOff x="0" y="0"/>
          <a:chExt cx="0" cy="0"/>
        </a:xfrm>
      </p:grpSpPr>
      <p:sp>
        <p:nvSpPr>
          <p:cNvPr id="102" name="Google Shape;102;p22"/>
          <p:cNvSpPr/>
          <p:nvPr/>
        </p:nvSpPr>
        <p:spPr>
          <a:xfrm rot="10800000" flipH="1">
            <a:off x="0" y="656400"/>
            <a:ext cx="9144000" cy="4487100"/>
          </a:xfrm>
          <a:prstGeom prst="rect">
            <a:avLst/>
          </a:pr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103" name="Google Shape;103;p22"/>
          <p:cNvSpPr/>
          <p:nvPr/>
        </p:nvSpPr>
        <p:spPr>
          <a:xfrm>
            <a:off x="0" y="656350"/>
            <a:ext cx="91440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104" name="Google Shape;104;p22"/>
          <p:cNvSpPr txBox="1">
            <a:spLocks noGrp="1"/>
          </p:cNvSpPr>
          <p:nvPr>
            <p:ph type="title"/>
          </p:nvPr>
        </p:nvSpPr>
        <p:spPr>
          <a:xfrm>
            <a:off x="98250" y="16350"/>
            <a:ext cx="8826600" cy="602700"/>
          </a:xfrm>
          <a:prstGeom prst="rect">
            <a:avLst/>
          </a:prstGeom>
          <a:noFill/>
          <a:ln>
            <a:noFill/>
          </a:ln>
        </p:spPr>
        <p:txBody>
          <a:bodyPr spcFirstLastPara="1" wrap="square" lIns="91425" tIns="91425" rIns="91425" bIns="91425" anchor="ctr" anchorCtr="0">
            <a:normAutofit/>
          </a:bodyPr>
          <a:lstStyle>
            <a:lvl1pPr lvl="0" algn="l" rtl="0">
              <a:lnSpc>
                <a:spcPct val="100000"/>
              </a:lnSpc>
              <a:spcBef>
                <a:spcPts val="0"/>
              </a:spcBef>
              <a:spcAft>
                <a:spcPts val="0"/>
              </a:spcAft>
              <a:buSzPts val="1800"/>
              <a:buNone/>
              <a:defRPr sz="1800"/>
            </a:lvl1pPr>
            <a:lvl2pPr lvl="1" algn="l" rtl="0">
              <a:lnSpc>
                <a:spcPct val="100000"/>
              </a:lnSpc>
              <a:spcBef>
                <a:spcPts val="0"/>
              </a:spcBef>
              <a:spcAft>
                <a:spcPts val="0"/>
              </a:spcAft>
              <a:buSzPts val="1800"/>
              <a:buNone/>
              <a:defRPr sz="1800"/>
            </a:lvl2pPr>
            <a:lvl3pPr lvl="2" algn="l" rtl="0">
              <a:lnSpc>
                <a:spcPct val="100000"/>
              </a:lnSpc>
              <a:spcBef>
                <a:spcPts val="0"/>
              </a:spcBef>
              <a:spcAft>
                <a:spcPts val="0"/>
              </a:spcAft>
              <a:buSzPts val="1800"/>
              <a:buNone/>
              <a:defRPr sz="1800"/>
            </a:lvl3pPr>
            <a:lvl4pPr lvl="3" algn="l" rtl="0">
              <a:lnSpc>
                <a:spcPct val="100000"/>
              </a:lnSpc>
              <a:spcBef>
                <a:spcPts val="0"/>
              </a:spcBef>
              <a:spcAft>
                <a:spcPts val="0"/>
              </a:spcAft>
              <a:buSzPts val="1800"/>
              <a:buNone/>
              <a:defRPr sz="1800"/>
            </a:lvl4pPr>
            <a:lvl5pPr lvl="4" algn="l" rtl="0">
              <a:lnSpc>
                <a:spcPct val="100000"/>
              </a:lnSpc>
              <a:spcBef>
                <a:spcPts val="0"/>
              </a:spcBef>
              <a:spcAft>
                <a:spcPts val="0"/>
              </a:spcAft>
              <a:buSzPts val="1800"/>
              <a:buNone/>
              <a:defRPr sz="1800"/>
            </a:lvl5pPr>
            <a:lvl6pPr lvl="5" algn="l" rtl="0">
              <a:lnSpc>
                <a:spcPct val="100000"/>
              </a:lnSpc>
              <a:spcBef>
                <a:spcPts val="0"/>
              </a:spcBef>
              <a:spcAft>
                <a:spcPts val="0"/>
              </a:spcAft>
              <a:buSzPts val="1800"/>
              <a:buNone/>
              <a:defRPr sz="1800"/>
            </a:lvl6pPr>
            <a:lvl7pPr lvl="6" algn="l" rtl="0">
              <a:lnSpc>
                <a:spcPct val="100000"/>
              </a:lnSpc>
              <a:spcBef>
                <a:spcPts val="0"/>
              </a:spcBef>
              <a:spcAft>
                <a:spcPts val="0"/>
              </a:spcAft>
              <a:buSzPts val="1800"/>
              <a:buNone/>
              <a:defRPr sz="1800"/>
            </a:lvl7pPr>
            <a:lvl8pPr lvl="7" algn="l" rtl="0">
              <a:lnSpc>
                <a:spcPct val="100000"/>
              </a:lnSpc>
              <a:spcBef>
                <a:spcPts val="0"/>
              </a:spcBef>
              <a:spcAft>
                <a:spcPts val="0"/>
              </a:spcAft>
              <a:buSzPts val="1800"/>
              <a:buNone/>
              <a:defRPr sz="1800"/>
            </a:lvl8pPr>
            <a:lvl9pPr lvl="8" algn="l" rtl="0">
              <a:lnSpc>
                <a:spcPct val="100000"/>
              </a:lnSpc>
              <a:spcBef>
                <a:spcPts val="0"/>
              </a:spcBef>
              <a:spcAft>
                <a:spcPts val="0"/>
              </a:spcAft>
              <a:buSzPts val="1800"/>
              <a:buNone/>
              <a:defRPr sz="1800"/>
            </a:lvl9pPr>
          </a:lstStyle>
          <a:p>
            <a:endParaRPr/>
          </a:p>
        </p:txBody>
      </p:sp>
      <p:sp>
        <p:nvSpPr>
          <p:cNvPr id="105" name="Google Shape;105;p22"/>
          <p:cNvSpPr txBox="1">
            <a:spLocks noGrp="1"/>
          </p:cNvSpPr>
          <p:nvPr>
            <p:ph type="sldNum" idx="12"/>
          </p:nvPr>
        </p:nvSpPr>
        <p:spPr>
          <a:xfrm>
            <a:off x="8523542" y="4695623"/>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Roboto"/>
                <a:ea typeface="Roboto"/>
                <a:cs typeface="Roboto"/>
                <a:sym typeface="Roboto"/>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Roboto"/>
                <a:ea typeface="Roboto"/>
                <a:cs typeface="Roboto"/>
                <a:sym typeface="Roboto"/>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Roboto"/>
                <a:ea typeface="Roboto"/>
                <a:cs typeface="Roboto"/>
                <a:sym typeface="Roboto"/>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Roboto"/>
                <a:ea typeface="Roboto"/>
                <a:cs typeface="Roboto"/>
                <a:sym typeface="Roboto"/>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Roboto"/>
                <a:ea typeface="Roboto"/>
                <a:cs typeface="Roboto"/>
                <a:sym typeface="Roboto"/>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Roboto"/>
                <a:ea typeface="Roboto"/>
                <a:cs typeface="Roboto"/>
                <a:sym typeface="Roboto"/>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Roboto"/>
                <a:ea typeface="Roboto"/>
                <a:cs typeface="Roboto"/>
                <a:sym typeface="Roboto"/>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Roboto"/>
                <a:ea typeface="Roboto"/>
                <a:cs typeface="Roboto"/>
                <a:sym typeface="Roboto"/>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06"/>
        <p:cNvGrpSpPr/>
        <p:nvPr/>
      </p:nvGrpSpPr>
      <p:grpSpPr>
        <a:xfrm>
          <a:off x="0" y="0"/>
          <a:ext cx="0" cy="0"/>
          <a:chOff x="0" y="0"/>
          <a:chExt cx="0" cy="0"/>
        </a:xfrm>
      </p:grpSpPr>
      <p:sp>
        <p:nvSpPr>
          <p:cNvPr id="107" name="Google Shape;107;p23"/>
          <p:cNvSpPr txBox="1"/>
          <p:nvPr/>
        </p:nvSpPr>
        <p:spPr>
          <a:xfrm rot="10800000" flipH="1">
            <a:off x="3276600" y="25"/>
            <a:ext cx="5867400" cy="5143500"/>
          </a:xfrm>
          <a:prstGeom prst="rect">
            <a:avLst/>
          </a:pr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108" name="Google Shape;108;p23"/>
          <p:cNvSpPr/>
          <p:nvPr/>
        </p:nvSpPr>
        <p:spPr>
          <a:xfrm rot="-5400000">
            <a:off x="759150" y="2517450"/>
            <a:ext cx="51435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109" name="Google Shape;109;p23"/>
          <p:cNvSpPr txBox="1">
            <a:spLocks noGrp="1"/>
          </p:cNvSpPr>
          <p:nvPr>
            <p:ph type="title"/>
          </p:nvPr>
        </p:nvSpPr>
        <p:spPr>
          <a:xfrm>
            <a:off x="226078" y="357800"/>
            <a:ext cx="2808000" cy="953400"/>
          </a:xfrm>
          <a:prstGeom prst="rect">
            <a:avLst/>
          </a:prstGeom>
          <a:noFill/>
          <a:ln>
            <a:noFill/>
          </a:ln>
        </p:spPr>
        <p:txBody>
          <a:bodyPr spcFirstLastPara="1" wrap="square" lIns="91425" tIns="91425" rIns="91425" bIns="91425" anchor="b" anchorCtr="0">
            <a:normAutofit/>
          </a:bodyPr>
          <a:lstStyle>
            <a:lvl1pPr lvl="0" algn="l" rtl="0">
              <a:lnSpc>
                <a:spcPct val="100000"/>
              </a:lnSpc>
              <a:spcBef>
                <a:spcPts val="0"/>
              </a:spcBef>
              <a:spcAft>
                <a:spcPts val="0"/>
              </a:spcAft>
              <a:buSzPts val="2400"/>
              <a:buNone/>
              <a:defRPr sz="2400"/>
            </a:lvl1pPr>
            <a:lvl2pPr lvl="1" algn="l" rtl="0">
              <a:lnSpc>
                <a:spcPct val="100000"/>
              </a:lnSpc>
              <a:spcBef>
                <a:spcPts val="0"/>
              </a:spcBef>
              <a:spcAft>
                <a:spcPts val="0"/>
              </a:spcAft>
              <a:buSzPts val="2400"/>
              <a:buNone/>
              <a:defRPr sz="2400"/>
            </a:lvl2pPr>
            <a:lvl3pPr lvl="2" algn="l" rtl="0">
              <a:lnSpc>
                <a:spcPct val="100000"/>
              </a:lnSpc>
              <a:spcBef>
                <a:spcPts val="0"/>
              </a:spcBef>
              <a:spcAft>
                <a:spcPts val="0"/>
              </a:spcAft>
              <a:buSzPts val="2400"/>
              <a:buNone/>
              <a:defRPr sz="2400"/>
            </a:lvl3pPr>
            <a:lvl4pPr lvl="3" algn="l" rtl="0">
              <a:lnSpc>
                <a:spcPct val="100000"/>
              </a:lnSpc>
              <a:spcBef>
                <a:spcPts val="0"/>
              </a:spcBef>
              <a:spcAft>
                <a:spcPts val="0"/>
              </a:spcAft>
              <a:buSzPts val="2400"/>
              <a:buNone/>
              <a:defRPr sz="2400"/>
            </a:lvl4pPr>
            <a:lvl5pPr lvl="4" algn="l" rtl="0">
              <a:lnSpc>
                <a:spcPct val="100000"/>
              </a:lnSpc>
              <a:spcBef>
                <a:spcPts val="0"/>
              </a:spcBef>
              <a:spcAft>
                <a:spcPts val="0"/>
              </a:spcAft>
              <a:buSzPts val="2400"/>
              <a:buNone/>
              <a:defRPr sz="2400"/>
            </a:lvl5pPr>
            <a:lvl6pPr lvl="5" algn="l" rtl="0">
              <a:lnSpc>
                <a:spcPct val="100000"/>
              </a:lnSpc>
              <a:spcBef>
                <a:spcPts val="0"/>
              </a:spcBef>
              <a:spcAft>
                <a:spcPts val="0"/>
              </a:spcAft>
              <a:buSzPts val="2400"/>
              <a:buNone/>
              <a:defRPr sz="2400"/>
            </a:lvl6pPr>
            <a:lvl7pPr lvl="6" algn="l" rtl="0">
              <a:lnSpc>
                <a:spcPct val="100000"/>
              </a:lnSpc>
              <a:spcBef>
                <a:spcPts val="0"/>
              </a:spcBef>
              <a:spcAft>
                <a:spcPts val="0"/>
              </a:spcAft>
              <a:buSzPts val="2400"/>
              <a:buNone/>
              <a:defRPr sz="2400"/>
            </a:lvl7pPr>
            <a:lvl8pPr lvl="7" algn="l" rtl="0">
              <a:lnSpc>
                <a:spcPct val="100000"/>
              </a:lnSpc>
              <a:spcBef>
                <a:spcPts val="0"/>
              </a:spcBef>
              <a:spcAft>
                <a:spcPts val="0"/>
              </a:spcAft>
              <a:buSzPts val="2400"/>
              <a:buNone/>
              <a:defRPr sz="2400"/>
            </a:lvl8pPr>
            <a:lvl9pPr lvl="8" algn="l" rtl="0">
              <a:lnSpc>
                <a:spcPct val="100000"/>
              </a:lnSpc>
              <a:spcBef>
                <a:spcPts val="0"/>
              </a:spcBef>
              <a:spcAft>
                <a:spcPts val="0"/>
              </a:spcAft>
              <a:buSzPts val="2400"/>
              <a:buNone/>
              <a:defRPr sz="2400"/>
            </a:lvl9pPr>
          </a:lstStyle>
          <a:p>
            <a:endParaRPr/>
          </a:p>
        </p:txBody>
      </p:sp>
      <p:sp>
        <p:nvSpPr>
          <p:cNvPr id="110" name="Google Shape;110;p23"/>
          <p:cNvSpPr txBox="1">
            <a:spLocks noGrp="1"/>
          </p:cNvSpPr>
          <p:nvPr>
            <p:ph type="body" idx="1"/>
          </p:nvPr>
        </p:nvSpPr>
        <p:spPr>
          <a:xfrm>
            <a:off x="226075" y="1465800"/>
            <a:ext cx="2808000" cy="3163500"/>
          </a:xfrm>
          <a:prstGeom prst="rect">
            <a:avLst/>
          </a:prstGeom>
          <a:noFill/>
          <a:ln>
            <a:noFill/>
          </a:ln>
        </p:spPr>
        <p:txBody>
          <a:bodyPr spcFirstLastPara="1" wrap="square" lIns="91425" tIns="91425" rIns="91425" bIns="91425" anchor="t" anchorCtr="0">
            <a:normAutofit/>
          </a:bodyPr>
          <a:lstStyle>
            <a:lvl1pPr marL="457200" lvl="0" indent="-304800" algn="l" rtl="0">
              <a:lnSpc>
                <a:spcPct val="115000"/>
              </a:lnSpc>
              <a:spcBef>
                <a:spcPts val="0"/>
              </a:spcBef>
              <a:spcAft>
                <a:spcPts val="0"/>
              </a:spcAft>
              <a:buClr>
                <a:schemeClr val="lt1"/>
              </a:buClr>
              <a:buSzPts val="1200"/>
              <a:buChar char="●"/>
              <a:defRPr sz="1200">
                <a:solidFill>
                  <a:schemeClr val="lt1"/>
                </a:solidFill>
              </a:defRPr>
            </a:lvl1pPr>
            <a:lvl2pPr marL="914400" lvl="1" indent="-304800" algn="l" rtl="0">
              <a:lnSpc>
                <a:spcPct val="115000"/>
              </a:lnSpc>
              <a:spcBef>
                <a:spcPts val="0"/>
              </a:spcBef>
              <a:spcAft>
                <a:spcPts val="0"/>
              </a:spcAft>
              <a:buClr>
                <a:schemeClr val="lt1"/>
              </a:buClr>
              <a:buSzPts val="1200"/>
              <a:buChar char="○"/>
              <a:defRPr sz="1200">
                <a:solidFill>
                  <a:schemeClr val="lt1"/>
                </a:solidFill>
              </a:defRPr>
            </a:lvl2pPr>
            <a:lvl3pPr marL="1371600" lvl="2" indent="-304800" algn="l" rtl="0">
              <a:lnSpc>
                <a:spcPct val="115000"/>
              </a:lnSpc>
              <a:spcBef>
                <a:spcPts val="0"/>
              </a:spcBef>
              <a:spcAft>
                <a:spcPts val="0"/>
              </a:spcAft>
              <a:buClr>
                <a:schemeClr val="lt1"/>
              </a:buClr>
              <a:buSzPts val="1200"/>
              <a:buChar char="■"/>
              <a:defRPr sz="1200">
                <a:solidFill>
                  <a:schemeClr val="lt1"/>
                </a:solidFill>
              </a:defRPr>
            </a:lvl3pPr>
            <a:lvl4pPr marL="1828800" lvl="3" indent="-304800" algn="l" rtl="0">
              <a:lnSpc>
                <a:spcPct val="115000"/>
              </a:lnSpc>
              <a:spcBef>
                <a:spcPts val="0"/>
              </a:spcBef>
              <a:spcAft>
                <a:spcPts val="0"/>
              </a:spcAft>
              <a:buClr>
                <a:schemeClr val="lt1"/>
              </a:buClr>
              <a:buSzPts val="1200"/>
              <a:buChar char="●"/>
              <a:defRPr sz="1200">
                <a:solidFill>
                  <a:schemeClr val="lt1"/>
                </a:solidFill>
              </a:defRPr>
            </a:lvl4pPr>
            <a:lvl5pPr marL="2286000" lvl="4" indent="-304800" algn="l" rtl="0">
              <a:lnSpc>
                <a:spcPct val="115000"/>
              </a:lnSpc>
              <a:spcBef>
                <a:spcPts val="0"/>
              </a:spcBef>
              <a:spcAft>
                <a:spcPts val="0"/>
              </a:spcAft>
              <a:buClr>
                <a:schemeClr val="lt1"/>
              </a:buClr>
              <a:buSzPts val="1200"/>
              <a:buChar char="○"/>
              <a:defRPr sz="1200">
                <a:solidFill>
                  <a:schemeClr val="lt1"/>
                </a:solidFill>
              </a:defRPr>
            </a:lvl5pPr>
            <a:lvl6pPr marL="2743200" lvl="5" indent="-304800" algn="l" rtl="0">
              <a:lnSpc>
                <a:spcPct val="115000"/>
              </a:lnSpc>
              <a:spcBef>
                <a:spcPts val="0"/>
              </a:spcBef>
              <a:spcAft>
                <a:spcPts val="0"/>
              </a:spcAft>
              <a:buClr>
                <a:schemeClr val="lt1"/>
              </a:buClr>
              <a:buSzPts val="1200"/>
              <a:buChar char="■"/>
              <a:defRPr sz="1200">
                <a:solidFill>
                  <a:schemeClr val="lt1"/>
                </a:solidFill>
              </a:defRPr>
            </a:lvl6pPr>
            <a:lvl7pPr marL="3200400" lvl="6" indent="-304800" algn="l" rtl="0">
              <a:lnSpc>
                <a:spcPct val="115000"/>
              </a:lnSpc>
              <a:spcBef>
                <a:spcPts val="0"/>
              </a:spcBef>
              <a:spcAft>
                <a:spcPts val="0"/>
              </a:spcAft>
              <a:buClr>
                <a:schemeClr val="lt1"/>
              </a:buClr>
              <a:buSzPts val="1200"/>
              <a:buChar char="●"/>
              <a:defRPr sz="1200">
                <a:solidFill>
                  <a:schemeClr val="lt1"/>
                </a:solidFill>
              </a:defRPr>
            </a:lvl7pPr>
            <a:lvl8pPr marL="3657600" lvl="7" indent="-304800" algn="l" rtl="0">
              <a:lnSpc>
                <a:spcPct val="115000"/>
              </a:lnSpc>
              <a:spcBef>
                <a:spcPts val="0"/>
              </a:spcBef>
              <a:spcAft>
                <a:spcPts val="0"/>
              </a:spcAft>
              <a:buClr>
                <a:schemeClr val="lt1"/>
              </a:buClr>
              <a:buSzPts val="1200"/>
              <a:buChar char="○"/>
              <a:defRPr sz="1200">
                <a:solidFill>
                  <a:schemeClr val="lt1"/>
                </a:solidFill>
              </a:defRPr>
            </a:lvl8pPr>
            <a:lvl9pPr marL="4114800" lvl="8" indent="-304800" algn="l" rtl="0">
              <a:lnSpc>
                <a:spcPct val="115000"/>
              </a:lnSpc>
              <a:spcBef>
                <a:spcPts val="0"/>
              </a:spcBef>
              <a:spcAft>
                <a:spcPts val="0"/>
              </a:spcAft>
              <a:buClr>
                <a:schemeClr val="lt1"/>
              </a:buClr>
              <a:buSzPts val="1200"/>
              <a:buChar char="■"/>
              <a:defRPr sz="1200">
                <a:solidFill>
                  <a:schemeClr val="lt1"/>
                </a:solidFill>
              </a:defRPr>
            </a:lvl9pPr>
          </a:lstStyle>
          <a:p>
            <a:endParaRPr/>
          </a:p>
        </p:txBody>
      </p:sp>
      <p:sp>
        <p:nvSpPr>
          <p:cNvPr id="111" name="Google Shape;111;p23"/>
          <p:cNvSpPr txBox="1">
            <a:spLocks noGrp="1"/>
          </p:cNvSpPr>
          <p:nvPr>
            <p:ph type="sldNum" idx="12"/>
          </p:nvPr>
        </p:nvSpPr>
        <p:spPr>
          <a:xfrm>
            <a:off x="8523542" y="4695623"/>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Roboto"/>
                <a:ea typeface="Roboto"/>
                <a:cs typeface="Roboto"/>
                <a:sym typeface="Roboto"/>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Roboto"/>
                <a:ea typeface="Roboto"/>
                <a:cs typeface="Roboto"/>
                <a:sym typeface="Roboto"/>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Roboto"/>
                <a:ea typeface="Roboto"/>
                <a:cs typeface="Roboto"/>
                <a:sym typeface="Roboto"/>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Roboto"/>
                <a:ea typeface="Roboto"/>
                <a:cs typeface="Roboto"/>
                <a:sym typeface="Roboto"/>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Roboto"/>
                <a:ea typeface="Roboto"/>
                <a:cs typeface="Roboto"/>
                <a:sym typeface="Roboto"/>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Roboto"/>
                <a:ea typeface="Roboto"/>
                <a:cs typeface="Roboto"/>
                <a:sym typeface="Roboto"/>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Roboto"/>
                <a:ea typeface="Roboto"/>
                <a:cs typeface="Roboto"/>
                <a:sym typeface="Roboto"/>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Roboto"/>
                <a:ea typeface="Roboto"/>
                <a:cs typeface="Roboto"/>
                <a:sym typeface="Roboto"/>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112"/>
        <p:cNvGrpSpPr/>
        <p:nvPr/>
      </p:nvGrpSpPr>
      <p:grpSpPr>
        <a:xfrm>
          <a:off x="0" y="0"/>
          <a:ext cx="0" cy="0"/>
          <a:chOff x="0" y="0"/>
          <a:chExt cx="0" cy="0"/>
        </a:xfrm>
      </p:grpSpPr>
      <p:sp>
        <p:nvSpPr>
          <p:cNvPr id="113" name="Google Shape;113;p24"/>
          <p:cNvSpPr txBox="1">
            <a:spLocks noGrp="1"/>
          </p:cNvSpPr>
          <p:nvPr>
            <p:ph type="title"/>
          </p:nvPr>
        </p:nvSpPr>
        <p:spPr>
          <a:xfrm>
            <a:off x="490250" y="488250"/>
            <a:ext cx="6227100" cy="4090800"/>
          </a:xfrm>
          <a:prstGeom prst="rect">
            <a:avLst/>
          </a:prstGeom>
          <a:noFill/>
          <a:ln>
            <a:noFill/>
          </a:ln>
        </p:spPr>
        <p:txBody>
          <a:bodyPr spcFirstLastPara="1" wrap="square" lIns="91425" tIns="91425" rIns="91425" bIns="91425" anchor="ctr" anchorCtr="0">
            <a:normAutofit/>
          </a:bodyPr>
          <a:lstStyle>
            <a:lvl1pPr lvl="0" algn="l" rtl="0">
              <a:lnSpc>
                <a:spcPct val="100000"/>
              </a:lnSpc>
              <a:spcBef>
                <a:spcPts val="0"/>
              </a:spcBef>
              <a:spcAft>
                <a:spcPts val="0"/>
              </a:spcAft>
              <a:buSzPts val="6000"/>
              <a:buNone/>
              <a:defRPr sz="6000"/>
            </a:lvl1pPr>
            <a:lvl2pPr lvl="1" algn="l" rtl="0">
              <a:lnSpc>
                <a:spcPct val="100000"/>
              </a:lnSpc>
              <a:spcBef>
                <a:spcPts val="0"/>
              </a:spcBef>
              <a:spcAft>
                <a:spcPts val="0"/>
              </a:spcAft>
              <a:buSzPts val="6000"/>
              <a:buNone/>
              <a:defRPr sz="6000"/>
            </a:lvl2pPr>
            <a:lvl3pPr lvl="2" algn="l" rtl="0">
              <a:lnSpc>
                <a:spcPct val="100000"/>
              </a:lnSpc>
              <a:spcBef>
                <a:spcPts val="0"/>
              </a:spcBef>
              <a:spcAft>
                <a:spcPts val="0"/>
              </a:spcAft>
              <a:buSzPts val="6000"/>
              <a:buNone/>
              <a:defRPr sz="6000"/>
            </a:lvl3pPr>
            <a:lvl4pPr lvl="3" algn="l" rtl="0">
              <a:lnSpc>
                <a:spcPct val="100000"/>
              </a:lnSpc>
              <a:spcBef>
                <a:spcPts val="0"/>
              </a:spcBef>
              <a:spcAft>
                <a:spcPts val="0"/>
              </a:spcAft>
              <a:buSzPts val="6000"/>
              <a:buNone/>
              <a:defRPr sz="6000"/>
            </a:lvl4pPr>
            <a:lvl5pPr lvl="4" algn="l" rtl="0">
              <a:lnSpc>
                <a:spcPct val="100000"/>
              </a:lnSpc>
              <a:spcBef>
                <a:spcPts val="0"/>
              </a:spcBef>
              <a:spcAft>
                <a:spcPts val="0"/>
              </a:spcAft>
              <a:buSzPts val="6000"/>
              <a:buNone/>
              <a:defRPr sz="6000"/>
            </a:lvl5pPr>
            <a:lvl6pPr lvl="5" algn="l" rtl="0">
              <a:lnSpc>
                <a:spcPct val="100000"/>
              </a:lnSpc>
              <a:spcBef>
                <a:spcPts val="0"/>
              </a:spcBef>
              <a:spcAft>
                <a:spcPts val="0"/>
              </a:spcAft>
              <a:buSzPts val="6000"/>
              <a:buNone/>
              <a:defRPr sz="6000"/>
            </a:lvl6pPr>
            <a:lvl7pPr lvl="6" algn="l" rtl="0">
              <a:lnSpc>
                <a:spcPct val="100000"/>
              </a:lnSpc>
              <a:spcBef>
                <a:spcPts val="0"/>
              </a:spcBef>
              <a:spcAft>
                <a:spcPts val="0"/>
              </a:spcAft>
              <a:buSzPts val="6000"/>
              <a:buNone/>
              <a:defRPr sz="6000"/>
            </a:lvl7pPr>
            <a:lvl8pPr lvl="7" algn="l" rtl="0">
              <a:lnSpc>
                <a:spcPct val="100000"/>
              </a:lnSpc>
              <a:spcBef>
                <a:spcPts val="0"/>
              </a:spcBef>
              <a:spcAft>
                <a:spcPts val="0"/>
              </a:spcAft>
              <a:buSzPts val="6000"/>
              <a:buNone/>
              <a:defRPr sz="6000"/>
            </a:lvl8pPr>
            <a:lvl9pPr lvl="8" algn="l" rtl="0">
              <a:lnSpc>
                <a:spcPct val="100000"/>
              </a:lnSpc>
              <a:spcBef>
                <a:spcPts val="0"/>
              </a:spcBef>
              <a:spcAft>
                <a:spcPts val="0"/>
              </a:spcAft>
              <a:buSzPts val="6000"/>
              <a:buNone/>
              <a:defRPr sz="6000"/>
            </a:lvl9pPr>
          </a:lstStyle>
          <a:p>
            <a:endParaRPr/>
          </a:p>
        </p:txBody>
      </p:sp>
      <p:sp>
        <p:nvSpPr>
          <p:cNvPr id="114" name="Google Shape;114;p24"/>
          <p:cNvSpPr txBox="1">
            <a:spLocks noGrp="1"/>
          </p:cNvSpPr>
          <p:nvPr>
            <p:ph type="sldNum" idx="12"/>
          </p:nvPr>
        </p:nvSpPr>
        <p:spPr>
          <a:xfrm>
            <a:off x="8523542" y="4695623"/>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15"/>
        <p:cNvGrpSpPr/>
        <p:nvPr/>
      </p:nvGrpSpPr>
      <p:grpSpPr>
        <a:xfrm>
          <a:off x="0" y="0"/>
          <a:ext cx="0" cy="0"/>
          <a:chOff x="0" y="0"/>
          <a:chExt cx="0" cy="0"/>
        </a:xfrm>
      </p:grpSpPr>
      <p:sp>
        <p:nvSpPr>
          <p:cNvPr id="116" name="Google Shape;116;p25"/>
          <p:cNvSpPr/>
          <p:nvPr/>
        </p:nvSpPr>
        <p:spPr>
          <a:xfrm flipH="1">
            <a:off x="0" y="0"/>
            <a:ext cx="4572000" cy="5143500"/>
          </a:xfrm>
          <a:prstGeom prst="rect">
            <a:avLst/>
          </a:pr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117" name="Google Shape;117;p25"/>
          <p:cNvSpPr/>
          <p:nvPr/>
        </p:nvSpPr>
        <p:spPr>
          <a:xfrm rot="5400000">
            <a:off x="1946425" y="2517750"/>
            <a:ext cx="51429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118" name="Google Shape;118;p25"/>
          <p:cNvSpPr txBox="1">
            <a:spLocks noGrp="1"/>
          </p:cNvSpPr>
          <p:nvPr>
            <p:ph type="title"/>
          </p:nvPr>
        </p:nvSpPr>
        <p:spPr>
          <a:xfrm>
            <a:off x="265500" y="1233175"/>
            <a:ext cx="4045200" cy="1482300"/>
          </a:xfrm>
          <a:prstGeom prst="rect">
            <a:avLst/>
          </a:prstGeom>
          <a:noFill/>
          <a:ln>
            <a:noFill/>
          </a:ln>
        </p:spPr>
        <p:txBody>
          <a:bodyPr spcFirstLastPara="1" wrap="square" lIns="91425" tIns="91425" rIns="91425" bIns="91425" anchor="b" anchorCtr="0">
            <a:normAutofit/>
          </a:bodyPr>
          <a:lstStyle>
            <a:lvl1pPr lvl="0" algn="ctr" rtl="0">
              <a:lnSpc>
                <a:spcPct val="100000"/>
              </a:lnSpc>
              <a:spcBef>
                <a:spcPts val="0"/>
              </a:spcBef>
              <a:spcAft>
                <a:spcPts val="0"/>
              </a:spcAft>
              <a:buClr>
                <a:schemeClr val="dk2"/>
              </a:buClr>
              <a:buSzPts val="4200"/>
              <a:buNone/>
              <a:defRPr sz="4200">
                <a:solidFill>
                  <a:schemeClr val="dk2"/>
                </a:solidFill>
              </a:defRPr>
            </a:lvl1pPr>
            <a:lvl2pPr lvl="1" algn="ctr" rtl="0">
              <a:lnSpc>
                <a:spcPct val="100000"/>
              </a:lnSpc>
              <a:spcBef>
                <a:spcPts val="0"/>
              </a:spcBef>
              <a:spcAft>
                <a:spcPts val="0"/>
              </a:spcAft>
              <a:buClr>
                <a:schemeClr val="dk2"/>
              </a:buClr>
              <a:buSzPts val="4200"/>
              <a:buNone/>
              <a:defRPr sz="4200">
                <a:solidFill>
                  <a:schemeClr val="dk2"/>
                </a:solidFill>
              </a:defRPr>
            </a:lvl2pPr>
            <a:lvl3pPr lvl="2" algn="ctr" rtl="0">
              <a:lnSpc>
                <a:spcPct val="100000"/>
              </a:lnSpc>
              <a:spcBef>
                <a:spcPts val="0"/>
              </a:spcBef>
              <a:spcAft>
                <a:spcPts val="0"/>
              </a:spcAft>
              <a:buClr>
                <a:schemeClr val="dk2"/>
              </a:buClr>
              <a:buSzPts val="4200"/>
              <a:buNone/>
              <a:defRPr sz="4200">
                <a:solidFill>
                  <a:schemeClr val="dk2"/>
                </a:solidFill>
              </a:defRPr>
            </a:lvl3pPr>
            <a:lvl4pPr lvl="3" algn="ctr" rtl="0">
              <a:lnSpc>
                <a:spcPct val="100000"/>
              </a:lnSpc>
              <a:spcBef>
                <a:spcPts val="0"/>
              </a:spcBef>
              <a:spcAft>
                <a:spcPts val="0"/>
              </a:spcAft>
              <a:buClr>
                <a:schemeClr val="dk2"/>
              </a:buClr>
              <a:buSzPts val="4200"/>
              <a:buNone/>
              <a:defRPr sz="4200">
                <a:solidFill>
                  <a:schemeClr val="dk2"/>
                </a:solidFill>
              </a:defRPr>
            </a:lvl4pPr>
            <a:lvl5pPr lvl="4" algn="ctr" rtl="0">
              <a:lnSpc>
                <a:spcPct val="100000"/>
              </a:lnSpc>
              <a:spcBef>
                <a:spcPts val="0"/>
              </a:spcBef>
              <a:spcAft>
                <a:spcPts val="0"/>
              </a:spcAft>
              <a:buClr>
                <a:schemeClr val="dk2"/>
              </a:buClr>
              <a:buSzPts val="4200"/>
              <a:buNone/>
              <a:defRPr sz="4200">
                <a:solidFill>
                  <a:schemeClr val="dk2"/>
                </a:solidFill>
              </a:defRPr>
            </a:lvl5pPr>
            <a:lvl6pPr lvl="5" algn="ctr" rtl="0">
              <a:lnSpc>
                <a:spcPct val="100000"/>
              </a:lnSpc>
              <a:spcBef>
                <a:spcPts val="0"/>
              </a:spcBef>
              <a:spcAft>
                <a:spcPts val="0"/>
              </a:spcAft>
              <a:buClr>
                <a:schemeClr val="dk2"/>
              </a:buClr>
              <a:buSzPts val="4200"/>
              <a:buNone/>
              <a:defRPr sz="4200">
                <a:solidFill>
                  <a:schemeClr val="dk2"/>
                </a:solidFill>
              </a:defRPr>
            </a:lvl6pPr>
            <a:lvl7pPr lvl="6" algn="ctr" rtl="0">
              <a:lnSpc>
                <a:spcPct val="100000"/>
              </a:lnSpc>
              <a:spcBef>
                <a:spcPts val="0"/>
              </a:spcBef>
              <a:spcAft>
                <a:spcPts val="0"/>
              </a:spcAft>
              <a:buClr>
                <a:schemeClr val="dk2"/>
              </a:buClr>
              <a:buSzPts val="4200"/>
              <a:buNone/>
              <a:defRPr sz="4200">
                <a:solidFill>
                  <a:schemeClr val="dk2"/>
                </a:solidFill>
              </a:defRPr>
            </a:lvl7pPr>
            <a:lvl8pPr lvl="7" algn="ctr" rtl="0">
              <a:lnSpc>
                <a:spcPct val="100000"/>
              </a:lnSpc>
              <a:spcBef>
                <a:spcPts val="0"/>
              </a:spcBef>
              <a:spcAft>
                <a:spcPts val="0"/>
              </a:spcAft>
              <a:buClr>
                <a:schemeClr val="dk2"/>
              </a:buClr>
              <a:buSzPts val="4200"/>
              <a:buNone/>
              <a:defRPr sz="4200">
                <a:solidFill>
                  <a:schemeClr val="dk2"/>
                </a:solidFill>
              </a:defRPr>
            </a:lvl8pPr>
            <a:lvl9pPr lvl="8" algn="ctr" rtl="0">
              <a:lnSpc>
                <a:spcPct val="100000"/>
              </a:lnSpc>
              <a:spcBef>
                <a:spcPts val="0"/>
              </a:spcBef>
              <a:spcAft>
                <a:spcPts val="0"/>
              </a:spcAft>
              <a:buClr>
                <a:schemeClr val="dk2"/>
              </a:buClr>
              <a:buSzPts val="4200"/>
              <a:buNone/>
              <a:defRPr sz="4200">
                <a:solidFill>
                  <a:schemeClr val="dk2"/>
                </a:solidFill>
              </a:defRPr>
            </a:lvl9pPr>
          </a:lstStyle>
          <a:p>
            <a:endParaRPr/>
          </a:p>
        </p:txBody>
      </p:sp>
      <p:sp>
        <p:nvSpPr>
          <p:cNvPr id="119" name="Google Shape;119;p25"/>
          <p:cNvSpPr txBox="1">
            <a:spLocks noGrp="1"/>
          </p:cNvSpPr>
          <p:nvPr>
            <p:ph type="subTitle" idx="1"/>
          </p:nvPr>
        </p:nvSpPr>
        <p:spPr>
          <a:xfrm>
            <a:off x="265500" y="2779467"/>
            <a:ext cx="4045200" cy="1235100"/>
          </a:xfrm>
          <a:prstGeom prst="rect">
            <a:avLst/>
          </a:prstGeom>
          <a:noFill/>
          <a:ln>
            <a:noFill/>
          </a:ln>
        </p:spPr>
        <p:txBody>
          <a:bodyPr spcFirstLastPara="1" wrap="square" lIns="91425" tIns="91425" rIns="91425" bIns="91425" anchor="t" anchorCtr="0">
            <a:normAutofit/>
          </a:bodyPr>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120" name="Google Shape;120;p25"/>
          <p:cNvSpPr txBox="1">
            <a:spLocks noGrp="1"/>
          </p:cNvSpPr>
          <p:nvPr>
            <p:ph type="body" idx="2"/>
          </p:nvPr>
        </p:nvSpPr>
        <p:spPr>
          <a:xfrm>
            <a:off x="4939500" y="724200"/>
            <a:ext cx="3837000" cy="3695100"/>
          </a:xfrm>
          <a:prstGeom prst="rect">
            <a:avLst/>
          </a:prstGeom>
          <a:noFill/>
          <a:ln>
            <a:noFill/>
          </a:ln>
        </p:spPr>
        <p:txBody>
          <a:bodyPr spcFirstLastPara="1" wrap="square" lIns="91425" tIns="91425" rIns="91425" bIns="91425" anchor="ctr" anchorCtr="0">
            <a:normAutofit/>
          </a:bodyPr>
          <a:lstStyle>
            <a:lvl1pPr marL="457200" lvl="0" indent="-342900" algn="l" rtl="0">
              <a:lnSpc>
                <a:spcPct val="115000"/>
              </a:lnSpc>
              <a:spcBef>
                <a:spcPts val="0"/>
              </a:spcBef>
              <a:spcAft>
                <a:spcPts val="0"/>
              </a:spcAft>
              <a:buClr>
                <a:schemeClr val="lt1"/>
              </a:buClr>
              <a:buSzPts val="1800"/>
              <a:buChar char="●"/>
              <a:defRPr>
                <a:solidFill>
                  <a:schemeClr val="lt1"/>
                </a:solidFill>
              </a:defRPr>
            </a:lvl1pPr>
            <a:lvl2pPr marL="914400" lvl="1" indent="-317500" algn="l" rtl="0">
              <a:lnSpc>
                <a:spcPct val="115000"/>
              </a:lnSpc>
              <a:spcBef>
                <a:spcPts val="0"/>
              </a:spcBef>
              <a:spcAft>
                <a:spcPts val="0"/>
              </a:spcAft>
              <a:buClr>
                <a:schemeClr val="lt1"/>
              </a:buClr>
              <a:buSzPts val="1400"/>
              <a:buChar char="○"/>
              <a:defRPr>
                <a:solidFill>
                  <a:schemeClr val="lt1"/>
                </a:solidFill>
              </a:defRPr>
            </a:lvl2pPr>
            <a:lvl3pPr marL="1371600" lvl="2" indent="-317500" algn="l" rtl="0">
              <a:lnSpc>
                <a:spcPct val="115000"/>
              </a:lnSpc>
              <a:spcBef>
                <a:spcPts val="0"/>
              </a:spcBef>
              <a:spcAft>
                <a:spcPts val="0"/>
              </a:spcAft>
              <a:buClr>
                <a:schemeClr val="lt1"/>
              </a:buClr>
              <a:buSzPts val="1400"/>
              <a:buChar char="■"/>
              <a:defRPr>
                <a:solidFill>
                  <a:schemeClr val="lt1"/>
                </a:solidFill>
              </a:defRPr>
            </a:lvl3pPr>
            <a:lvl4pPr marL="1828800" lvl="3" indent="-317500" algn="l" rtl="0">
              <a:lnSpc>
                <a:spcPct val="115000"/>
              </a:lnSpc>
              <a:spcBef>
                <a:spcPts val="0"/>
              </a:spcBef>
              <a:spcAft>
                <a:spcPts val="0"/>
              </a:spcAft>
              <a:buClr>
                <a:schemeClr val="lt1"/>
              </a:buClr>
              <a:buSzPts val="1400"/>
              <a:buChar char="●"/>
              <a:defRPr>
                <a:solidFill>
                  <a:schemeClr val="lt1"/>
                </a:solidFill>
              </a:defRPr>
            </a:lvl4pPr>
            <a:lvl5pPr marL="2286000" lvl="4" indent="-317500" algn="l" rtl="0">
              <a:lnSpc>
                <a:spcPct val="115000"/>
              </a:lnSpc>
              <a:spcBef>
                <a:spcPts val="0"/>
              </a:spcBef>
              <a:spcAft>
                <a:spcPts val="0"/>
              </a:spcAft>
              <a:buClr>
                <a:schemeClr val="lt1"/>
              </a:buClr>
              <a:buSzPts val="1400"/>
              <a:buChar char="○"/>
              <a:defRPr>
                <a:solidFill>
                  <a:schemeClr val="lt1"/>
                </a:solidFill>
              </a:defRPr>
            </a:lvl5pPr>
            <a:lvl6pPr marL="2743200" lvl="5" indent="-317500" algn="l" rtl="0">
              <a:lnSpc>
                <a:spcPct val="115000"/>
              </a:lnSpc>
              <a:spcBef>
                <a:spcPts val="0"/>
              </a:spcBef>
              <a:spcAft>
                <a:spcPts val="0"/>
              </a:spcAft>
              <a:buClr>
                <a:schemeClr val="lt1"/>
              </a:buClr>
              <a:buSzPts val="1400"/>
              <a:buChar char="■"/>
              <a:defRPr>
                <a:solidFill>
                  <a:schemeClr val="lt1"/>
                </a:solidFill>
              </a:defRPr>
            </a:lvl6pPr>
            <a:lvl7pPr marL="3200400" lvl="6" indent="-317500" algn="l" rtl="0">
              <a:lnSpc>
                <a:spcPct val="115000"/>
              </a:lnSpc>
              <a:spcBef>
                <a:spcPts val="0"/>
              </a:spcBef>
              <a:spcAft>
                <a:spcPts val="0"/>
              </a:spcAft>
              <a:buClr>
                <a:schemeClr val="lt1"/>
              </a:buClr>
              <a:buSzPts val="1400"/>
              <a:buChar char="●"/>
              <a:defRPr>
                <a:solidFill>
                  <a:schemeClr val="lt1"/>
                </a:solidFill>
              </a:defRPr>
            </a:lvl7pPr>
            <a:lvl8pPr marL="3657600" lvl="7" indent="-317500" algn="l" rtl="0">
              <a:lnSpc>
                <a:spcPct val="115000"/>
              </a:lnSpc>
              <a:spcBef>
                <a:spcPts val="0"/>
              </a:spcBef>
              <a:spcAft>
                <a:spcPts val="0"/>
              </a:spcAft>
              <a:buClr>
                <a:schemeClr val="lt1"/>
              </a:buClr>
              <a:buSzPts val="1400"/>
              <a:buChar char="○"/>
              <a:defRPr>
                <a:solidFill>
                  <a:schemeClr val="lt1"/>
                </a:solidFill>
              </a:defRPr>
            </a:lvl8pPr>
            <a:lvl9pPr marL="4114800" lvl="8" indent="-317500" algn="l" rtl="0">
              <a:lnSpc>
                <a:spcPct val="115000"/>
              </a:lnSpc>
              <a:spcBef>
                <a:spcPts val="0"/>
              </a:spcBef>
              <a:spcAft>
                <a:spcPts val="0"/>
              </a:spcAft>
              <a:buClr>
                <a:schemeClr val="lt1"/>
              </a:buClr>
              <a:buSzPts val="1400"/>
              <a:buChar char="■"/>
              <a:defRPr>
                <a:solidFill>
                  <a:schemeClr val="lt1"/>
                </a:solidFill>
              </a:defRPr>
            </a:lvl9pPr>
          </a:lstStyle>
          <a:p>
            <a:endParaRPr/>
          </a:p>
        </p:txBody>
      </p:sp>
      <p:sp>
        <p:nvSpPr>
          <p:cNvPr id="121" name="Google Shape;121;p25"/>
          <p:cNvSpPr txBox="1">
            <a:spLocks noGrp="1"/>
          </p:cNvSpPr>
          <p:nvPr>
            <p:ph type="sldNum" idx="12"/>
          </p:nvPr>
        </p:nvSpPr>
        <p:spPr>
          <a:xfrm>
            <a:off x="8523542" y="4695623"/>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22"/>
        <p:cNvGrpSpPr/>
        <p:nvPr/>
      </p:nvGrpSpPr>
      <p:grpSpPr>
        <a:xfrm>
          <a:off x="0" y="0"/>
          <a:ext cx="0" cy="0"/>
          <a:chOff x="0" y="0"/>
          <a:chExt cx="0" cy="0"/>
        </a:xfrm>
      </p:grpSpPr>
      <p:sp>
        <p:nvSpPr>
          <p:cNvPr id="123" name="Google Shape;123;p26"/>
          <p:cNvSpPr txBox="1"/>
          <p:nvPr/>
        </p:nvSpPr>
        <p:spPr>
          <a:xfrm rot="10800000" flipH="1">
            <a:off x="0" y="0"/>
            <a:ext cx="9144000" cy="4695900"/>
          </a:xfrm>
          <a:prstGeom prst="rect">
            <a:avLst/>
          </a:pr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124" name="Google Shape;124;p26"/>
          <p:cNvSpPr/>
          <p:nvPr/>
        </p:nvSpPr>
        <p:spPr>
          <a:xfrm rot="10800000" flipH="1">
            <a:off x="0" y="4622725"/>
            <a:ext cx="9144000" cy="741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125" name="Google Shape;125;p26"/>
          <p:cNvSpPr txBox="1">
            <a:spLocks noGrp="1"/>
          </p:cNvSpPr>
          <p:nvPr>
            <p:ph type="body" idx="1"/>
          </p:nvPr>
        </p:nvSpPr>
        <p:spPr>
          <a:xfrm>
            <a:off x="57150" y="4696825"/>
            <a:ext cx="8382000" cy="446700"/>
          </a:xfrm>
          <a:prstGeom prst="rect">
            <a:avLst/>
          </a:prstGeom>
          <a:noFill/>
          <a:ln>
            <a:noFill/>
          </a:ln>
        </p:spPr>
        <p:txBody>
          <a:bodyPr spcFirstLastPara="1" wrap="square" lIns="91425" tIns="91425" rIns="91425" bIns="91425" anchor="ctr" anchorCtr="0">
            <a:normAutofit/>
          </a:bodyPr>
          <a:lstStyle>
            <a:lvl1pPr marL="457200" lvl="0" indent="-228600" algn="l" rtl="0">
              <a:lnSpc>
                <a:spcPct val="100000"/>
              </a:lnSpc>
              <a:spcBef>
                <a:spcPts val="0"/>
              </a:spcBef>
              <a:spcAft>
                <a:spcPts val="0"/>
              </a:spcAft>
              <a:buClr>
                <a:schemeClr val="lt1"/>
              </a:buClr>
              <a:buSzPts val="1200"/>
              <a:buNone/>
              <a:defRPr sz="1200">
                <a:solidFill>
                  <a:schemeClr val="lt1"/>
                </a:solidFill>
              </a:defRPr>
            </a:lvl1pPr>
          </a:lstStyle>
          <a:p>
            <a:endParaRPr/>
          </a:p>
        </p:txBody>
      </p:sp>
      <p:sp>
        <p:nvSpPr>
          <p:cNvPr id="126" name="Google Shape;126;p26"/>
          <p:cNvSpPr txBox="1">
            <a:spLocks noGrp="1"/>
          </p:cNvSpPr>
          <p:nvPr>
            <p:ph type="sldNum" idx="12"/>
          </p:nvPr>
        </p:nvSpPr>
        <p:spPr>
          <a:xfrm>
            <a:off x="8523542" y="4695623"/>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27"/>
        <p:cNvGrpSpPr/>
        <p:nvPr/>
      </p:nvGrpSpPr>
      <p:grpSpPr>
        <a:xfrm>
          <a:off x="0" y="0"/>
          <a:ext cx="0" cy="0"/>
          <a:chOff x="0" y="0"/>
          <a:chExt cx="0" cy="0"/>
        </a:xfrm>
      </p:grpSpPr>
      <p:sp>
        <p:nvSpPr>
          <p:cNvPr id="128" name="Google Shape;128;p27"/>
          <p:cNvSpPr txBox="1">
            <a:spLocks noGrp="1"/>
          </p:cNvSpPr>
          <p:nvPr>
            <p:ph type="title" hasCustomPrompt="1"/>
          </p:nvPr>
        </p:nvSpPr>
        <p:spPr>
          <a:xfrm>
            <a:off x="475500" y="1258525"/>
            <a:ext cx="8222100" cy="1963500"/>
          </a:xfrm>
          <a:prstGeom prst="rect">
            <a:avLst/>
          </a:prstGeom>
          <a:noFill/>
          <a:ln>
            <a:noFill/>
          </a:ln>
        </p:spPr>
        <p:txBody>
          <a:bodyPr spcFirstLastPara="1" wrap="square" lIns="91425" tIns="91425" rIns="91425" bIns="91425" anchor="b" anchorCtr="0">
            <a:normAutofit/>
          </a:bodyPr>
          <a:lstStyle>
            <a:lvl1pPr lvl="0" algn="ctr" rtl="0">
              <a:lnSpc>
                <a:spcPct val="100000"/>
              </a:lnSpc>
              <a:spcBef>
                <a:spcPts val="0"/>
              </a:spcBef>
              <a:spcAft>
                <a:spcPts val="0"/>
              </a:spcAft>
              <a:buClr>
                <a:schemeClr val="dk2"/>
              </a:buClr>
              <a:buSzPts val="12000"/>
              <a:buNone/>
              <a:defRPr sz="12000">
                <a:solidFill>
                  <a:schemeClr val="dk2"/>
                </a:solidFill>
              </a:defRPr>
            </a:lvl1pPr>
            <a:lvl2pPr lvl="1" algn="ctr" rtl="0">
              <a:lnSpc>
                <a:spcPct val="100000"/>
              </a:lnSpc>
              <a:spcBef>
                <a:spcPts val="0"/>
              </a:spcBef>
              <a:spcAft>
                <a:spcPts val="0"/>
              </a:spcAft>
              <a:buClr>
                <a:schemeClr val="dk2"/>
              </a:buClr>
              <a:buSzPts val="12000"/>
              <a:buNone/>
              <a:defRPr sz="12000">
                <a:solidFill>
                  <a:schemeClr val="dk2"/>
                </a:solidFill>
              </a:defRPr>
            </a:lvl2pPr>
            <a:lvl3pPr lvl="2" algn="ctr" rtl="0">
              <a:lnSpc>
                <a:spcPct val="100000"/>
              </a:lnSpc>
              <a:spcBef>
                <a:spcPts val="0"/>
              </a:spcBef>
              <a:spcAft>
                <a:spcPts val="0"/>
              </a:spcAft>
              <a:buClr>
                <a:schemeClr val="dk2"/>
              </a:buClr>
              <a:buSzPts val="12000"/>
              <a:buNone/>
              <a:defRPr sz="12000">
                <a:solidFill>
                  <a:schemeClr val="dk2"/>
                </a:solidFill>
              </a:defRPr>
            </a:lvl3pPr>
            <a:lvl4pPr lvl="3" algn="ctr" rtl="0">
              <a:lnSpc>
                <a:spcPct val="100000"/>
              </a:lnSpc>
              <a:spcBef>
                <a:spcPts val="0"/>
              </a:spcBef>
              <a:spcAft>
                <a:spcPts val="0"/>
              </a:spcAft>
              <a:buClr>
                <a:schemeClr val="dk2"/>
              </a:buClr>
              <a:buSzPts val="12000"/>
              <a:buNone/>
              <a:defRPr sz="12000">
                <a:solidFill>
                  <a:schemeClr val="dk2"/>
                </a:solidFill>
              </a:defRPr>
            </a:lvl4pPr>
            <a:lvl5pPr lvl="4" algn="ctr" rtl="0">
              <a:lnSpc>
                <a:spcPct val="100000"/>
              </a:lnSpc>
              <a:spcBef>
                <a:spcPts val="0"/>
              </a:spcBef>
              <a:spcAft>
                <a:spcPts val="0"/>
              </a:spcAft>
              <a:buClr>
                <a:schemeClr val="dk2"/>
              </a:buClr>
              <a:buSzPts val="12000"/>
              <a:buNone/>
              <a:defRPr sz="12000">
                <a:solidFill>
                  <a:schemeClr val="dk2"/>
                </a:solidFill>
              </a:defRPr>
            </a:lvl5pPr>
            <a:lvl6pPr lvl="5" algn="ctr" rtl="0">
              <a:lnSpc>
                <a:spcPct val="100000"/>
              </a:lnSpc>
              <a:spcBef>
                <a:spcPts val="0"/>
              </a:spcBef>
              <a:spcAft>
                <a:spcPts val="0"/>
              </a:spcAft>
              <a:buClr>
                <a:schemeClr val="dk2"/>
              </a:buClr>
              <a:buSzPts val="12000"/>
              <a:buNone/>
              <a:defRPr sz="12000">
                <a:solidFill>
                  <a:schemeClr val="dk2"/>
                </a:solidFill>
              </a:defRPr>
            </a:lvl6pPr>
            <a:lvl7pPr lvl="6" algn="ctr" rtl="0">
              <a:lnSpc>
                <a:spcPct val="100000"/>
              </a:lnSpc>
              <a:spcBef>
                <a:spcPts val="0"/>
              </a:spcBef>
              <a:spcAft>
                <a:spcPts val="0"/>
              </a:spcAft>
              <a:buClr>
                <a:schemeClr val="dk2"/>
              </a:buClr>
              <a:buSzPts val="12000"/>
              <a:buNone/>
              <a:defRPr sz="12000">
                <a:solidFill>
                  <a:schemeClr val="dk2"/>
                </a:solidFill>
              </a:defRPr>
            </a:lvl7pPr>
            <a:lvl8pPr lvl="7" algn="ctr" rtl="0">
              <a:lnSpc>
                <a:spcPct val="100000"/>
              </a:lnSpc>
              <a:spcBef>
                <a:spcPts val="0"/>
              </a:spcBef>
              <a:spcAft>
                <a:spcPts val="0"/>
              </a:spcAft>
              <a:buClr>
                <a:schemeClr val="dk2"/>
              </a:buClr>
              <a:buSzPts val="12000"/>
              <a:buNone/>
              <a:defRPr sz="12000">
                <a:solidFill>
                  <a:schemeClr val="dk2"/>
                </a:solidFill>
              </a:defRPr>
            </a:lvl8pPr>
            <a:lvl9pPr lvl="8" algn="ctr" rtl="0">
              <a:lnSpc>
                <a:spcPct val="100000"/>
              </a:lnSpc>
              <a:spcBef>
                <a:spcPts val="0"/>
              </a:spcBef>
              <a:spcAft>
                <a:spcPts val="0"/>
              </a:spcAft>
              <a:buClr>
                <a:schemeClr val="dk2"/>
              </a:buClr>
              <a:buSzPts val="12000"/>
              <a:buNone/>
              <a:defRPr sz="12000">
                <a:solidFill>
                  <a:schemeClr val="dk2"/>
                </a:solidFill>
              </a:defRPr>
            </a:lvl9pPr>
          </a:lstStyle>
          <a:p>
            <a:r>
              <a:t>xx%</a:t>
            </a:r>
          </a:p>
        </p:txBody>
      </p:sp>
      <p:sp>
        <p:nvSpPr>
          <p:cNvPr id="129" name="Google Shape;129;p27"/>
          <p:cNvSpPr txBox="1">
            <a:spLocks noGrp="1"/>
          </p:cNvSpPr>
          <p:nvPr>
            <p:ph type="body" idx="1"/>
          </p:nvPr>
        </p:nvSpPr>
        <p:spPr>
          <a:xfrm>
            <a:off x="475500" y="3304625"/>
            <a:ext cx="8222100" cy="1300800"/>
          </a:xfrm>
          <a:prstGeom prst="rect">
            <a:avLst/>
          </a:prstGeom>
          <a:noFill/>
          <a:ln>
            <a:noFill/>
          </a:ln>
        </p:spPr>
        <p:txBody>
          <a:bodyPr spcFirstLastPara="1" wrap="square" lIns="91425" tIns="91425" rIns="91425" bIns="91425" anchor="t" anchorCtr="0">
            <a:normAutofit/>
          </a:bodyPr>
          <a:lstStyle>
            <a:lvl1pPr marL="457200" lvl="0" indent="-342900" algn="ctr" rtl="0">
              <a:lnSpc>
                <a:spcPct val="115000"/>
              </a:lnSpc>
              <a:spcBef>
                <a:spcPts val="0"/>
              </a:spcBef>
              <a:spcAft>
                <a:spcPts val="0"/>
              </a:spcAft>
              <a:buSzPts val="1800"/>
              <a:buChar char="●"/>
              <a:defRPr/>
            </a:lvl1pPr>
            <a:lvl2pPr marL="914400" lvl="1" indent="-317500" algn="ctr" rtl="0">
              <a:lnSpc>
                <a:spcPct val="115000"/>
              </a:lnSpc>
              <a:spcBef>
                <a:spcPts val="0"/>
              </a:spcBef>
              <a:spcAft>
                <a:spcPts val="0"/>
              </a:spcAft>
              <a:buSzPts val="1400"/>
              <a:buChar char="○"/>
              <a:defRPr/>
            </a:lvl2pPr>
            <a:lvl3pPr marL="1371600" lvl="2" indent="-317500" algn="ctr" rtl="0">
              <a:lnSpc>
                <a:spcPct val="115000"/>
              </a:lnSpc>
              <a:spcBef>
                <a:spcPts val="0"/>
              </a:spcBef>
              <a:spcAft>
                <a:spcPts val="0"/>
              </a:spcAft>
              <a:buSzPts val="1400"/>
              <a:buChar char="■"/>
              <a:defRPr/>
            </a:lvl3pPr>
            <a:lvl4pPr marL="1828800" lvl="3" indent="-317500" algn="ctr" rtl="0">
              <a:lnSpc>
                <a:spcPct val="115000"/>
              </a:lnSpc>
              <a:spcBef>
                <a:spcPts val="0"/>
              </a:spcBef>
              <a:spcAft>
                <a:spcPts val="0"/>
              </a:spcAft>
              <a:buSzPts val="1400"/>
              <a:buChar char="●"/>
              <a:defRPr/>
            </a:lvl4pPr>
            <a:lvl5pPr marL="2286000" lvl="4" indent="-317500" algn="ctr" rtl="0">
              <a:lnSpc>
                <a:spcPct val="115000"/>
              </a:lnSpc>
              <a:spcBef>
                <a:spcPts val="0"/>
              </a:spcBef>
              <a:spcAft>
                <a:spcPts val="0"/>
              </a:spcAft>
              <a:buSzPts val="1400"/>
              <a:buChar char="○"/>
              <a:defRPr/>
            </a:lvl5pPr>
            <a:lvl6pPr marL="2743200" lvl="5" indent="-317500" algn="ctr" rtl="0">
              <a:lnSpc>
                <a:spcPct val="115000"/>
              </a:lnSpc>
              <a:spcBef>
                <a:spcPts val="0"/>
              </a:spcBef>
              <a:spcAft>
                <a:spcPts val="0"/>
              </a:spcAft>
              <a:buSzPts val="1400"/>
              <a:buChar char="■"/>
              <a:defRPr/>
            </a:lvl6pPr>
            <a:lvl7pPr marL="3200400" lvl="6" indent="-317500" algn="ctr" rtl="0">
              <a:lnSpc>
                <a:spcPct val="115000"/>
              </a:lnSpc>
              <a:spcBef>
                <a:spcPts val="0"/>
              </a:spcBef>
              <a:spcAft>
                <a:spcPts val="0"/>
              </a:spcAft>
              <a:buSzPts val="1400"/>
              <a:buChar char="●"/>
              <a:defRPr/>
            </a:lvl7pPr>
            <a:lvl8pPr marL="3657600" lvl="7" indent="-317500" algn="ctr" rtl="0">
              <a:lnSpc>
                <a:spcPct val="115000"/>
              </a:lnSpc>
              <a:spcBef>
                <a:spcPts val="0"/>
              </a:spcBef>
              <a:spcAft>
                <a:spcPts val="0"/>
              </a:spcAft>
              <a:buSzPts val="1400"/>
              <a:buChar char="○"/>
              <a:defRPr/>
            </a:lvl8pPr>
            <a:lvl9pPr marL="4114800" lvl="8" indent="-317500" algn="ctr" rtl="0">
              <a:lnSpc>
                <a:spcPct val="115000"/>
              </a:lnSpc>
              <a:spcBef>
                <a:spcPts val="0"/>
              </a:spcBef>
              <a:spcAft>
                <a:spcPts val="0"/>
              </a:spcAft>
              <a:buSzPts val="1400"/>
              <a:buChar char="■"/>
              <a:defRPr/>
            </a:lvl9pPr>
          </a:lstStyle>
          <a:p>
            <a:endParaRPr/>
          </a:p>
        </p:txBody>
      </p:sp>
      <p:sp>
        <p:nvSpPr>
          <p:cNvPr id="130" name="Google Shape;130;p27"/>
          <p:cNvSpPr txBox="1">
            <a:spLocks noGrp="1"/>
          </p:cNvSpPr>
          <p:nvPr>
            <p:ph type="sldNum" idx="12"/>
          </p:nvPr>
        </p:nvSpPr>
        <p:spPr>
          <a:xfrm>
            <a:off x="8523542" y="4695623"/>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Roboto"/>
                <a:ea typeface="Roboto"/>
                <a:cs typeface="Roboto"/>
                <a:sym typeface="Roboto"/>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Roboto"/>
                <a:ea typeface="Roboto"/>
                <a:cs typeface="Roboto"/>
                <a:sym typeface="Roboto"/>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Roboto"/>
                <a:ea typeface="Roboto"/>
                <a:cs typeface="Roboto"/>
                <a:sym typeface="Roboto"/>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Roboto"/>
                <a:ea typeface="Roboto"/>
                <a:cs typeface="Roboto"/>
                <a:sym typeface="Roboto"/>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Roboto"/>
                <a:ea typeface="Roboto"/>
                <a:cs typeface="Roboto"/>
                <a:sym typeface="Roboto"/>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Roboto"/>
                <a:ea typeface="Roboto"/>
                <a:cs typeface="Roboto"/>
                <a:sym typeface="Roboto"/>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Roboto"/>
                <a:ea typeface="Roboto"/>
                <a:cs typeface="Roboto"/>
                <a:sym typeface="Roboto"/>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Roboto"/>
                <a:ea typeface="Roboto"/>
                <a:cs typeface="Roboto"/>
                <a:sym typeface="Roboto"/>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31"/>
        <p:cNvGrpSpPr/>
        <p:nvPr/>
      </p:nvGrpSpPr>
      <p:grpSpPr>
        <a:xfrm>
          <a:off x="0" y="0"/>
          <a:ext cx="0" cy="0"/>
          <a:chOff x="0" y="0"/>
          <a:chExt cx="0" cy="0"/>
        </a:xfrm>
      </p:grpSpPr>
      <p:sp>
        <p:nvSpPr>
          <p:cNvPr id="132" name="Google Shape;132;p28"/>
          <p:cNvSpPr txBox="1">
            <a:spLocks noGrp="1"/>
          </p:cNvSpPr>
          <p:nvPr>
            <p:ph type="sldNum" idx="12"/>
          </p:nvPr>
        </p:nvSpPr>
        <p:spPr>
          <a:xfrm>
            <a:off x="8523542" y="4695623"/>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Roboto"/>
                <a:ea typeface="Roboto"/>
                <a:cs typeface="Roboto"/>
                <a:sym typeface="Roboto"/>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Roboto"/>
                <a:ea typeface="Roboto"/>
                <a:cs typeface="Roboto"/>
                <a:sym typeface="Roboto"/>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Roboto"/>
                <a:ea typeface="Roboto"/>
                <a:cs typeface="Roboto"/>
                <a:sym typeface="Roboto"/>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Roboto"/>
                <a:ea typeface="Roboto"/>
                <a:cs typeface="Roboto"/>
                <a:sym typeface="Roboto"/>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Roboto"/>
                <a:ea typeface="Roboto"/>
                <a:cs typeface="Roboto"/>
                <a:sym typeface="Roboto"/>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Roboto"/>
                <a:ea typeface="Roboto"/>
                <a:cs typeface="Roboto"/>
                <a:sym typeface="Roboto"/>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Roboto"/>
                <a:ea typeface="Roboto"/>
                <a:cs typeface="Roboto"/>
                <a:sym typeface="Roboto"/>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Roboto"/>
                <a:ea typeface="Roboto"/>
                <a:cs typeface="Roboto"/>
                <a:sym typeface="Roboto"/>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Slide Master">
  <p:cSld name="Title Slide Master">
    <p:spTree>
      <p:nvGrpSpPr>
        <p:cNvPr id="1" name="Shape 133"/>
        <p:cNvGrpSpPr/>
        <p:nvPr/>
      </p:nvGrpSpPr>
      <p:grpSpPr>
        <a:xfrm>
          <a:off x="0" y="0"/>
          <a:ext cx="0" cy="0"/>
          <a:chOff x="0" y="0"/>
          <a:chExt cx="0" cy="0"/>
        </a:xfrm>
      </p:grpSpPr>
      <p:pic>
        <p:nvPicPr>
          <p:cNvPr id="134" name="Google Shape;134;p29"/>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135" name="Google Shape;135;p29"/>
          <p:cNvSpPr txBox="1">
            <a:spLocks noGrp="1"/>
          </p:cNvSpPr>
          <p:nvPr>
            <p:ph type="ctrTitle"/>
          </p:nvPr>
        </p:nvSpPr>
        <p:spPr>
          <a:xfrm>
            <a:off x="322659" y="2020490"/>
            <a:ext cx="3722700" cy="1102500"/>
          </a:xfrm>
          <a:prstGeom prst="rect">
            <a:avLst/>
          </a:prstGeom>
          <a:noFill/>
          <a:ln>
            <a:noFill/>
          </a:ln>
        </p:spPr>
        <p:txBody>
          <a:bodyPr spcFirstLastPara="1" wrap="square" lIns="68575" tIns="34275" rIns="68575" bIns="34275" anchor="b" anchorCtr="0">
            <a:noAutofit/>
          </a:bodyPr>
          <a:lstStyle>
            <a:lvl1pPr lvl="0" algn="l" rtl="0">
              <a:lnSpc>
                <a:spcPct val="90000"/>
              </a:lnSpc>
              <a:spcBef>
                <a:spcPts val="0"/>
              </a:spcBef>
              <a:spcAft>
                <a:spcPts val="0"/>
              </a:spcAft>
              <a:buClr>
                <a:schemeClr val="accent2"/>
              </a:buClr>
              <a:buSzPts val="2700"/>
              <a:buFont typeface="Arial"/>
              <a:buNone/>
              <a:defRPr sz="2700">
                <a:solidFill>
                  <a:schemeClr val="accent2"/>
                </a:solidFill>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136" name="Google Shape;136;p29"/>
          <p:cNvSpPr txBox="1">
            <a:spLocks noGrp="1"/>
          </p:cNvSpPr>
          <p:nvPr>
            <p:ph type="subTitle" idx="1"/>
          </p:nvPr>
        </p:nvSpPr>
        <p:spPr>
          <a:xfrm>
            <a:off x="322659" y="3337321"/>
            <a:ext cx="3722700" cy="444000"/>
          </a:xfrm>
          <a:prstGeom prst="rect">
            <a:avLst/>
          </a:prstGeom>
          <a:noFill/>
          <a:ln>
            <a:noFill/>
          </a:ln>
        </p:spPr>
        <p:txBody>
          <a:bodyPr spcFirstLastPara="1" wrap="square" lIns="68575" tIns="34275" rIns="68575" bIns="34275" anchor="t" anchorCtr="0">
            <a:normAutofit/>
          </a:bodyPr>
          <a:lstStyle>
            <a:lvl1pPr lvl="0" algn="l" rtl="0">
              <a:lnSpc>
                <a:spcPct val="100000"/>
              </a:lnSpc>
              <a:spcBef>
                <a:spcPts val="800"/>
              </a:spcBef>
              <a:spcAft>
                <a:spcPts val="0"/>
              </a:spcAft>
              <a:buSzPts val="1800"/>
              <a:buNone/>
              <a:defRPr sz="1500">
                <a:solidFill>
                  <a:schemeClr val="dk1"/>
                </a:solidFill>
              </a:defRPr>
            </a:lvl1pPr>
            <a:lvl2pPr lvl="1" algn="ctr" rtl="0">
              <a:lnSpc>
                <a:spcPct val="100000"/>
              </a:lnSpc>
              <a:spcBef>
                <a:spcPts val="400"/>
              </a:spcBef>
              <a:spcAft>
                <a:spcPts val="0"/>
              </a:spcAft>
              <a:buSzPts val="1200"/>
              <a:buNone/>
              <a:defRPr>
                <a:solidFill>
                  <a:srgbClr val="919191"/>
                </a:solidFill>
              </a:defRPr>
            </a:lvl2pPr>
            <a:lvl3pPr lvl="2" algn="ctr" rtl="0">
              <a:lnSpc>
                <a:spcPct val="100000"/>
              </a:lnSpc>
              <a:spcBef>
                <a:spcPts val="400"/>
              </a:spcBef>
              <a:spcAft>
                <a:spcPts val="0"/>
              </a:spcAft>
              <a:buSzPts val="1100"/>
              <a:buNone/>
              <a:defRPr>
                <a:solidFill>
                  <a:srgbClr val="919191"/>
                </a:solidFill>
              </a:defRPr>
            </a:lvl3pPr>
            <a:lvl4pPr lvl="3" algn="ctr" rtl="0">
              <a:lnSpc>
                <a:spcPct val="100000"/>
              </a:lnSpc>
              <a:spcBef>
                <a:spcPts val="400"/>
              </a:spcBef>
              <a:spcAft>
                <a:spcPts val="0"/>
              </a:spcAft>
              <a:buSzPts val="1200"/>
              <a:buNone/>
              <a:defRPr>
                <a:solidFill>
                  <a:srgbClr val="919191"/>
                </a:solidFill>
              </a:defRPr>
            </a:lvl4pPr>
            <a:lvl5pPr lvl="4" algn="ctr" rtl="0">
              <a:lnSpc>
                <a:spcPct val="100000"/>
              </a:lnSpc>
              <a:spcBef>
                <a:spcPts val="400"/>
              </a:spcBef>
              <a:spcAft>
                <a:spcPts val="0"/>
              </a:spcAft>
              <a:buSzPts val="1200"/>
              <a:buNone/>
              <a:defRPr>
                <a:solidFill>
                  <a:srgbClr val="919191"/>
                </a:solidFill>
              </a:defRPr>
            </a:lvl5pPr>
            <a:lvl6pPr lvl="5" algn="ctr" rtl="0">
              <a:lnSpc>
                <a:spcPct val="90000"/>
              </a:lnSpc>
              <a:spcBef>
                <a:spcPts val="400"/>
              </a:spcBef>
              <a:spcAft>
                <a:spcPts val="0"/>
              </a:spcAft>
              <a:buClr>
                <a:srgbClr val="919191"/>
              </a:buClr>
              <a:buSzPts val="1400"/>
              <a:buNone/>
              <a:defRPr>
                <a:solidFill>
                  <a:srgbClr val="919191"/>
                </a:solidFill>
              </a:defRPr>
            </a:lvl6pPr>
            <a:lvl7pPr lvl="6" algn="ctr" rtl="0">
              <a:lnSpc>
                <a:spcPct val="90000"/>
              </a:lnSpc>
              <a:spcBef>
                <a:spcPts val="400"/>
              </a:spcBef>
              <a:spcAft>
                <a:spcPts val="0"/>
              </a:spcAft>
              <a:buClr>
                <a:srgbClr val="919191"/>
              </a:buClr>
              <a:buSzPts val="1400"/>
              <a:buNone/>
              <a:defRPr>
                <a:solidFill>
                  <a:srgbClr val="919191"/>
                </a:solidFill>
              </a:defRPr>
            </a:lvl7pPr>
            <a:lvl8pPr lvl="7" algn="ctr" rtl="0">
              <a:lnSpc>
                <a:spcPct val="90000"/>
              </a:lnSpc>
              <a:spcBef>
                <a:spcPts val="400"/>
              </a:spcBef>
              <a:spcAft>
                <a:spcPts val="0"/>
              </a:spcAft>
              <a:buClr>
                <a:srgbClr val="919191"/>
              </a:buClr>
              <a:buSzPts val="1400"/>
              <a:buNone/>
              <a:defRPr>
                <a:solidFill>
                  <a:srgbClr val="919191"/>
                </a:solidFill>
              </a:defRPr>
            </a:lvl8pPr>
            <a:lvl9pPr lvl="8" algn="ctr" rtl="0">
              <a:lnSpc>
                <a:spcPct val="90000"/>
              </a:lnSpc>
              <a:spcBef>
                <a:spcPts val="400"/>
              </a:spcBef>
              <a:spcAft>
                <a:spcPts val="0"/>
              </a:spcAft>
              <a:buClr>
                <a:srgbClr val="919191"/>
              </a:buClr>
              <a:buSzPts val="1400"/>
              <a:buNone/>
              <a:defRPr>
                <a:solidFill>
                  <a:srgbClr val="919191"/>
                </a:solidFill>
              </a:defRPr>
            </a:lvl9pPr>
          </a:lstStyle>
          <a:p>
            <a:endParaRPr/>
          </a:p>
        </p:txBody>
      </p:sp>
      <p:pic>
        <p:nvPicPr>
          <p:cNvPr id="137" name="Google Shape;137;p29"/>
          <p:cNvPicPr preferRelativeResize="0"/>
          <p:nvPr/>
        </p:nvPicPr>
        <p:blipFill rotWithShape="1">
          <a:blip r:embed="rId3">
            <a:alphaModFix/>
          </a:blip>
          <a:srcRect l="3668" t="7517" r="75485" b="52749"/>
          <a:stretch/>
        </p:blipFill>
        <p:spPr>
          <a:xfrm>
            <a:off x="4571999" y="1592165"/>
            <a:ext cx="840957" cy="979585"/>
          </a:xfrm>
          <a:prstGeom prst="rect">
            <a:avLst/>
          </a:prstGeom>
          <a:noFill/>
          <a:ln>
            <a:noFill/>
          </a:ln>
        </p:spPr>
      </p:pic>
      <p:sp>
        <p:nvSpPr>
          <p:cNvPr id="138" name="Google Shape;138;p29"/>
          <p:cNvSpPr txBox="1"/>
          <p:nvPr/>
        </p:nvSpPr>
        <p:spPr>
          <a:xfrm>
            <a:off x="336042" y="4975234"/>
            <a:ext cx="2905800" cy="1617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244E7C"/>
              </a:buClr>
              <a:buSzPts val="600"/>
              <a:buFont typeface="Arial"/>
              <a:buNone/>
            </a:pPr>
            <a:r>
              <a:rPr lang="en" sz="600" b="0" i="0" u="none" strike="noStrike" cap="none">
                <a:solidFill>
                  <a:srgbClr val="244E7C"/>
                </a:solidFill>
                <a:latin typeface="Arial"/>
                <a:ea typeface="Arial"/>
                <a:cs typeface="Arial"/>
                <a:sym typeface="Arial"/>
              </a:rPr>
              <a:t>© 2023 ENCODED THERAPEUTICS  |  CONFIDENTIAL</a:t>
            </a:r>
            <a:endParaRPr sz="1100"/>
          </a:p>
        </p:txBody>
      </p:sp>
      <p:pic>
        <p:nvPicPr>
          <p:cNvPr id="139" name="Google Shape;139;p29"/>
          <p:cNvPicPr preferRelativeResize="0"/>
          <p:nvPr/>
        </p:nvPicPr>
        <p:blipFill rotWithShape="1">
          <a:blip r:embed="rId4">
            <a:alphaModFix/>
          </a:blip>
          <a:srcRect l="28067"/>
          <a:stretch/>
        </p:blipFill>
        <p:spPr>
          <a:xfrm>
            <a:off x="5760720" y="4177736"/>
            <a:ext cx="2112265" cy="101148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Content 1">
  <p:cSld name="Title and Content">
    <p:spTree>
      <p:nvGrpSpPr>
        <p:cNvPr id="1" name="Shape 140"/>
        <p:cNvGrpSpPr/>
        <p:nvPr/>
      </p:nvGrpSpPr>
      <p:grpSpPr>
        <a:xfrm>
          <a:off x="0" y="0"/>
          <a:ext cx="0" cy="0"/>
          <a:chOff x="0" y="0"/>
          <a:chExt cx="0" cy="0"/>
        </a:xfrm>
      </p:grpSpPr>
      <p:sp>
        <p:nvSpPr>
          <p:cNvPr id="141" name="Google Shape;141;p30"/>
          <p:cNvSpPr txBox="1">
            <a:spLocks noGrp="1"/>
          </p:cNvSpPr>
          <p:nvPr>
            <p:ph type="title"/>
          </p:nvPr>
        </p:nvSpPr>
        <p:spPr>
          <a:xfrm>
            <a:off x="336042" y="273844"/>
            <a:ext cx="8475900" cy="5154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Clr>
                <a:schemeClr val="accent1"/>
              </a:buClr>
              <a:buSzPts val="14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142" name="Google Shape;142;p30"/>
          <p:cNvSpPr txBox="1">
            <a:spLocks noGrp="1"/>
          </p:cNvSpPr>
          <p:nvPr>
            <p:ph type="body" idx="1"/>
          </p:nvPr>
        </p:nvSpPr>
        <p:spPr>
          <a:xfrm>
            <a:off x="336043" y="851537"/>
            <a:ext cx="8475900" cy="3742200"/>
          </a:xfrm>
          <a:prstGeom prst="rect">
            <a:avLst/>
          </a:prstGeom>
          <a:noFill/>
          <a:ln>
            <a:noFill/>
          </a:ln>
        </p:spPr>
        <p:txBody>
          <a:bodyPr spcFirstLastPara="1" wrap="square" lIns="68575" tIns="34275" rIns="68575" bIns="34275" anchor="t" anchorCtr="0">
            <a:normAutofit/>
          </a:bodyPr>
          <a:lstStyle>
            <a:lvl1pPr marL="457200" lvl="0" indent="-330200" algn="l" rtl="0">
              <a:lnSpc>
                <a:spcPct val="100000"/>
              </a:lnSpc>
              <a:spcBef>
                <a:spcPts val="800"/>
              </a:spcBef>
              <a:spcAft>
                <a:spcPts val="0"/>
              </a:spcAft>
              <a:buSzPts val="1600"/>
              <a:buChar char="●"/>
              <a:defRPr/>
            </a:lvl1pPr>
            <a:lvl2pPr marL="914400" lvl="1" indent="-304800" algn="l" rtl="0">
              <a:lnSpc>
                <a:spcPct val="100000"/>
              </a:lnSpc>
              <a:spcBef>
                <a:spcPts val="400"/>
              </a:spcBef>
              <a:spcAft>
                <a:spcPts val="0"/>
              </a:spcAft>
              <a:buSzPts val="1200"/>
              <a:buChar char="○"/>
              <a:defRPr/>
            </a:lvl2pPr>
            <a:lvl3pPr marL="1371600" lvl="2" indent="-298450" algn="l" rtl="0">
              <a:lnSpc>
                <a:spcPct val="100000"/>
              </a:lnSpc>
              <a:spcBef>
                <a:spcPts val="400"/>
              </a:spcBef>
              <a:spcAft>
                <a:spcPts val="0"/>
              </a:spcAft>
              <a:buSzPts val="1100"/>
              <a:buChar char="■"/>
              <a:defRPr/>
            </a:lvl3pPr>
            <a:lvl4pPr marL="1828800" lvl="3" indent="-304800" algn="l" rtl="0">
              <a:lnSpc>
                <a:spcPct val="100000"/>
              </a:lnSpc>
              <a:spcBef>
                <a:spcPts val="400"/>
              </a:spcBef>
              <a:spcAft>
                <a:spcPts val="0"/>
              </a:spcAft>
              <a:buSzPts val="1200"/>
              <a:buChar char="●"/>
              <a:defRPr/>
            </a:lvl4pPr>
            <a:lvl5pPr marL="2286000" lvl="4" indent="-228600" algn="l" rtl="0">
              <a:lnSpc>
                <a:spcPct val="100000"/>
              </a:lnSpc>
              <a:spcBef>
                <a:spcPts val="400"/>
              </a:spcBef>
              <a:spcAft>
                <a:spcPts val="0"/>
              </a:spcAft>
              <a:buSzPts val="1200"/>
              <a:buNone/>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143" name="Google Shape;143;p30"/>
          <p:cNvSpPr txBox="1">
            <a:spLocks noGrp="1"/>
          </p:cNvSpPr>
          <p:nvPr>
            <p:ph type="body" idx="2"/>
          </p:nvPr>
        </p:nvSpPr>
        <p:spPr>
          <a:xfrm>
            <a:off x="4572000" y="4687062"/>
            <a:ext cx="3908100" cy="417900"/>
          </a:xfrm>
          <a:prstGeom prst="rect">
            <a:avLst/>
          </a:prstGeom>
          <a:noFill/>
          <a:ln>
            <a:noFill/>
          </a:ln>
        </p:spPr>
        <p:txBody>
          <a:bodyPr spcFirstLastPara="1" wrap="square" lIns="68575" tIns="34275" rIns="68575" bIns="34275" anchor="b" anchorCtr="0">
            <a:normAutofit/>
          </a:bodyPr>
          <a:lstStyle>
            <a:lvl1pPr marL="457200" lvl="0" indent="-228600" algn="r" rtl="0">
              <a:lnSpc>
                <a:spcPct val="100000"/>
              </a:lnSpc>
              <a:spcBef>
                <a:spcPts val="0"/>
              </a:spcBef>
              <a:spcAft>
                <a:spcPts val="0"/>
              </a:spcAft>
              <a:buSzPts val="900"/>
              <a:buNone/>
              <a:defRPr sz="800">
                <a:solidFill>
                  <a:srgbClr val="7F7F7F"/>
                </a:solidFill>
                <a:latin typeface="Arial"/>
                <a:ea typeface="Arial"/>
                <a:cs typeface="Arial"/>
                <a:sym typeface="Arial"/>
              </a:defRPr>
            </a:lvl1pPr>
            <a:lvl2pPr marL="914400" lvl="1" indent="-317500" algn="l" rtl="0">
              <a:lnSpc>
                <a:spcPct val="100000"/>
              </a:lnSpc>
              <a:spcBef>
                <a:spcPts val="400"/>
              </a:spcBef>
              <a:spcAft>
                <a:spcPts val="0"/>
              </a:spcAft>
              <a:buSzPts val="1400"/>
              <a:buChar char="○"/>
              <a:defRPr/>
            </a:lvl2pPr>
            <a:lvl3pPr marL="1371600" lvl="2" indent="-304800" algn="l" rtl="0">
              <a:lnSpc>
                <a:spcPct val="100000"/>
              </a:lnSpc>
              <a:spcBef>
                <a:spcPts val="400"/>
              </a:spcBef>
              <a:spcAft>
                <a:spcPts val="0"/>
              </a:spcAft>
              <a:buSzPts val="1200"/>
              <a:buChar char="■"/>
              <a:defRPr/>
            </a:lvl3pPr>
            <a:lvl4pPr marL="1828800" lvl="3" indent="-317500" algn="l" rtl="0">
              <a:lnSpc>
                <a:spcPct val="100000"/>
              </a:lnSpc>
              <a:spcBef>
                <a:spcPts val="400"/>
              </a:spcBef>
              <a:spcAft>
                <a:spcPts val="0"/>
              </a:spcAft>
              <a:buSzPts val="1400"/>
              <a:buChar char="●"/>
              <a:defRPr/>
            </a:lvl4pPr>
            <a:lvl5pPr marL="2286000" lvl="4" indent="-317500" algn="l" rtl="0">
              <a:lnSpc>
                <a:spcPct val="100000"/>
              </a:lnSpc>
              <a:spcBef>
                <a:spcPts val="400"/>
              </a:spcBef>
              <a:spcAft>
                <a:spcPts val="0"/>
              </a:spcAft>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144" name="Google Shape;144;p30"/>
          <p:cNvSpPr txBox="1">
            <a:spLocks noGrp="1"/>
          </p:cNvSpPr>
          <p:nvPr>
            <p:ph type="body" idx="3"/>
          </p:nvPr>
        </p:nvSpPr>
        <p:spPr>
          <a:xfrm>
            <a:off x="336043" y="4687063"/>
            <a:ext cx="4080600" cy="281400"/>
          </a:xfrm>
          <a:prstGeom prst="rect">
            <a:avLst/>
          </a:prstGeom>
          <a:noFill/>
          <a:ln>
            <a:noFill/>
          </a:ln>
        </p:spPr>
        <p:txBody>
          <a:bodyPr spcFirstLastPara="1" wrap="square" lIns="68575" tIns="34275" rIns="68575" bIns="34275" anchor="t" anchorCtr="0">
            <a:normAutofit/>
          </a:bodyPr>
          <a:lstStyle>
            <a:lvl1pPr marL="457200" lvl="0" indent="-228600" algn="l" rtl="0">
              <a:lnSpc>
                <a:spcPct val="100000"/>
              </a:lnSpc>
              <a:spcBef>
                <a:spcPts val="0"/>
              </a:spcBef>
              <a:spcAft>
                <a:spcPts val="0"/>
              </a:spcAft>
              <a:buSzPts val="900"/>
              <a:buNone/>
              <a:defRPr sz="800">
                <a:solidFill>
                  <a:srgbClr val="7F7F7F"/>
                </a:solidFill>
                <a:latin typeface="Arial"/>
                <a:ea typeface="Arial"/>
                <a:cs typeface="Arial"/>
                <a:sym typeface="Arial"/>
              </a:defRPr>
            </a:lvl1pPr>
            <a:lvl2pPr marL="914400" lvl="1" indent="-317500" algn="l" rtl="0">
              <a:lnSpc>
                <a:spcPct val="100000"/>
              </a:lnSpc>
              <a:spcBef>
                <a:spcPts val="400"/>
              </a:spcBef>
              <a:spcAft>
                <a:spcPts val="0"/>
              </a:spcAft>
              <a:buSzPts val="1400"/>
              <a:buChar char="○"/>
              <a:defRPr/>
            </a:lvl2pPr>
            <a:lvl3pPr marL="1371600" lvl="2" indent="-304800" algn="l" rtl="0">
              <a:lnSpc>
                <a:spcPct val="100000"/>
              </a:lnSpc>
              <a:spcBef>
                <a:spcPts val="400"/>
              </a:spcBef>
              <a:spcAft>
                <a:spcPts val="0"/>
              </a:spcAft>
              <a:buSzPts val="1200"/>
              <a:buChar char="■"/>
              <a:defRPr/>
            </a:lvl3pPr>
            <a:lvl4pPr marL="1828800" lvl="3" indent="-317500" algn="l" rtl="0">
              <a:lnSpc>
                <a:spcPct val="100000"/>
              </a:lnSpc>
              <a:spcBef>
                <a:spcPts val="400"/>
              </a:spcBef>
              <a:spcAft>
                <a:spcPts val="0"/>
              </a:spcAft>
              <a:buSzPts val="1400"/>
              <a:buChar char="●"/>
              <a:defRPr/>
            </a:lvl4pPr>
            <a:lvl5pPr marL="2286000" lvl="4" indent="-317500" algn="l" rtl="0">
              <a:lnSpc>
                <a:spcPct val="100000"/>
              </a:lnSpc>
              <a:spcBef>
                <a:spcPts val="400"/>
              </a:spcBef>
              <a:spcAft>
                <a:spcPts val="0"/>
              </a:spcAft>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Divider Slide 01">
  <p:cSld name="SECTION_HEADER_1">
    <p:spTree>
      <p:nvGrpSpPr>
        <p:cNvPr id="1" name="Shape 145"/>
        <p:cNvGrpSpPr/>
        <p:nvPr/>
      </p:nvGrpSpPr>
      <p:grpSpPr>
        <a:xfrm>
          <a:off x="0" y="0"/>
          <a:ext cx="0" cy="0"/>
          <a:chOff x="0" y="0"/>
          <a:chExt cx="0" cy="0"/>
        </a:xfrm>
      </p:grpSpPr>
      <p:sp>
        <p:nvSpPr>
          <p:cNvPr id="146" name="Google Shape;146;p31"/>
          <p:cNvSpPr/>
          <p:nvPr/>
        </p:nvSpPr>
        <p:spPr>
          <a:xfrm>
            <a:off x="6797488" y="-2165"/>
            <a:ext cx="2346600" cy="5145900"/>
          </a:xfrm>
          <a:prstGeom prst="rect">
            <a:avLst/>
          </a:prstGeom>
          <a:solidFill>
            <a:schemeClr val="lt1"/>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414141"/>
              </a:buClr>
              <a:buSzPts val="900"/>
              <a:buFont typeface="Arial"/>
              <a:buNone/>
            </a:pPr>
            <a:endParaRPr sz="900" b="0" i="0" u="none" strike="noStrike" cap="none">
              <a:solidFill>
                <a:schemeClr val="lt1"/>
              </a:solidFill>
              <a:latin typeface="Arial"/>
              <a:ea typeface="Arial"/>
              <a:cs typeface="Arial"/>
              <a:sym typeface="Arial"/>
            </a:endParaRPr>
          </a:p>
        </p:txBody>
      </p:sp>
      <p:pic>
        <p:nvPicPr>
          <p:cNvPr id="147" name="Google Shape;147;p31" descr="A picture containing application&#10;&#10;Description automatically generated"/>
          <p:cNvPicPr preferRelativeResize="0"/>
          <p:nvPr/>
        </p:nvPicPr>
        <p:blipFill rotWithShape="1">
          <a:blip r:embed="rId2">
            <a:alphaModFix amt="60000"/>
          </a:blip>
          <a:srcRect l="40415"/>
          <a:stretch/>
        </p:blipFill>
        <p:spPr>
          <a:xfrm>
            <a:off x="3695781" y="9816"/>
            <a:ext cx="5448218" cy="5143500"/>
          </a:xfrm>
          <a:prstGeom prst="rect">
            <a:avLst/>
          </a:prstGeom>
          <a:noFill/>
          <a:ln>
            <a:noFill/>
          </a:ln>
        </p:spPr>
      </p:pic>
      <p:sp>
        <p:nvSpPr>
          <p:cNvPr id="148" name="Google Shape;148;p31"/>
          <p:cNvSpPr txBox="1">
            <a:spLocks noGrp="1"/>
          </p:cNvSpPr>
          <p:nvPr>
            <p:ph type="title"/>
          </p:nvPr>
        </p:nvSpPr>
        <p:spPr>
          <a:xfrm>
            <a:off x="371846" y="2097341"/>
            <a:ext cx="5709600" cy="708300"/>
          </a:xfrm>
          <a:prstGeom prst="rect">
            <a:avLst/>
          </a:prstGeom>
          <a:noFill/>
          <a:ln>
            <a:noFill/>
          </a:ln>
        </p:spPr>
        <p:txBody>
          <a:bodyPr spcFirstLastPara="1" wrap="square" lIns="68575" tIns="34275" rIns="68575" bIns="34275" anchor="t" anchorCtr="0">
            <a:noAutofit/>
          </a:bodyPr>
          <a:lstStyle>
            <a:lvl1pPr lvl="0" algn="l" rtl="0">
              <a:lnSpc>
                <a:spcPct val="90000"/>
              </a:lnSpc>
              <a:spcBef>
                <a:spcPts val="0"/>
              </a:spcBef>
              <a:spcAft>
                <a:spcPts val="0"/>
              </a:spcAft>
              <a:buClr>
                <a:schemeClr val="accent1"/>
              </a:buClr>
              <a:buSzPts val="2400"/>
              <a:buFont typeface="Arial"/>
              <a:buNone/>
              <a:defRPr sz="2400" b="1" cap="none">
                <a:solidFill>
                  <a:schemeClr val="accent1"/>
                </a:solidFill>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149" name="Google Shape;149;p31"/>
          <p:cNvSpPr txBox="1">
            <a:spLocks noGrp="1"/>
          </p:cNvSpPr>
          <p:nvPr>
            <p:ph type="body" idx="1"/>
          </p:nvPr>
        </p:nvSpPr>
        <p:spPr>
          <a:xfrm>
            <a:off x="371846" y="2878445"/>
            <a:ext cx="5709600" cy="520500"/>
          </a:xfrm>
          <a:prstGeom prst="rect">
            <a:avLst/>
          </a:prstGeom>
          <a:noFill/>
          <a:ln>
            <a:noFill/>
          </a:ln>
        </p:spPr>
        <p:txBody>
          <a:bodyPr spcFirstLastPara="1" wrap="square" lIns="68575" tIns="34275" rIns="68575" bIns="34275" anchor="t" anchorCtr="0">
            <a:normAutofit/>
          </a:bodyPr>
          <a:lstStyle>
            <a:lvl1pPr marL="457200" lvl="0" indent="-228600" algn="l" rtl="0">
              <a:lnSpc>
                <a:spcPct val="100000"/>
              </a:lnSpc>
              <a:spcBef>
                <a:spcPts val="800"/>
              </a:spcBef>
              <a:spcAft>
                <a:spcPts val="0"/>
              </a:spcAft>
              <a:buSzPts val="2400"/>
              <a:buNone/>
              <a:defRPr sz="2000">
                <a:solidFill>
                  <a:schemeClr val="dk1"/>
                </a:solidFill>
              </a:defRPr>
            </a:lvl1pPr>
            <a:lvl2pPr marL="914400" lvl="1" indent="-228600" algn="l" rtl="0">
              <a:lnSpc>
                <a:spcPct val="100000"/>
              </a:lnSpc>
              <a:spcBef>
                <a:spcPts val="400"/>
              </a:spcBef>
              <a:spcAft>
                <a:spcPts val="0"/>
              </a:spcAft>
              <a:buSzPts val="1800"/>
              <a:buNone/>
              <a:defRPr sz="1800">
                <a:solidFill>
                  <a:srgbClr val="919191"/>
                </a:solidFill>
              </a:defRPr>
            </a:lvl2pPr>
            <a:lvl3pPr marL="1371600" lvl="2" indent="-228600" algn="l" rtl="0">
              <a:lnSpc>
                <a:spcPct val="100000"/>
              </a:lnSpc>
              <a:spcBef>
                <a:spcPts val="400"/>
              </a:spcBef>
              <a:spcAft>
                <a:spcPts val="0"/>
              </a:spcAft>
              <a:buSzPts val="1400"/>
              <a:buNone/>
              <a:defRPr sz="1600">
                <a:solidFill>
                  <a:srgbClr val="919191"/>
                </a:solidFill>
              </a:defRPr>
            </a:lvl3pPr>
            <a:lvl4pPr marL="1828800" lvl="3" indent="-228600" algn="l" rtl="0">
              <a:lnSpc>
                <a:spcPct val="100000"/>
              </a:lnSpc>
              <a:spcBef>
                <a:spcPts val="400"/>
              </a:spcBef>
              <a:spcAft>
                <a:spcPts val="0"/>
              </a:spcAft>
              <a:buSzPts val="1400"/>
              <a:buNone/>
              <a:defRPr sz="1400">
                <a:solidFill>
                  <a:srgbClr val="919191"/>
                </a:solidFill>
              </a:defRPr>
            </a:lvl4pPr>
            <a:lvl5pPr marL="2286000" lvl="4" indent="-228600" algn="l" rtl="0">
              <a:lnSpc>
                <a:spcPct val="100000"/>
              </a:lnSpc>
              <a:spcBef>
                <a:spcPts val="400"/>
              </a:spcBef>
              <a:spcAft>
                <a:spcPts val="0"/>
              </a:spcAft>
              <a:buSzPts val="1400"/>
              <a:buNone/>
              <a:defRPr sz="1400">
                <a:solidFill>
                  <a:srgbClr val="919191"/>
                </a:solidFill>
              </a:defRPr>
            </a:lvl5pPr>
            <a:lvl6pPr marL="2743200" lvl="5" indent="-228600" algn="l" rtl="0">
              <a:lnSpc>
                <a:spcPct val="90000"/>
              </a:lnSpc>
              <a:spcBef>
                <a:spcPts val="400"/>
              </a:spcBef>
              <a:spcAft>
                <a:spcPts val="0"/>
              </a:spcAft>
              <a:buClr>
                <a:srgbClr val="919191"/>
              </a:buClr>
              <a:buSzPts val="1400"/>
              <a:buNone/>
              <a:defRPr sz="1400">
                <a:solidFill>
                  <a:srgbClr val="919191"/>
                </a:solidFill>
              </a:defRPr>
            </a:lvl6pPr>
            <a:lvl7pPr marL="3200400" lvl="6" indent="-228600" algn="l" rtl="0">
              <a:lnSpc>
                <a:spcPct val="90000"/>
              </a:lnSpc>
              <a:spcBef>
                <a:spcPts val="400"/>
              </a:spcBef>
              <a:spcAft>
                <a:spcPts val="0"/>
              </a:spcAft>
              <a:buClr>
                <a:srgbClr val="919191"/>
              </a:buClr>
              <a:buSzPts val="1400"/>
              <a:buNone/>
              <a:defRPr sz="1400">
                <a:solidFill>
                  <a:srgbClr val="919191"/>
                </a:solidFill>
              </a:defRPr>
            </a:lvl7pPr>
            <a:lvl8pPr marL="3657600" lvl="7" indent="-228600" algn="l" rtl="0">
              <a:lnSpc>
                <a:spcPct val="90000"/>
              </a:lnSpc>
              <a:spcBef>
                <a:spcPts val="400"/>
              </a:spcBef>
              <a:spcAft>
                <a:spcPts val="0"/>
              </a:spcAft>
              <a:buClr>
                <a:srgbClr val="919191"/>
              </a:buClr>
              <a:buSzPts val="1400"/>
              <a:buNone/>
              <a:defRPr sz="1400">
                <a:solidFill>
                  <a:srgbClr val="919191"/>
                </a:solidFill>
              </a:defRPr>
            </a:lvl8pPr>
            <a:lvl9pPr marL="4114800" lvl="8" indent="-228600" algn="l" rtl="0">
              <a:lnSpc>
                <a:spcPct val="90000"/>
              </a:lnSpc>
              <a:spcBef>
                <a:spcPts val="400"/>
              </a:spcBef>
              <a:spcAft>
                <a:spcPts val="0"/>
              </a:spcAft>
              <a:buClr>
                <a:srgbClr val="919191"/>
              </a:buClr>
              <a:buSzPts val="1400"/>
              <a:buNone/>
              <a:defRPr sz="1400">
                <a:solidFill>
                  <a:srgbClr val="919191"/>
                </a:solidFill>
              </a:defRPr>
            </a:lvl9pPr>
          </a:lstStyle>
          <a:p>
            <a:endParaRPr/>
          </a:p>
        </p:txBody>
      </p:sp>
      <p:sp>
        <p:nvSpPr>
          <p:cNvPr id="150" name="Google Shape;150;p31"/>
          <p:cNvSpPr/>
          <p:nvPr/>
        </p:nvSpPr>
        <p:spPr>
          <a:xfrm>
            <a:off x="3695781" y="-2165"/>
            <a:ext cx="2148167" cy="1260662"/>
          </a:xfrm>
          <a:custGeom>
            <a:avLst/>
            <a:gdLst/>
            <a:ahLst/>
            <a:cxnLst/>
            <a:rect l="l" t="t" r="r" b="b"/>
            <a:pathLst>
              <a:path w="2864223" h="1680882" extrusionOk="0">
                <a:moveTo>
                  <a:pt x="248771" y="0"/>
                </a:moveTo>
                <a:lnTo>
                  <a:pt x="2615452" y="0"/>
                </a:lnTo>
                <a:lnTo>
                  <a:pt x="2864223" y="248771"/>
                </a:lnTo>
                <a:lnTo>
                  <a:pt x="1432112" y="1680882"/>
                </a:lnTo>
                <a:lnTo>
                  <a:pt x="0" y="248771"/>
                </a:lnTo>
                <a:close/>
              </a:path>
            </a:pathLst>
          </a:custGeom>
          <a:gradFill>
            <a:gsLst>
              <a:gs pos="0">
                <a:srgbClr val="FFFFFF"/>
              </a:gs>
              <a:gs pos="35000">
                <a:srgbClr val="FFFFFF"/>
              </a:gs>
              <a:gs pos="100000">
                <a:srgbClr val="91C863"/>
              </a:gs>
            </a:gsLst>
            <a:path path="circle">
              <a:fillToRect l="50000" t="50000" r="50000" b="50000"/>
            </a:path>
            <a:tileRect/>
          </a:gra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414141"/>
              </a:buClr>
              <a:buSzPts val="900"/>
              <a:buFont typeface="Arial"/>
              <a:buNone/>
            </a:pPr>
            <a:endParaRPr sz="900" b="0" i="0" u="none" strike="noStrike" cap="none">
              <a:solidFill>
                <a:schemeClr val="lt1"/>
              </a:solidFill>
              <a:latin typeface="Arial"/>
              <a:ea typeface="Arial"/>
              <a:cs typeface="Arial"/>
              <a:sym typeface="Arial"/>
            </a:endParaRPr>
          </a:p>
        </p:txBody>
      </p:sp>
      <p:sp>
        <p:nvSpPr>
          <p:cNvPr id="151" name="Google Shape;151;p31"/>
          <p:cNvSpPr/>
          <p:nvPr/>
        </p:nvSpPr>
        <p:spPr>
          <a:xfrm>
            <a:off x="7412008" y="890438"/>
            <a:ext cx="1731992" cy="2148167"/>
          </a:xfrm>
          <a:custGeom>
            <a:avLst/>
            <a:gdLst/>
            <a:ahLst/>
            <a:cxnLst/>
            <a:rect l="l" t="t" r="r" b="b"/>
            <a:pathLst>
              <a:path w="2309323" h="2864223" extrusionOk="0">
                <a:moveTo>
                  <a:pt x="1432112" y="0"/>
                </a:moveTo>
                <a:lnTo>
                  <a:pt x="2309323" y="877212"/>
                </a:lnTo>
                <a:lnTo>
                  <a:pt x="2309323" y="1987012"/>
                </a:lnTo>
                <a:lnTo>
                  <a:pt x="1432112" y="2864223"/>
                </a:lnTo>
                <a:lnTo>
                  <a:pt x="0" y="1432112"/>
                </a:lnTo>
                <a:close/>
              </a:path>
            </a:pathLst>
          </a:custGeom>
          <a:gradFill>
            <a:gsLst>
              <a:gs pos="0">
                <a:srgbClr val="5F9533"/>
              </a:gs>
              <a:gs pos="48000">
                <a:srgbClr val="93C967"/>
              </a:gs>
              <a:gs pos="100000">
                <a:srgbClr val="BCDEA0"/>
              </a:gs>
            </a:gsLst>
            <a:lin ang="16200038" scaled="0"/>
          </a:gra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414141"/>
              </a:buClr>
              <a:buSzPts val="900"/>
              <a:buFont typeface="Arial"/>
              <a:buNone/>
            </a:pPr>
            <a:endParaRPr sz="900" b="0" i="0" u="none" strike="noStrike" cap="none">
              <a:solidFill>
                <a:schemeClr val="lt1"/>
              </a:solidFill>
              <a:latin typeface="Arial"/>
              <a:ea typeface="Arial"/>
              <a:cs typeface="Arial"/>
              <a:sym typeface="Arial"/>
            </a:endParaRPr>
          </a:p>
        </p:txBody>
      </p:sp>
      <p:sp>
        <p:nvSpPr>
          <p:cNvPr id="152" name="Google Shape;152;p31"/>
          <p:cNvSpPr/>
          <p:nvPr/>
        </p:nvSpPr>
        <p:spPr>
          <a:xfrm>
            <a:off x="6217453" y="2104895"/>
            <a:ext cx="2148000" cy="2148000"/>
          </a:xfrm>
          <a:prstGeom prst="diamond">
            <a:avLst/>
          </a:prstGeom>
          <a:gradFill>
            <a:gsLst>
              <a:gs pos="0">
                <a:srgbClr val="FFFFFF"/>
              </a:gs>
              <a:gs pos="35000">
                <a:srgbClr val="FFFFFF"/>
              </a:gs>
              <a:gs pos="100000">
                <a:srgbClr val="BCDEA0"/>
              </a:gs>
            </a:gsLst>
            <a:path path="circle">
              <a:fillToRect l="50000" t="50000" r="50000" b="50000"/>
            </a:path>
            <a:tileRect/>
          </a:gra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414141"/>
              </a:buClr>
              <a:buSzPts val="900"/>
              <a:buFont typeface="Arial"/>
              <a:buNone/>
            </a:pPr>
            <a:endParaRPr sz="900" b="0" i="0" u="none" strike="noStrike" cap="none">
              <a:solidFill>
                <a:schemeClr val="lt1"/>
              </a:solidFill>
              <a:latin typeface="Arial"/>
              <a:ea typeface="Arial"/>
              <a:cs typeface="Arial"/>
              <a:sym typeface="Arial"/>
            </a:endParaRPr>
          </a:p>
        </p:txBody>
      </p:sp>
      <p:sp>
        <p:nvSpPr>
          <p:cNvPr id="153" name="Google Shape;153;p31"/>
          <p:cNvSpPr/>
          <p:nvPr/>
        </p:nvSpPr>
        <p:spPr>
          <a:xfrm>
            <a:off x="5284286" y="-123"/>
            <a:ext cx="2718284" cy="2419833"/>
          </a:xfrm>
          <a:custGeom>
            <a:avLst/>
            <a:gdLst/>
            <a:ahLst/>
            <a:cxnLst/>
            <a:rect l="l" t="t" r="r" b="b"/>
            <a:pathLst>
              <a:path w="3624378" h="3226444" extrusionOk="0">
                <a:moveTo>
                  <a:pt x="1414255" y="0"/>
                </a:moveTo>
                <a:lnTo>
                  <a:pt x="2210123" y="0"/>
                </a:lnTo>
                <a:lnTo>
                  <a:pt x="3624378" y="1414255"/>
                </a:lnTo>
                <a:lnTo>
                  <a:pt x="1812189" y="3226444"/>
                </a:lnTo>
                <a:lnTo>
                  <a:pt x="0" y="1414255"/>
                </a:lnTo>
                <a:close/>
              </a:path>
            </a:pathLst>
          </a:custGeom>
          <a:solidFill>
            <a:srgbClr val="BCDEA0"/>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414141"/>
              </a:buClr>
              <a:buSzPts val="900"/>
              <a:buFont typeface="Arial"/>
              <a:buNone/>
            </a:pPr>
            <a:endParaRPr sz="900" b="0" i="0" u="none" strike="noStrike" cap="none">
              <a:solidFill>
                <a:schemeClr val="lt1"/>
              </a:solidFill>
              <a:latin typeface="Arial"/>
              <a:ea typeface="Arial"/>
              <a:cs typeface="Arial"/>
              <a:sym typeface="Arial"/>
            </a:endParaRPr>
          </a:p>
        </p:txBody>
      </p:sp>
      <p:sp>
        <p:nvSpPr>
          <p:cNvPr id="154" name="Google Shape;154;p31"/>
          <p:cNvSpPr/>
          <p:nvPr/>
        </p:nvSpPr>
        <p:spPr>
          <a:xfrm>
            <a:off x="4675553" y="3297539"/>
            <a:ext cx="2718283" cy="1845961"/>
          </a:xfrm>
          <a:custGeom>
            <a:avLst/>
            <a:gdLst/>
            <a:ahLst/>
            <a:cxnLst/>
            <a:rect l="l" t="t" r="r" b="b"/>
            <a:pathLst>
              <a:path w="3624378" h="2461282" extrusionOk="0">
                <a:moveTo>
                  <a:pt x="1812189" y="0"/>
                </a:moveTo>
                <a:lnTo>
                  <a:pt x="3624378" y="1812189"/>
                </a:lnTo>
                <a:lnTo>
                  <a:pt x="2975285" y="2461282"/>
                </a:lnTo>
                <a:lnTo>
                  <a:pt x="649093" y="2461282"/>
                </a:lnTo>
                <a:lnTo>
                  <a:pt x="0" y="1812189"/>
                </a:lnTo>
                <a:close/>
              </a:path>
            </a:pathLst>
          </a:custGeom>
          <a:gradFill>
            <a:gsLst>
              <a:gs pos="0">
                <a:srgbClr val="FFFFFF"/>
              </a:gs>
              <a:gs pos="35000">
                <a:srgbClr val="FFFFFF"/>
              </a:gs>
              <a:gs pos="100000">
                <a:srgbClr val="91C863"/>
              </a:gs>
            </a:gsLst>
            <a:path path="circle">
              <a:fillToRect l="50000" t="50000" r="50000" b="50000"/>
            </a:path>
            <a:tileRect/>
          </a:gra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414141"/>
              </a:buClr>
              <a:buSzPts val="900"/>
              <a:buFont typeface="Arial"/>
              <a:buNone/>
            </a:pPr>
            <a:endParaRPr sz="900" b="0" i="0" u="none" strike="noStrike" cap="none">
              <a:solidFill>
                <a:schemeClr val="lt1"/>
              </a:solidFill>
              <a:latin typeface="Arial"/>
              <a:ea typeface="Arial"/>
              <a:cs typeface="Arial"/>
              <a:sym typeface="Arial"/>
            </a:endParaRPr>
          </a:p>
        </p:txBody>
      </p:sp>
      <p:sp>
        <p:nvSpPr>
          <p:cNvPr id="155" name="Google Shape;155;p31"/>
          <p:cNvSpPr/>
          <p:nvPr/>
        </p:nvSpPr>
        <p:spPr>
          <a:xfrm>
            <a:off x="7452349" y="3328060"/>
            <a:ext cx="1692000" cy="1815440"/>
          </a:xfrm>
          <a:custGeom>
            <a:avLst/>
            <a:gdLst/>
            <a:ahLst/>
            <a:cxnLst/>
            <a:rect l="l" t="t" r="r" b="b"/>
            <a:pathLst>
              <a:path w="2256000" h="2420587" extrusionOk="0">
                <a:moveTo>
                  <a:pt x="1432112" y="0"/>
                </a:moveTo>
                <a:lnTo>
                  <a:pt x="2256000" y="823889"/>
                </a:lnTo>
                <a:lnTo>
                  <a:pt x="2256000" y="2040335"/>
                </a:lnTo>
                <a:lnTo>
                  <a:pt x="1875748" y="2420587"/>
                </a:lnTo>
                <a:lnTo>
                  <a:pt x="988476" y="2420587"/>
                </a:lnTo>
                <a:lnTo>
                  <a:pt x="0" y="1432112"/>
                </a:lnTo>
                <a:lnTo>
                  <a:pt x="1432112" y="0"/>
                </a:lnTo>
                <a:close/>
              </a:path>
            </a:pathLst>
          </a:custGeom>
          <a:solidFill>
            <a:srgbClr val="E8F4DE"/>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414141"/>
              </a:buClr>
              <a:buSzPts val="900"/>
              <a:buFont typeface="Arial"/>
              <a:buNone/>
            </a:pPr>
            <a:endParaRPr sz="900" b="0" i="0" u="none" strike="noStrike" cap="none">
              <a:solidFill>
                <a:schemeClr val="lt1"/>
              </a:solidFill>
              <a:latin typeface="Arial"/>
              <a:ea typeface="Arial"/>
              <a:cs typeface="Arial"/>
              <a:sym typeface="Arial"/>
            </a:endParaRPr>
          </a:p>
        </p:txBody>
      </p:sp>
      <p:cxnSp>
        <p:nvCxnSpPr>
          <p:cNvPr id="156" name="Google Shape;156;p31"/>
          <p:cNvCxnSpPr/>
          <p:nvPr/>
        </p:nvCxnSpPr>
        <p:spPr>
          <a:xfrm>
            <a:off x="6901214" y="-33353"/>
            <a:ext cx="1104300" cy="1104300"/>
          </a:xfrm>
          <a:prstGeom prst="straightConnector1">
            <a:avLst/>
          </a:prstGeom>
          <a:noFill/>
          <a:ln w="76200" cap="flat" cmpd="sng">
            <a:solidFill>
              <a:schemeClr val="accent1"/>
            </a:solidFill>
            <a:prstDash val="solid"/>
            <a:miter lim="800000"/>
            <a:headEnd type="none" w="sm" len="sm"/>
            <a:tailEnd type="none" w="sm" len="sm"/>
          </a:ln>
        </p:spPr>
      </p:cxnSp>
      <p:cxnSp>
        <p:nvCxnSpPr>
          <p:cNvPr id="157" name="Google Shape;157;p31"/>
          <p:cNvCxnSpPr>
            <a:stCxn id="152" idx="0"/>
          </p:cNvCxnSpPr>
          <p:nvPr/>
        </p:nvCxnSpPr>
        <p:spPr>
          <a:xfrm>
            <a:off x="7291453" y="2104895"/>
            <a:ext cx="1074300" cy="1078500"/>
          </a:xfrm>
          <a:prstGeom prst="straightConnector1">
            <a:avLst/>
          </a:prstGeom>
          <a:noFill/>
          <a:ln w="76200" cap="flat" cmpd="sng">
            <a:solidFill>
              <a:schemeClr val="accent2"/>
            </a:solidFill>
            <a:prstDash val="solid"/>
            <a:miter lim="800000"/>
            <a:headEnd type="none" w="sm" len="sm"/>
            <a:tailEnd type="none" w="sm" len="sm"/>
          </a:ln>
        </p:spPr>
      </p:cxnSp>
      <p:cxnSp>
        <p:nvCxnSpPr>
          <p:cNvPr id="158" name="Google Shape;158;p31"/>
          <p:cNvCxnSpPr>
            <a:endCxn id="154" idx="1"/>
          </p:cNvCxnSpPr>
          <p:nvPr/>
        </p:nvCxnSpPr>
        <p:spPr>
          <a:xfrm>
            <a:off x="6021098" y="3303650"/>
            <a:ext cx="1372800" cy="1353000"/>
          </a:xfrm>
          <a:prstGeom prst="straightConnector1">
            <a:avLst/>
          </a:prstGeom>
          <a:noFill/>
          <a:ln w="76200" cap="flat" cmpd="sng">
            <a:solidFill>
              <a:schemeClr val="accent4"/>
            </a:solidFill>
            <a:prstDash val="solid"/>
            <a:miter lim="800000"/>
            <a:headEnd type="none" w="sm" len="sm"/>
            <a:tailEnd type="none" w="sm" len="sm"/>
          </a:ln>
        </p:spPr>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65"/>
        <p:cNvGrpSpPr/>
        <p:nvPr/>
      </p:nvGrpSpPr>
      <p:grpSpPr>
        <a:xfrm>
          <a:off x="0" y="0"/>
          <a:ext cx="0" cy="0"/>
          <a:chOff x="0" y="0"/>
          <a:chExt cx="0" cy="0"/>
        </a:xfrm>
      </p:grpSpPr>
      <p:sp>
        <p:nvSpPr>
          <p:cNvPr id="166" name="Google Shape;166;p33"/>
          <p:cNvSpPr txBox="1">
            <a:spLocks noGrp="1"/>
          </p:cNvSpPr>
          <p:nvPr>
            <p:ph type="ctrTitle"/>
          </p:nvPr>
        </p:nvSpPr>
        <p:spPr>
          <a:xfrm>
            <a:off x="1143000" y="841772"/>
            <a:ext cx="6858000" cy="1790700"/>
          </a:xfrm>
          <a:prstGeom prst="rect">
            <a:avLst/>
          </a:prstGeom>
          <a:noFill/>
          <a:ln>
            <a:noFill/>
          </a:ln>
        </p:spPr>
        <p:txBody>
          <a:bodyPr spcFirstLastPara="1" wrap="square" lIns="68575" tIns="34275" rIns="68575" bIns="34275" anchor="b" anchorCtr="0">
            <a:normAutofit/>
          </a:bodyPr>
          <a:lstStyle>
            <a:lvl1pPr lvl="0" algn="ctr" rtl="0">
              <a:lnSpc>
                <a:spcPct val="90000"/>
              </a:lnSpc>
              <a:spcBef>
                <a:spcPts val="0"/>
              </a:spcBef>
              <a:spcAft>
                <a:spcPts val="0"/>
              </a:spcAft>
              <a:buClr>
                <a:schemeClr val="dk1"/>
              </a:buClr>
              <a:buSzPts val="4500"/>
              <a:buFont typeface="Calibri"/>
              <a:buNone/>
              <a:defRPr sz="45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67" name="Google Shape;167;p33"/>
          <p:cNvSpPr txBox="1">
            <a:spLocks noGrp="1"/>
          </p:cNvSpPr>
          <p:nvPr>
            <p:ph type="subTitle" idx="1"/>
          </p:nvPr>
        </p:nvSpPr>
        <p:spPr>
          <a:xfrm>
            <a:off x="1143000" y="2701529"/>
            <a:ext cx="6858000" cy="1241700"/>
          </a:xfrm>
          <a:prstGeom prst="rect">
            <a:avLst/>
          </a:prstGeom>
          <a:noFill/>
          <a:ln>
            <a:noFill/>
          </a:ln>
        </p:spPr>
        <p:txBody>
          <a:bodyPr spcFirstLastPara="1" wrap="square" lIns="68575" tIns="34275" rIns="68575" bIns="34275" anchor="t" anchorCtr="0">
            <a:normAutofit/>
          </a:bodyPr>
          <a:lstStyle>
            <a:lvl1pPr lvl="0" algn="ctr" rtl="0">
              <a:lnSpc>
                <a:spcPct val="90000"/>
              </a:lnSpc>
              <a:spcBef>
                <a:spcPts val="800"/>
              </a:spcBef>
              <a:spcAft>
                <a:spcPts val="0"/>
              </a:spcAft>
              <a:buClr>
                <a:schemeClr val="dk1"/>
              </a:buClr>
              <a:buSzPts val="1800"/>
              <a:buNone/>
              <a:defRPr sz="1800"/>
            </a:lvl1pPr>
            <a:lvl2pPr lvl="1" algn="ctr" rtl="0">
              <a:lnSpc>
                <a:spcPct val="90000"/>
              </a:lnSpc>
              <a:spcBef>
                <a:spcPts val="400"/>
              </a:spcBef>
              <a:spcAft>
                <a:spcPts val="0"/>
              </a:spcAft>
              <a:buClr>
                <a:schemeClr val="dk1"/>
              </a:buClr>
              <a:buSzPts val="1500"/>
              <a:buNone/>
              <a:defRPr sz="1500"/>
            </a:lvl2pPr>
            <a:lvl3pPr lvl="2" algn="ctr" rtl="0">
              <a:lnSpc>
                <a:spcPct val="90000"/>
              </a:lnSpc>
              <a:spcBef>
                <a:spcPts val="400"/>
              </a:spcBef>
              <a:spcAft>
                <a:spcPts val="0"/>
              </a:spcAft>
              <a:buClr>
                <a:schemeClr val="dk1"/>
              </a:buClr>
              <a:buSzPts val="1400"/>
              <a:buNone/>
              <a:defRPr sz="1400"/>
            </a:lvl3pPr>
            <a:lvl4pPr lvl="3" algn="ctr" rtl="0">
              <a:lnSpc>
                <a:spcPct val="90000"/>
              </a:lnSpc>
              <a:spcBef>
                <a:spcPts val="400"/>
              </a:spcBef>
              <a:spcAft>
                <a:spcPts val="0"/>
              </a:spcAft>
              <a:buClr>
                <a:schemeClr val="dk1"/>
              </a:buClr>
              <a:buSzPts val="1200"/>
              <a:buNone/>
              <a:defRPr sz="1200"/>
            </a:lvl4pPr>
            <a:lvl5pPr lvl="4" algn="ctr" rtl="0">
              <a:lnSpc>
                <a:spcPct val="90000"/>
              </a:lnSpc>
              <a:spcBef>
                <a:spcPts val="400"/>
              </a:spcBef>
              <a:spcAft>
                <a:spcPts val="0"/>
              </a:spcAft>
              <a:buClr>
                <a:schemeClr val="dk1"/>
              </a:buClr>
              <a:buSzPts val="1200"/>
              <a:buNone/>
              <a:defRPr sz="1200"/>
            </a:lvl5pPr>
            <a:lvl6pPr lvl="5" algn="ctr" rtl="0">
              <a:lnSpc>
                <a:spcPct val="90000"/>
              </a:lnSpc>
              <a:spcBef>
                <a:spcPts val="400"/>
              </a:spcBef>
              <a:spcAft>
                <a:spcPts val="0"/>
              </a:spcAft>
              <a:buClr>
                <a:schemeClr val="dk1"/>
              </a:buClr>
              <a:buSzPts val="1200"/>
              <a:buNone/>
              <a:defRPr sz="1200"/>
            </a:lvl6pPr>
            <a:lvl7pPr lvl="6" algn="ctr" rtl="0">
              <a:lnSpc>
                <a:spcPct val="90000"/>
              </a:lnSpc>
              <a:spcBef>
                <a:spcPts val="400"/>
              </a:spcBef>
              <a:spcAft>
                <a:spcPts val="0"/>
              </a:spcAft>
              <a:buClr>
                <a:schemeClr val="dk1"/>
              </a:buClr>
              <a:buSzPts val="1200"/>
              <a:buNone/>
              <a:defRPr sz="1200"/>
            </a:lvl7pPr>
            <a:lvl8pPr lvl="7" algn="ctr" rtl="0">
              <a:lnSpc>
                <a:spcPct val="90000"/>
              </a:lnSpc>
              <a:spcBef>
                <a:spcPts val="400"/>
              </a:spcBef>
              <a:spcAft>
                <a:spcPts val="0"/>
              </a:spcAft>
              <a:buClr>
                <a:schemeClr val="dk1"/>
              </a:buClr>
              <a:buSzPts val="1200"/>
              <a:buNone/>
              <a:defRPr sz="1200"/>
            </a:lvl8pPr>
            <a:lvl9pPr lvl="8" algn="ctr" rtl="0">
              <a:lnSpc>
                <a:spcPct val="90000"/>
              </a:lnSpc>
              <a:spcBef>
                <a:spcPts val="400"/>
              </a:spcBef>
              <a:spcAft>
                <a:spcPts val="0"/>
              </a:spcAft>
              <a:buClr>
                <a:schemeClr val="dk1"/>
              </a:buClr>
              <a:buSzPts val="1200"/>
              <a:buNone/>
              <a:defRPr sz="1200"/>
            </a:lvl9pPr>
          </a:lstStyle>
          <a:p>
            <a:endParaRPr/>
          </a:p>
        </p:txBody>
      </p:sp>
      <p:sp>
        <p:nvSpPr>
          <p:cNvPr id="168" name="Google Shape;168;p33"/>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25400" lvl="0" indent="0" algn="r" rtl="0">
              <a:lnSpc>
                <a:spcPct val="118750"/>
              </a:lnSpc>
              <a:spcBef>
                <a:spcPts val="0"/>
              </a:spcBef>
              <a:buNone/>
              <a:defRPr/>
            </a:lvl1pPr>
            <a:lvl2pPr marL="25400" lvl="1" indent="0" algn="r" rtl="0">
              <a:lnSpc>
                <a:spcPct val="118750"/>
              </a:lnSpc>
              <a:spcBef>
                <a:spcPts val="0"/>
              </a:spcBef>
              <a:buNone/>
              <a:defRPr/>
            </a:lvl2pPr>
            <a:lvl3pPr marL="25400" lvl="2" indent="0" algn="r" rtl="0">
              <a:lnSpc>
                <a:spcPct val="118750"/>
              </a:lnSpc>
              <a:spcBef>
                <a:spcPts val="0"/>
              </a:spcBef>
              <a:buNone/>
              <a:defRPr/>
            </a:lvl3pPr>
            <a:lvl4pPr marL="25400" lvl="3" indent="0" algn="r" rtl="0">
              <a:lnSpc>
                <a:spcPct val="118750"/>
              </a:lnSpc>
              <a:spcBef>
                <a:spcPts val="0"/>
              </a:spcBef>
              <a:buNone/>
              <a:defRPr/>
            </a:lvl4pPr>
            <a:lvl5pPr marL="25400" lvl="4" indent="0" algn="r" rtl="0">
              <a:lnSpc>
                <a:spcPct val="118750"/>
              </a:lnSpc>
              <a:spcBef>
                <a:spcPts val="0"/>
              </a:spcBef>
              <a:buNone/>
              <a:defRPr/>
            </a:lvl5pPr>
            <a:lvl6pPr marL="25400" lvl="5" indent="0" algn="r" rtl="0">
              <a:lnSpc>
                <a:spcPct val="118750"/>
              </a:lnSpc>
              <a:spcBef>
                <a:spcPts val="0"/>
              </a:spcBef>
              <a:buNone/>
              <a:defRPr/>
            </a:lvl6pPr>
            <a:lvl7pPr marL="25400" lvl="6" indent="0" algn="r" rtl="0">
              <a:lnSpc>
                <a:spcPct val="118750"/>
              </a:lnSpc>
              <a:spcBef>
                <a:spcPts val="0"/>
              </a:spcBef>
              <a:buNone/>
              <a:defRPr/>
            </a:lvl7pPr>
            <a:lvl8pPr marL="25400" lvl="7" indent="0" algn="r" rtl="0">
              <a:lnSpc>
                <a:spcPct val="118750"/>
              </a:lnSpc>
              <a:spcBef>
                <a:spcPts val="0"/>
              </a:spcBef>
              <a:buNone/>
              <a:defRPr/>
            </a:lvl8pPr>
            <a:lvl9pPr marL="25400" lvl="8" indent="0" algn="r" rtl="0">
              <a:lnSpc>
                <a:spcPct val="118750"/>
              </a:lnSpc>
              <a:spcBef>
                <a:spcPts val="0"/>
              </a:spcBef>
              <a:buNone/>
              <a:defRPr/>
            </a:lvl9pPr>
          </a:lstStyle>
          <a:p>
            <a:pPr marL="25400" lvl="0" indent="0" algn="r" rtl="0">
              <a:spcBef>
                <a:spcPts val="0"/>
              </a:spcBef>
              <a:spcAft>
                <a:spcPts val="0"/>
              </a:spcAft>
              <a:buNone/>
            </a:pPr>
            <a:fld id="{00000000-1234-1234-1234-123412341234}" type="slidenum">
              <a:rPr lang="en"/>
              <a:t>‹#›</a:t>
            </a:fld>
            <a:endParaRPr/>
          </a:p>
        </p:txBody>
      </p:sp>
      <p:pic>
        <p:nvPicPr>
          <p:cNvPr id="169" name="Google Shape;169;p33"/>
          <p:cNvPicPr preferRelativeResize="0"/>
          <p:nvPr/>
        </p:nvPicPr>
        <p:blipFill rotWithShape="1">
          <a:blip r:embed="rId2">
            <a:alphaModFix/>
          </a:blip>
          <a:srcRect/>
          <a:stretch/>
        </p:blipFill>
        <p:spPr>
          <a:xfrm>
            <a:off x="166826" y="4400971"/>
            <a:ext cx="1211685" cy="640135"/>
          </a:xfrm>
          <a:prstGeom prst="rect">
            <a:avLst/>
          </a:prstGeom>
          <a:noFill/>
          <a:ln>
            <a:noFill/>
          </a:ln>
        </p:spPr>
      </p:pic>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70"/>
        <p:cNvGrpSpPr/>
        <p:nvPr/>
      </p:nvGrpSpPr>
      <p:grpSpPr>
        <a:xfrm>
          <a:off x="0" y="0"/>
          <a:ext cx="0" cy="0"/>
          <a:chOff x="0" y="0"/>
          <a:chExt cx="0" cy="0"/>
        </a:xfrm>
      </p:grpSpPr>
      <p:sp>
        <p:nvSpPr>
          <p:cNvPr id="171" name="Google Shape;171;p34"/>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72" name="Google Shape;172;p34"/>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173" name="Google Shape;173;p34"/>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74" name="Google Shape;174;p34"/>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75" name="Google Shape;175;p34"/>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25400" lvl="0" indent="0" algn="r" rtl="0">
              <a:lnSpc>
                <a:spcPct val="118750"/>
              </a:lnSpc>
              <a:spcBef>
                <a:spcPts val="0"/>
              </a:spcBef>
              <a:buNone/>
              <a:defRPr/>
            </a:lvl1pPr>
            <a:lvl2pPr marL="25400" lvl="1" indent="0" algn="r" rtl="0">
              <a:lnSpc>
                <a:spcPct val="118750"/>
              </a:lnSpc>
              <a:spcBef>
                <a:spcPts val="0"/>
              </a:spcBef>
              <a:buNone/>
              <a:defRPr/>
            </a:lvl2pPr>
            <a:lvl3pPr marL="25400" lvl="2" indent="0" algn="r" rtl="0">
              <a:lnSpc>
                <a:spcPct val="118750"/>
              </a:lnSpc>
              <a:spcBef>
                <a:spcPts val="0"/>
              </a:spcBef>
              <a:buNone/>
              <a:defRPr/>
            </a:lvl3pPr>
            <a:lvl4pPr marL="25400" lvl="3" indent="0" algn="r" rtl="0">
              <a:lnSpc>
                <a:spcPct val="118750"/>
              </a:lnSpc>
              <a:spcBef>
                <a:spcPts val="0"/>
              </a:spcBef>
              <a:buNone/>
              <a:defRPr/>
            </a:lvl4pPr>
            <a:lvl5pPr marL="25400" lvl="4" indent="0" algn="r" rtl="0">
              <a:lnSpc>
                <a:spcPct val="118750"/>
              </a:lnSpc>
              <a:spcBef>
                <a:spcPts val="0"/>
              </a:spcBef>
              <a:buNone/>
              <a:defRPr/>
            </a:lvl5pPr>
            <a:lvl6pPr marL="25400" lvl="5" indent="0" algn="r" rtl="0">
              <a:lnSpc>
                <a:spcPct val="118750"/>
              </a:lnSpc>
              <a:spcBef>
                <a:spcPts val="0"/>
              </a:spcBef>
              <a:buNone/>
              <a:defRPr/>
            </a:lvl6pPr>
            <a:lvl7pPr marL="25400" lvl="6" indent="0" algn="r" rtl="0">
              <a:lnSpc>
                <a:spcPct val="118750"/>
              </a:lnSpc>
              <a:spcBef>
                <a:spcPts val="0"/>
              </a:spcBef>
              <a:buNone/>
              <a:defRPr/>
            </a:lvl7pPr>
            <a:lvl8pPr marL="25400" lvl="7" indent="0" algn="r" rtl="0">
              <a:lnSpc>
                <a:spcPct val="118750"/>
              </a:lnSpc>
              <a:spcBef>
                <a:spcPts val="0"/>
              </a:spcBef>
              <a:buNone/>
              <a:defRPr/>
            </a:lvl8pPr>
            <a:lvl9pPr marL="25400" lvl="8" indent="0" algn="r" rtl="0">
              <a:lnSpc>
                <a:spcPct val="118750"/>
              </a:lnSpc>
              <a:spcBef>
                <a:spcPts val="0"/>
              </a:spcBef>
              <a:buNone/>
              <a:defRPr/>
            </a:lvl9pPr>
          </a:lstStyle>
          <a:p>
            <a:pPr marL="2540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76"/>
        <p:cNvGrpSpPr/>
        <p:nvPr/>
      </p:nvGrpSpPr>
      <p:grpSpPr>
        <a:xfrm>
          <a:off x="0" y="0"/>
          <a:ext cx="0" cy="0"/>
          <a:chOff x="0" y="0"/>
          <a:chExt cx="0" cy="0"/>
        </a:xfrm>
      </p:grpSpPr>
      <p:sp>
        <p:nvSpPr>
          <p:cNvPr id="177" name="Google Shape;177;p35"/>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78" name="Google Shape;178;p35"/>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79" name="Google Shape;179;p35"/>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25400" lvl="0" indent="0" algn="r" rtl="0">
              <a:lnSpc>
                <a:spcPct val="118750"/>
              </a:lnSpc>
              <a:spcBef>
                <a:spcPts val="0"/>
              </a:spcBef>
              <a:buNone/>
              <a:defRPr/>
            </a:lvl1pPr>
            <a:lvl2pPr marL="25400" lvl="1" indent="0" algn="r" rtl="0">
              <a:lnSpc>
                <a:spcPct val="118750"/>
              </a:lnSpc>
              <a:spcBef>
                <a:spcPts val="0"/>
              </a:spcBef>
              <a:buNone/>
              <a:defRPr/>
            </a:lvl2pPr>
            <a:lvl3pPr marL="25400" lvl="2" indent="0" algn="r" rtl="0">
              <a:lnSpc>
                <a:spcPct val="118750"/>
              </a:lnSpc>
              <a:spcBef>
                <a:spcPts val="0"/>
              </a:spcBef>
              <a:buNone/>
              <a:defRPr/>
            </a:lvl3pPr>
            <a:lvl4pPr marL="25400" lvl="3" indent="0" algn="r" rtl="0">
              <a:lnSpc>
                <a:spcPct val="118750"/>
              </a:lnSpc>
              <a:spcBef>
                <a:spcPts val="0"/>
              </a:spcBef>
              <a:buNone/>
              <a:defRPr/>
            </a:lvl4pPr>
            <a:lvl5pPr marL="25400" lvl="4" indent="0" algn="r" rtl="0">
              <a:lnSpc>
                <a:spcPct val="118750"/>
              </a:lnSpc>
              <a:spcBef>
                <a:spcPts val="0"/>
              </a:spcBef>
              <a:buNone/>
              <a:defRPr/>
            </a:lvl5pPr>
            <a:lvl6pPr marL="25400" lvl="5" indent="0" algn="r" rtl="0">
              <a:lnSpc>
                <a:spcPct val="118750"/>
              </a:lnSpc>
              <a:spcBef>
                <a:spcPts val="0"/>
              </a:spcBef>
              <a:buNone/>
              <a:defRPr/>
            </a:lvl6pPr>
            <a:lvl7pPr marL="25400" lvl="6" indent="0" algn="r" rtl="0">
              <a:lnSpc>
                <a:spcPct val="118750"/>
              </a:lnSpc>
              <a:spcBef>
                <a:spcPts val="0"/>
              </a:spcBef>
              <a:buNone/>
              <a:defRPr/>
            </a:lvl7pPr>
            <a:lvl8pPr marL="25400" lvl="7" indent="0" algn="r" rtl="0">
              <a:lnSpc>
                <a:spcPct val="118750"/>
              </a:lnSpc>
              <a:spcBef>
                <a:spcPts val="0"/>
              </a:spcBef>
              <a:buNone/>
              <a:defRPr/>
            </a:lvl8pPr>
            <a:lvl9pPr marL="25400" lvl="8" indent="0" algn="r" rtl="0">
              <a:lnSpc>
                <a:spcPct val="118750"/>
              </a:lnSpc>
              <a:spcBef>
                <a:spcPts val="0"/>
              </a:spcBef>
              <a:buNone/>
              <a:defRPr/>
            </a:lvl9pPr>
          </a:lstStyle>
          <a:p>
            <a:pPr marL="2540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80"/>
        <p:cNvGrpSpPr/>
        <p:nvPr/>
      </p:nvGrpSpPr>
      <p:grpSpPr>
        <a:xfrm>
          <a:off x="0" y="0"/>
          <a:ext cx="0" cy="0"/>
          <a:chOff x="0" y="0"/>
          <a:chExt cx="0" cy="0"/>
        </a:xfrm>
      </p:grpSpPr>
      <p:sp>
        <p:nvSpPr>
          <p:cNvPr id="181" name="Google Shape;181;p36"/>
          <p:cNvSpPr txBox="1">
            <a:spLocks noGrp="1"/>
          </p:cNvSpPr>
          <p:nvPr>
            <p:ph type="title"/>
          </p:nvPr>
        </p:nvSpPr>
        <p:spPr>
          <a:xfrm>
            <a:off x="623888" y="1282303"/>
            <a:ext cx="7886700" cy="2139600"/>
          </a:xfrm>
          <a:prstGeom prst="rect">
            <a:avLst/>
          </a:prstGeom>
          <a:noFill/>
          <a:ln>
            <a:noFill/>
          </a:ln>
        </p:spPr>
        <p:txBody>
          <a:bodyPr spcFirstLastPara="1" wrap="square" lIns="68575" tIns="34275" rIns="68575" bIns="34275" anchor="b" anchorCtr="0">
            <a:normAutofit/>
          </a:bodyPr>
          <a:lstStyle>
            <a:lvl1pPr lvl="0" algn="l" rtl="0">
              <a:lnSpc>
                <a:spcPct val="90000"/>
              </a:lnSpc>
              <a:spcBef>
                <a:spcPts val="0"/>
              </a:spcBef>
              <a:spcAft>
                <a:spcPts val="0"/>
              </a:spcAft>
              <a:buClr>
                <a:schemeClr val="dk1"/>
              </a:buClr>
              <a:buSzPts val="4500"/>
              <a:buFont typeface="Calibri"/>
              <a:buNone/>
              <a:defRPr sz="45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82" name="Google Shape;182;p36"/>
          <p:cNvSpPr txBox="1">
            <a:spLocks noGrp="1"/>
          </p:cNvSpPr>
          <p:nvPr>
            <p:ph type="body" idx="1"/>
          </p:nvPr>
        </p:nvSpPr>
        <p:spPr>
          <a:xfrm>
            <a:off x="623888" y="3442097"/>
            <a:ext cx="7886700" cy="1125300"/>
          </a:xfrm>
          <a:prstGeom prst="rect">
            <a:avLst/>
          </a:prstGeom>
          <a:noFill/>
          <a:ln>
            <a:noFill/>
          </a:ln>
        </p:spPr>
        <p:txBody>
          <a:bodyPr spcFirstLastPara="1" wrap="square" lIns="68575" tIns="34275" rIns="68575" bIns="34275" anchor="t" anchorCtr="0">
            <a:normAutofit/>
          </a:bodyPr>
          <a:lstStyle>
            <a:lvl1pPr marL="457200" lvl="0" indent="-228600" algn="l" rtl="0">
              <a:lnSpc>
                <a:spcPct val="90000"/>
              </a:lnSpc>
              <a:spcBef>
                <a:spcPts val="800"/>
              </a:spcBef>
              <a:spcAft>
                <a:spcPts val="0"/>
              </a:spcAft>
              <a:buClr>
                <a:srgbClr val="888888"/>
              </a:buClr>
              <a:buSzPts val="1800"/>
              <a:buNone/>
              <a:defRPr sz="1800">
                <a:solidFill>
                  <a:srgbClr val="888888"/>
                </a:solidFill>
              </a:defRPr>
            </a:lvl1pPr>
            <a:lvl2pPr marL="914400" lvl="1" indent="-228600" algn="l" rtl="0">
              <a:lnSpc>
                <a:spcPct val="90000"/>
              </a:lnSpc>
              <a:spcBef>
                <a:spcPts val="400"/>
              </a:spcBef>
              <a:spcAft>
                <a:spcPts val="0"/>
              </a:spcAft>
              <a:buClr>
                <a:srgbClr val="888888"/>
              </a:buClr>
              <a:buSzPts val="1500"/>
              <a:buNone/>
              <a:defRPr sz="1500">
                <a:solidFill>
                  <a:srgbClr val="888888"/>
                </a:solidFill>
              </a:defRPr>
            </a:lvl2pPr>
            <a:lvl3pPr marL="1371600" lvl="2" indent="-228600" algn="l" rtl="0">
              <a:lnSpc>
                <a:spcPct val="90000"/>
              </a:lnSpc>
              <a:spcBef>
                <a:spcPts val="400"/>
              </a:spcBef>
              <a:spcAft>
                <a:spcPts val="0"/>
              </a:spcAft>
              <a:buClr>
                <a:srgbClr val="888888"/>
              </a:buClr>
              <a:buSzPts val="1400"/>
              <a:buNone/>
              <a:defRPr sz="1400">
                <a:solidFill>
                  <a:srgbClr val="888888"/>
                </a:solidFill>
              </a:defRPr>
            </a:lvl3pPr>
            <a:lvl4pPr marL="1828800" lvl="3" indent="-228600" algn="l" rtl="0">
              <a:lnSpc>
                <a:spcPct val="90000"/>
              </a:lnSpc>
              <a:spcBef>
                <a:spcPts val="400"/>
              </a:spcBef>
              <a:spcAft>
                <a:spcPts val="0"/>
              </a:spcAft>
              <a:buClr>
                <a:srgbClr val="888888"/>
              </a:buClr>
              <a:buSzPts val="1200"/>
              <a:buNone/>
              <a:defRPr sz="1200">
                <a:solidFill>
                  <a:srgbClr val="888888"/>
                </a:solidFill>
              </a:defRPr>
            </a:lvl4pPr>
            <a:lvl5pPr marL="2286000" lvl="4" indent="-228600" algn="l" rtl="0">
              <a:lnSpc>
                <a:spcPct val="90000"/>
              </a:lnSpc>
              <a:spcBef>
                <a:spcPts val="400"/>
              </a:spcBef>
              <a:spcAft>
                <a:spcPts val="0"/>
              </a:spcAft>
              <a:buClr>
                <a:srgbClr val="888888"/>
              </a:buClr>
              <a:buSzPts val="1200"/>
              <a:buNone/>
              <a:defRPr sz="1200">
                <a:solidFill>
                  <a:srgbClr val="888888"/>
                </a:solidFill>
              </a:defRPr>
            </a:lvl5pPr>
            <a:lvl6pPr marL="2743200" lvl="5" indent="-228600" algn="l" rtl="0">
              <a:lnSpc>
                <a:spcPct val="90000"/>
              </a:lnSpc>
              <a:spcBef>
                <a:spcPts val="400"/>
              </a:spcBef>
              <a:spcAft>
                <a:spcPts val="0"/>
              </a:spcAft>
              <a:buClr>
                <a:srgbClr val="888888"/>
              </a:buClr>
              <a:buSzPts val="1200"/>
              <a:buNone/>
              <a:defRPr sz="1200">
                <a:solidFill>
                  <a:srgbClr val="888888"/>
                </a:solidFill>
              </a:defRPr>
            </a:lvl6pPr>
            <a:lvl7pPr marL="3200400" lvl="6" indent="-228600" algn="l" rtl="0">
              <a:lnSpc>
                <a:spcPct val="90000"/>
              </a:lnSpc>
              <a:spcBef>
                <a:spcPts val="400"/>
              </a:spcBef>
              <a:spcAft>
                <a:spcPts val="0"/>
              </a:spcAft>
              <a:buClr>
                <a:srgbClr val="888888"/>
              </a:buClr>
              <a:buSzPts val="1200"/>
              <a:buNone/>
              <a:defRPr sz="1200">
                <a:solidFill>
                  <a:srgbClr val="888888"/>
                </a:solidFill>
              </a:defRPr>
            </a:lvl7pPr>
            <a:lvl8pPr marL="3657600" lvl="7" indent="-228600" algn="l" rtl="0">
              <a:lnSpc>
                <a:spcPct val="90000"/>
              </a:lnSpc>
              <a:spcBef>
                <a:spcPts val="400"/>
              </a:spcBef>
              <a:spcAft>
                <a:spcPts val="0"/>
              </a:spcAft>
              <a:buClr>
                <a:srgbClr val="888888"/>
              </a:buClr>
              <a:buSzPts val="1200"/>
              <a:buNone/>
              <a:defRPr sz="1200">
                <a:solidFill>
                  <a:srgbClr val="888888"/>
                </a:solidFill>
              </a:defRPr>
            </a:lvl8pPr>
            <a:lvl9pPr marL="4114800" lvl="8" indent="-228600" algn="l" rtl="0">
              <a:lnSpc>
                <a:spcPct val="90000"/>
              </a:lnSpc>
              <a:spcBef>
                <a:spcPts val="400"/>
              </a:spcBef>
              <a:spcAft>
                <a:spcPts val="0"/>
              </a:spcAft>
              <a:buClr>
                <a:srgbClr val="888888"/>
              </a:buClr>
              <a:buSzPts val="1200"/>
              <a:buNone/>
              <a:defRPr sz="1200">
                <a:solidFill>
                  <a:srgbClr val="888888"/>
                </a:solidFill>
              </a:defRPr>
            </a:lvl9pPr>
          </a:lstStyle>
          <a:p>
            <a:endParaRPr/>
          </a:p>
        </p:txBody>
      </p:sp>
      <p:sp>
        <p:nvSpPr>
          <p:cNvPr id="183" name="Google Shape;183;p36"/>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84" name="Google Shape;184;p36"/>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85" name="Google Shape;185;p36"/>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25400" lvl="0" indent="0" algn="r" rtl="0">
              <a:lnSpc>
                <a:spcPct val="118750"/>
              </a:lnSpc>
              <a:spcBef>
                <a:spcPts val="0"/>
              </a:spcBef>
              <a:buNone/>
              <a:defRPr/>
            </a:lvl1pPr>
            <a:lvl2pPr marL="25400" lvl="1" indent="0" algn="r" rtl="0">
              <a:lnSpc>
                <a:spcPct val="118750"/>
              </a:lnSpc>
              <a:spcBef>
                <a:spcPts val="0"/>
              </a:spcBef>
              <a:buNone/>
              <a:defRPr/>
            </a:lvl2pPr>
            <a:lvl3pPr marL="25400" lvl="2" indent="0" algn="r" rtl="0">
              <a:lnSpc>
                <a:spcPct val="118750"/>
              </a:lnSpc>
              <a:spcBef>
                <a:spcPts val="0"/>
              </a:spcBef>
              <a:buNone/>
              <a:defRPr/>
            </a:lvl3pPr>
            <a:lvl4pPr marL="25400" lvl="3" indent="0" algn="r" rtl="0">
              <a:lnSpc>
                <a:spcPct val="118750"/>
              </a:lnSpc>
              <a:spcBef>
                <a:spcPts val="0"/>
              </a:spcBef>
              <a:buNone/>
              <a:defRPr/>
            </a:lvl4pPr>
            <a:lvl5pPr marL="25400" lvl="4" indent="0" algn="r" rtl="0">
              <a:lnSpc>
                <a:spcPct val="118750"/>
              </a:lnSpc>
              <a:spcBef>
                <a:spcPts val="0"/>
              </a:spcBef>
              <a:buNone/>
              <a:defRPr/>
            </a:lvl5pPr>
            <a:lvl6pPr marL="25400" lvl="5" indent="0" algn="r" rtl="0">
              <a:lnSpc>
                <a:spcPct val="118750"/>
              </a:lnSpc>
              <a:spcBef>
                <a:spcPts val="0"/>
              </a:spcBef>
              <a:buNone/>
              <a:defRPr/>
            </a:lvl6pPr>
            <a:lvl7pPr marL="25400" lvl="6" indent="0" algn="r" rtl="0">
              <a:lnSpc>
                <a:spcPct val="118750"/>
              </a:lnSpc>
              <a:spcBef>
                <a:spcPts val="0"/>
              </a:spcBef>
              <a:buNone/>
              <a:defRPr/>
            </a:lvl7pPr>
            <a:lvl8pPr marL="25400" lvl="7" indent="0" algn="r" rtl="0">
              <a:lnSpc>
                <a:spcPct val="118750"/>
              </a:lnSpc>
              <a:spcBef>
                <a:spcPts val="0"/>
              </a:spcBef>
              <a:buNone/>
              <a:defRPr/>
            </a:lvl8pPr>
            <a:lvl9pPr marL="25400" lvl="8" indent="0" algn="r" rtl="0">
              <a:lnSpc>
                <a:spcPct val="118750"/>
              </a:lnSpc>
              <a:spcBef>
                <a:spcPts val="0"/>
              </a:spcBef>
              <a:buNone/>
              <a:defRPr/>
            </a:lvl9pPr>
          </a:lstStyle>
          <a:p>
            <a:pPr marL="2540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86"/>
        <p:cNvGrpSpPr/>
        <p:nvPr/>
      </p:nvGrpSpPr>
      <p:grpSpPr>
        <a:xfrm>
          <a:off x="0" y="0"/>
          <a:ext cx="0" cy="0"/>
          <a:chOff x="0" y="0"/>
          <a:chExt cx="0" cy="0"/>
        </a:xfrm>
      </p:grpSpPr>
      <p:sp>
        <p:nvSpPr>
          <p:cNvPr id="187" name="Google Shape;187;p37"/>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88" name="Google Shape;188;p37"/>
          <p:cNvSpPr txBox="1">
            <a:spLocks noGrp="1"/>
          </p:cNvSpPr>
          <p:nvPr>
            <p:ph type="body" idx="1"/>
          </p:nvPr>
        </p:nvSpPr>
        <p:spPr>
          <a:xfrm>
            <a:off x="628650" y="1369219"/>
            <a:ext cx="3886200" cy="32634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189" name="Google Shape;189;p37"/>
          <p:cNvSpPr txBox="1">
            <a:spLocks noGrp="1"/>
          </p:cNvSpPr>
          <p:nvPr>
            <p:ph type="body" idx="2"/>
          </p:nvPr>
        </p:nvSpPr>
        <p:spPr>
          <a:xfrm>
            <a:off x="4629150" y="1369219"/>
            <a:ext cx="3886200" cy="32634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190" name="Google Shape;190;p37"/>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91" name="Google Shape;191;p37"/>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92" name="Google Shape;192;p37"/>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25400" lvl="0" indent="0" algn="r" rtl="0">
              <a:lnSpc>
                <a:spcPct val="118750"/>
              </a:lnSpc>
              <a:spcBef>
                <a:spcPts val="0"/>
              </a:spcBef>
              <a:buNone/>
              <a:defRPr/>
            </a:lvl1pPr>
            <a:lvl2pPr marL="25400" lvl="1" indent="0" algn="r" rtl="0">
              <a:lnSpc>
                <a:spcPct val="118750"/>
              </a:lnSpc>
              <a:spcBef>
                <a:spcPts val="0"/>
              </a:spcBef>
              <a:buNone/>
              <a:defRPr/>
            </a:lvl2pPr>
            <a:lvl3pPr marL="25400" lvl="2" indent="0" algn="r" rtl="0">
              <a:lnSpc>
                <a:spcPct val="118750"/>
              </a:lnSpc>
              <a:spcBef>
                <a:spcPts val="0"/>
              </a:spcBef>
              <a:buNone/>
              <a:defRPr/>
            </a:lvl3pPr>
            <a:lvl4pPr marL="25400" lvl="3" indent="0" algn="r" rtl="0">
              <a:lnSpc>
                <a:spcPct val="118750"/>
              </a:lnSpc>
              <a:spcBef>
                <a:spcPts val="0"/>
              </a:spcBef>
              <a:buNone/>
              <a:defRPr/>
            </a:lvl4pPr>
            <a:lvl5pPr marL="25400" lvl="4" indent="0" algn="r" rtl="0">
              <a:lnSpc>
                <a:spcPct val="118750"/>
              </a:lnSpc>
              <a:spcBef>
                <a:spcPts val="0"/>
              </a:spcBef>
              <a:buNone/>
              <a:defRPr/>
            </a:lvl5pPr>
            <a:lvl6pPr marL="25400" lvl="5" indent="0" algn="r" rtl="0">
              <a:lnSpc>
                <a:spcPct val="118750"/>
              </a:lnSpc>
              <a:spcBef>
                <a:spcPts val="0"/>
              </a:spcBef>
              <a:buNone/>
              <a:defRPr/>
            </a:lvl6pPr>
            <a:lvl7pPr marL="25400" lvl="6" indent="0" algn="r" rtl="0">
              <a:lnSpc>
                <a:spcPct val="118750"/>
              </a:lnSpc>
              <a:spcBef>
                <a:spcPts val="0"/>
              </a:spcBef>
              <a:buNone/>
              <a:defRPr/>
            </a:lvl7pPr>
            <a:lvl8pPr marL="25400" lvl="7" indent="0" algn="r" rtl="0">
              <a:lnSpc>
                <a:spcPct val="118750"/>
              </a:lnSpc>
              <a:spcBef>
                <a:spcPts val="0"/>
              </a:spcBef>
              <a:buNone/>
              <a:defRPr/>
            </a:lvl8pPr>
            <a:lvl9pPr marL="25400" lvl="8" indent="0" algn="r" rtl="0">
              <a:lnSpc>
                <a:spcPct val="118750"/>
              </a:lnSpc>
              <a:spcBef>
                <a:spcPts val="0"/>
              </a:spcBef>
              <a:buNone/>
              <a:defRPr/>
            </a:lvl9pPr>
          </a:lstStyle>
          <a:p>
            <a:pPr marL="2540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93"/>
        <p:cNvGrpSpPr/>
        <p:nvPr/>
      </p:nvGrpSpPr>
      <p:grpSpPr>
        <a:xfrm>
          <a:off x="0" y="0"/>
          <a:ext cx="0" cy="0"/>
          <a:chOff x="0" y="0"/>
          <a:chExt cx="0" cy="0"/>
        </a:xfrm>
      </p:grpSpPr>
      <p:sp>
        <p:nvSpPr>
          <p:cNvPr id="194" name="Google Shape;194;p38"/>
          <p:cNvSpPr txBox="1">
            <a:spLocks noGrp="1"/>
          </p:cNvSpPr>
          <p:nvPr>
            <p:ph type="title"/>
          </p:nvPr>
        </p:nvSpPr>
        <p:spPr>
          <a:xfrm>
            <a:off x="629841" y="273844"/>
            <a:ext cx="7886700" cy="9942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95" name="Google Shape;195;p38"/>
          <p:cNvSpPr txBox="1">
            <a:spLocks noGrp="1"/>
          </p:cNvSpPr>
          <p:nvPr>
            <p:ph type="body" idx="1"/>
          </p:nvPr>
        </p:nvSpPr>
        <p:spPr>
          <a:xfrm>
            <a:off x="629841" y="1260872"/>
            <a:ext cx="3868500" cy="618000"/>
          </a:xfrm>
          <a:prstGeom prst="rect">
            <a:avLst/>
          </a:prstGeom>
          <a:noFill/>
          <a:ln>
            <a:noFill/>
          </a:ln>
        </p:spPr>
        <p:txBody>
          <a:bodyPr spcFirstLastPara="1" wrap="square" lIns="68575" tIns="34275" rIns="68575" bIns="34275" anchor="b" anchorCtr="0">
            <a:normAutofit/>
          </a:bodyPr>
          <a:lstStyle>
            <a:lvl1pPr marL="457200" lvl="0" indent="-228600" algn="l" rtl="0">
              <a:lnSpc>
                <a:spcPct val="90000"/>
              </a:lnSpc>
              <a:spcBef>
                <a:spcPts val="800"/>
              </a:spcBef>
              <a:spcAft>
                <a:spcPts val="0"/>
              </a:spcAft>
              <a:buClr>
                <a:schemeClr val="dk1"/>
              </a:buClr>
              <a:buSzPts val="1800"/>
              <a:buNone/>
              <a:defRPr sz="1800" b="1"/>
            </a:lvl1pPr>
            <a:lvl2pPr marL="914400" lvl="1" indent="-228600" algn="l" rtl="0">
              <a:lnSpc>
                <a:spcPct val="90000"/>
              </a:lnSpc>
              <a:spcBef>
                <a:spcPts val="400"/>
              </a:spcBef>
              <a:spcAft>
                <a:spcPts val="0"/>
              </a:spcAft>
              <a:buClr>
                <a:schemeClr val="dk1"/>
              </a:buClr>
              <a:buSzPts val="1500"/>
              <a:buNone/>
              <a:defRPr sz="1500" b="1"/>
            </a:lvl2pPr>
            <a:lvl3pPr marL="1371600" lvl="2" indent="-228600" algn="l" rtl="0">
              <a:lnSpc>
                <a:spcPct val="90000"/>
              </a:lnSpc>
              <a:spcBef>
                <a:spcPts val="400"/>
              </a:spcBef>
              <a:spcAft>
                <a:spcPts val="0"/>
              </a:spcAft>
              <a:buClr>
                <a:schemeClr val="dk1"/>
              </a:buClr>
              <a:buSzPts val="1400"/>
              <a:buNone/>
              <a:defRPr sz="1400" b="1"/>
            </a:lvl3pPr>
            <a:lvl4pPr marL="1828800" lvl="3" indent="-228600" algn="l" rtl="0">
              <a:lnSpc>
                <a:spcPct val="90000"/>
              </a:lnSpc>
              <a:spcBef>
                <a:spcPts val="400"/>
              </a:spcBef>
              <a:spcAft>
                <a:spcPts val="0"/>
              </a:spcAft>
              <a:buClr>
                <a:schemeClr val="dk1"/>
              </a:buClr>
              <a:buSzPts val="1200"/>
              <a:buNone/>
              <a:defRPr sz="1200" b="1"/>
            </a:lvl4pPr>
            <a:lvl5pPr marL="2286000" lvl="4" indent="-228600" algn="l" rtl="0">
              <a:lnSpc>
                <a:spcPct val="90000"/>
              </a:lnSpc>
              <a:spcBef>
                <a:spcPts val="400"/>
              </a:spcBef>
              <a:spcAft>
                <a:spcPts val="0"/>
              </a:spcAft>
              <a:buClr>
                <a:schemeClr val="dk1"/>
              </a:buClr>
              <a:buSzPts val="1200"/>
              <a:buNone/>
              <a:defRPr sz="1200" b="1"/>
            </a:lvl5pPr>
            <a:lvl6pPr marL="2743200" lvl="5" indent="-228600" algn="l" rtl="0">
              <a:lnSpc>
                <a:spcPct val="90000"/>
              </a:lnSpc>
              <a:spcBef>
                <a:spcPts val="400"/>
              </a:spcBef>
              <a:spcAft>
                <a:spcPts val="0"/>
              </a:spcAft>
              <a:buClr>
                <a:schemeClr val="dk1"/>
              </a:buClr>
              <a:buSzPts val="1200"/>
              <a:buNone/>
              <a:defRPr sz="1200" b="1"/>
            </a:lvl6pPr>
            <a:lvl7pPr marL="3200400" lvl="6" indent="-228600" algn="l" rtl="0">
              <a:lnSpc>
                <a:spcPct val="90000"/>
              </a:lnSpc>
              <a:spcBef>
                <a:spcPts val="400"/>
              </a:spcBef>
              <a:spcAft>
                <a:spcPts val="0"/>
              </a:spcAft>
              <a:buClr>
                <a:schemeClr val="dk1"/>
              </a:buClr>
              <a:buSzPts val="1200"/>
              <a:buNone/>
              <a:defRPr sz="1200" b="1"/>
            </a:lvl7pPr>
            <a:lvl8pPr marL="3657600" lvl="7" indent="-228600" algn="l" rtl="0">
              <a:lnSpc>
                <a:spcPct val="90000"/>
              </a:lnSpc>
              <a:spcBef>
                <a:spcPts val="400"/>
              </a:spcBef>
              <a:spcAft>
                <a:spcPts val="0"/>
              </a:spcAft>
              <a:buClr>
                <a:schemeClr val="dk1"/>
              </a:buClr>
              <a:buSzPts val="1200"/>
              <a:buNone/>
              <a:defRPr sz="1200" b="1"/>
            </a:lvl8pPr>
            <a:lvl9pPr marL="4114800" lvl="8" indent="-228600" algn="l" rtl="0">
              <a:lnSpc>
                <a:spcPct val="90000"/>
              </a:lnSpc>
              <a:spcBef>
                <a:spcPts val="400"/>
              </a:spcBef>
              <a:spcAft>
                <a:spcPts val="0"/>
              </a:spcAft>
              <a:buClr>
                <a:schemeClr val="dk1"/>
              </a:buClr>
              <a:buSzPts val="1200"/>
              <a:buNone/>
              <a:defRPr sz="1200" b="1"/>
            </a:lvl9pPr>
          </a:lstStyle>
          <a:p>
            <a:endParaRPr/>
          </a:p>
        </p:txBody>
      </p:sp>
      <p:sp>
        <p:nvSpPr>
          <p:cNvPr id="196" name="Google Shape;196;p38"/>
          <p:cNvSpPr txBox="1">
            <a:spLocks noGrp="1"/>
          </p:cNvSpPr>
          <p:nvPr>
            <p:ph type="body" idx="2"/>
          </p:nvPr>
        </p:nvSpPr>
        <p:spPr>
          <a:xfrm>
            <a:off x="629841" y="1878806"/>
            <a:ext cx="3868500" cy="27636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197" name="Google Shape;197;p38"/>
          <p:cNvSpPr txBox="1">
            <a:spLocks noGrp="1"/>
          </p:cNvSpPr>
          <p:nvPr>
            <p:ph type="body" idx="3"/>
          </p:nvPr>
        </p:nvSpPr>
        <p:spPr>
          <a:xfrm>
            <a:off x="4629150" y="1260872"/>
            <a:ext cx="3887400" cy="618000"/>
          </a:xfrm>
          <a:prstGeom prst="rect">
            <a:avLst/>
          </a:prstGeom>
          <a:noFill/>
          <a:ln>
            <a:noFill/>
          </a:ln>
        </p:spPr>
        <p:txBody>
          <a:bodyPr spcFirstLastPara="1" wrap="square" lIns="68575" tIns="34275" rIns="68575" bIns="34275" anchor="b" anchorCtr="0">
            <a:normAutofit/>
          </a:bodyPr>
          <a:lstStyle>
            <a:lvl1pPr marL="457200" lvl="0" indent="-228600" algn="l" rtl="0">
              <a:lnSpc>
                <a:spcPct val="90000"/>
              </a:lnSpc>
              <a:spcBef>
                <a:spcPts val="800"/>
              </a:spcBef>
              <a:spcAft>
                <a:spcPts val="0"/>
              </a:spcAft>
              <a:buClr>
                <a:schemeClr val="dk1"/>
              </a:buClr>
              <a:buSzPts val="1800"/>
              <a:buNone/>
              <a:defRPr sz="1800" b="1"/>
            </a:lvl1pPr>
            <a:lvl2pPr marL="914400" lvl="1" indent="-228600" algn="l" rtl="0">
              <a:lnSpc>
                <a:spcPct val="90000"/>
              </a:lnSpc>
              <a:spcBef>
                <a:spcPts val="400"/>
              </a:spcBef>
              <a:spcAft>
                <a:spcPts val="0"/>
              </a:spcAft>
              <a:buClr>
                <a:schemeClr val="dk1"/>
              </a:buClr>
              <a:buSzPts val="1500"/>
              <a:buNone/>
              <a:defRPr sz="1500" b="1"/>
            </a:lvl2pPr>
            <a:lvl3pPr marL="1371600" lvl="2" indent="-228600" algn="l" rtl="0">
              <a:lnSpc>
                <a:spcPct val="90000"/>
              </a:lnSpc>
              <a:spcBef>
                <a:spcPts val="400"/>
              </a:spcBef>
              <a:spcAft>
                <a:spcPts val="0"/>
              </a:spcAft>
              <a:buClr>
                <a:schemeClr val="dk1"/>
              </a:buClr>
              <a:buSzPts val="1400"/>
              <a:buNone/>
              <a:defRPr sz="1400" b="1"/>
            </a:lvl3pPr>
            <a:lvl4pPr marL="1828800" lvl="3" indent="-228600" algn="l" rtl="0">
              <a:lnSpc>
                <a:spcPct val="90000"/>
              </a:lnSpc>
              <a:spcBef>
                <a:spcPts val="400"/>
              </a:spcBef>
              <a:spcAft>
                <a:spcPts val="0"/>
              </a:spcAft>
              <a:buClr>
                <a:schemeClr val="dk1"/>
              </a:buClr>
              <a:buSzPts val="1200"/>
              <a:buNone/>
              <a:defRPr sz="1200" b="1"/>
            </a:lvl4pPr>
            <a:lvl5pPr marL="2286000" lvl="4" indent="-228600" algn="l" rtl="0">
              <a:lnSpc>
                <a:spcPct val="90000"/>
              </a:lnSpc>
              <a:spcBef>
                <a:spcPts val="400"/>
              </a:spcBef>
              <a:spcAft>
                <a:spcPts val="0"/>
              </a:spcAft>
              <a:buClr>
                <a:schemeClr val="dk1"/>
              </a:buClr>
              <a:buSzPts val="1200"/>
              <a:buNone/>
              <a:defRPr sz="1200" b="1"/>
            </a:lvl5pPr>
            <a:lvl6pPr marL="2743200" lvl="5" indent="-228600" algn="l" rtl="0">
              <a:lnSpc>
                <a:spcPct val="90000"/>
              </a:lnSpc>
              <a:spcBef>
                <a:spcPts val="400"/>
              </a:spcBef>
              <a:spcAft>
                <a:spcPts val="0"/>
              </a:spcAft>
              <a:buClr>
                <a:schemeClr val="dk1"/>
              </a:buClr>
              <a:buSzPts val="1200"/>
              <a:buNone/>
              <a:defRPr sz="1200" b="1"/>
            </a:lvl6pPr>
            <a:lvl7pPr marL="3200400" lvl="6" indent="-228600" algn="l" rtl="0">
              <a:lnSpc>
                <a:spcPct val="90000"/>
              </a:lnSpc>
              <a:spcBef>
                <a:spcPts val="400"/>
              </a:spcBef>
              <a:spcAft>
                <a:spcPts val="0"/>
              </a:spcAft>
              <a:buClr>
                <a:schemeClr val="dk1"/>
              </a:buClr>
              <a:buSzPts val="1200"/>
              <a:buNone/>
              <a:defRPr sz="1200" b="1"/>
            </a:lvl7pPr>
            <a:lvl8pPr marL="3657600" lvl="7" indent="-228600" algn="l" rtl="0">
              <a:lnSpc>
                <a:spcPct val="90000"/>
              </a:lnSpc>
              <a:spcBef>
                <a:spcPts val="400"/>
              </a:spcBef>
              <a:spcAft>
                <a:spcPts val="0"/>
              </a:spcAft>
              <a:buClr>
                <a:schemeClr val="dk1"/>
              </a:buClr>
              <a:buSzPts val="1200"/>
              <a:buNone/>
              <a:defRPr sz="1200" b="1"/>
            </a:lvl8pPr>
            <a:lvl9pPr marL="4114800" lvl="8" indent="-228600" algn="l" rtl="0">
              <a:lnSpc>
                <a:spcPct val="90000"/>
              </a:lnSpc>
              <a:spcBef>
                <a:spcPts val="400"/>
              </a:spcBef>
              <a:spcAft>
                <a:spcPts val="0"/>
              </a:spcAft>
              <a:buClr>
                <a:schemeClr val="dk1"/>
              </a:buClr>
              <a:buSzPts val="1200"/>
              <a:buNone/>
              <a:defRPr sz="1200" b="1"/>
            </a:lvl9pPr>
          </a:lstStyle>
          <a:p>
            <a:endParaRPr/>
          </a:p>
        </p:txBody>
      </p:sp>
      <p:sp>
        <p:nvSpPr>
          <p:cNvPr id="198" name="Google Shape;198;p38"/>
          <p:cNvSpPr txBox="1">
            <a:spLocks noGrp="1"/>
          </p:cNvSpPr>
          <p:nvPr>
            <p:ph type="body" idx="4"/>
          </p:nvPr>
        </p:nvSpPr>
        <p:spPr>
          <a:xfrm>
            <a:off x="4629150" y="1878806"/>
            <a:ext cx="3887400" cy="27636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199" name="Google Shape;199;p38"/>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200" name="Google Shape;200;p38"/>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201" name="Google Shape;201;p38"/>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25400" lvl="0" indent="0" algn="r" rtl="0">
              <a:lnSpc>
                <a:spcPct val="118750"/>
              </a:lnSpc>
              <a:spcBef>
                <a:spcPts val="0"/>
              </a:spcBef>
              <a:buNone/>
              <a:defRPr/>
            </a:lvl1pPr>
            <a:lvl2pPr marL="25400" lvl="1" indent="0" algn="r" rtl="0">
              <a:lnSpc>
                <a:spcPct val="118750"/>
              </a:lnSpc>
              <a:spcBef>
                <a:spcPts val="0"/>
              </a:spcBef>
              <a:buNone/>
              <a:defRPr/>
            </a:lvl2pPr>
            <a:lvl3pPr marL="25400" lvl="2" indent="0" algn="r" rtl="0">
              <a:lnSpc>
                <a:spcPct val="118750"/>
              </a:lnSpc>
              <a:spcBef>
                <a:spcPts val="0"/>
              </a:spcBef>
              <a:buNone/>
              <a:defRPr/>
            </a:lvl3pPr>
            <a:lvl4pPr marL="25400" lvl="3" indent="0" algn="r" rtl="0">
              <a:lnSpc>
                <a:spcPct val="118750"/>
              </a:lnSpc>
              <a:spcBef>
                <a:spcPts val="0"/>
              </a:spcBef>
              <a:buNone/>
              <a:defRPr/>
            </a:lvl4pPr>
            <a:lvl5pPr marL="25400" lvl="4" indent="0" algn="r" rtl="0">
              <a:lnSpc>
                <a:spcPct val="118750"/>
              </a:lnSpc>
              <a:spcBef>
                <a:spcPts val="0"/>
              </a:spcBef>
              <a:buNone/>
              <a:defRPr/>
            </a:lvl5pPr>
            <a:lvl6pPr marL="25400" lvl="5" indent="0" algn="r" rtl="0">
              <a:lnSpc>
                <a:spcPct val="118750"/>
              </a:lnSpc>
              <a:spcBef>
                <a:spcPts val="0"/>
              </a:spcBef>
              <a:buNone/>
              <a:defRPr/>
            </a:lvl6pPr>
            <a:lvl7pPr marL="25400" lvl="6" indent="0" algn="r" rtl="0">
              <a:lnSpc>
                <a:spcPct val="118750"/>
              </a:lnSpc>
              <a:spcBef>
                <a:spcPts val="0"/>
              </a:spcBef>
              <a:buNone/>
              <a:defRPr/>
            </a:lvl7pPr>
            <a:lvl8pPr marL="25400" lvl="7" indent="0" algn="r" rtl="0">
              <a:lnSpc>
                <a:spcPct val="118750"/>
              </a:lnSpc>
              <a:spcBef>
                <a:spcPts val="0"/>
              </a:spcBef>
              <a:buNone/>
              <a:defRPr/>
            </a:lvl8pPr>
            <a:lvl9pPr marL="25400" lvl="8" indent="0" algn="r" rtl="0">
              <a:lnSpc>
                <a:spcPct val="118750"/>
              </a:lnSpc>
              <a:spcBef>
                <a:spcPts val="0"/>
              </a:spcBef>
              <a:buNone/>
              <a:defRPr/>
            </a:lvl9pPr>
          </a:lstStyle>
          <a:p>
            <a:pPr marL="2540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02"/>
        <p:cNvGrpSpPr/>
        <p:nvPr/>
      </p:nvGrpSpPr>
      <p:grpSpPr>
        <a:xfrm>
          <a:off x="0" y="0"/>
          <a:ext cx="0" cy="0"/>
          <a:chOff x="0" y="0"/>
          <a:chExt cx="0" cy="0"/>
        </a:xfrm>
      </p:grpSpPr>
      <p:sp>
        <p:nvSpPr>
          <p:cNvPr id="203" name="Google Shape;203;p39"/>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204" name="Google Shape;204;p39"/>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205" name="Google Shape;205;p39"/>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206" name="Google Shape;206;p39"/>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25400" lvl="0" indent="0" algn="r" rtl="0">
              <a:lnSpc>
                <a:spcPct val="118750"/>
              </a:lnSpc>
              <a:spcBef>
                <a:spcPts val="0"/>
              </a:spcBef>
              <a:buNone/>
              <a:defRPr/>
            </a:lvl1pPr>
            <a:lvl2pPr marL="25400" lvl="1" indent="0" algn="r" rtl="0">
              <a:lnSpc>
                <a:spcPct val="118750"/>
              </a:lnSpc>
              <a:spcBef>
                <a:spcPts val="0"/>
              </a:spcBef>
              <a:buNone/>
              <a:defRPr/>
            </a:lvl2pPr>
            <a:lvl3pPr marL="25400" lvl="2" indent="0" algn="r" rtl="0">
              <a:lnSpc>
                <a:spcPct val="118750"/>
              </a:lnSpc>
              <a:spcBef>
                <a:spcPts val="0"/>
              </a:spcBef>
              <a:buNone/>
              <a:defRPr/>
            </a:lvl3pPr>
            <a:lvl4pPr marL="25400" lvl="3" indent="0" algn="r" rtl="0">
              <a:lnSpc>
                <a:spcPct val="118750"/>
              </a:lnSpc>
              <a:spcBef>
                <a:spcPts val="0"/>
              </a:spcBef>
              <a:buNone/>
              <a:defRPr/>
            </a:lvl4pPr>
            <a:lvl5pPr marL="25400" lvl="4" indent="0" algn="r" rtl="0">
              <a:lnSpc>
                <a:spcPct val="118750"/>
              </a:lnSpc>
              <a:spcBef>
                <a:spcPts val="0"/>
              </a:spcBef>
              <a:buNone/>
              <a:defRPr/>
            </a:lvl5pPr>
            <a:lvl6pPr marL="25400" lvl="5" indent="0" algn="r" rtl="0">
              <a:lnSpc>
                <a:spcPct val="118750"/>
              </a:lnSpc>
              <a:spcBef>
                <a:spcPts val="0"/>
              </a:spcBef>
              <a:buNone/>
              <a:defRPr/>
            </a:lvl6pPr>
            <a:lvl7pPr marL="25400" lvl="6" indent="0" algn="r" rtl="0">
              <a:lnSpc>
                <a:spcPct val="118750"/>
              </a:lnSpc>
              <a:spcBef>
                <a:spcPts val="0"/>
              </a:spcBef>
              <a:buNone/>
              <a:defRPr/>
            </a:lvl7pPr>
            <a:lvl8pPr marL="25400" lvl="7" indent="0" algn="r" rtl="0">
              <a:lnSpc>
                <a:spcPct val="118750"/>
              </a:lnSpc>
              <a:spcBef>
                <a:spcPts val="0"/>
              </a:spcBef>
              <a:buNone/>
              <a:defRPr/>
            </a:lvl8pPr>
            <a:lvl9pPr marL="25400" lvl="8" indent="0" algn="r" rtl="0">
              <a:lnSpc>
                <a:spcPct val="118750"/>
              </a:lnSpc>
              <a:spcBef>
                <a:spcPts val="0"/>
              </a:spcBef>
              <a:buNone/>
              <a:defRPr/>
            </a:lvl9pPr>
          </a:lstStyle>
          <a:p>
            <a:pPr marL="2540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207"/>
        <p:cNvGrpSpPr/>
        <p:nvPr/>
      </p:nvGrpSpPr>
      <p:grpSpPr>
        <a:xfrm>
          <a:off x="0" y="0"/>
          <a:ext cx="0" cy="0"/>
          <a:chOff x="0" y="0"/>
          <a:chExt cx="0" cy="0"/>
        </a:xfrm>
      </p:grpSpPr>
      <p:sp>
        <p:nvSpPr>
          <p:cNvPr id="208" name="Google Shape;208;p40"/>
          <p:cNvSpPr txBox="1">
            <a:spLocks noGrp="1"/>
          </p:cNvSpPr>
          <p:nvPr>
            <p:ph type="title"/>
          </p:nvPr>
        </p:nvSpPr>
        <p:spPr>
          <a:xfrm>
            <a:off x="629841" y="342900"/>
            <a:ext cx="2949000" cy="1200300"/>
          </a:xfrm>
          <a:prstGeom prst="rect">
            <a:avLst/>
          </a:prstGeom>
          <a:noFill/>
          <a:ln>
            <a:noFill/>
          </a:ln>
        </p:spPr>
        <p:txBody>
          <a:bodyPr spcFirstLastPara="1" wrap="square" lIns="68575" tIns="34275" rIns="68575" bIns="34275" anchor="b" anchorCtr="0">
            <a:normAutofit/>
          </a:bodyPr>
          <a:lstStyle>
            <a:lvl1pPr lvl="0" algn="l" rtl="0">
              <a:lnSpc>
                <a:spcPct val="90000"/>
              </a:lnSpc>
              <a:spcBef>
                <a:spcPts val="0"/>
              </a:spcBef>
              <a:spcAft>
                <a:spcPts val="0"/>
              </a:spcAft>
              <a:buClr>
                <a:schemeClr val="dk1"/>
              </a:buClr>
              <a:buSzPts val="2400"/>
              <a:buFont typeface="Calibri"/>
              <a:buNone/>
              <a:defRPr sz="24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209" name="Google Shape;209;p40"/>
          <p:cNvSpPr txBox="1">
            <a:spLocks noGrp="1"/>
          </p:cNvSpPr>
          <p:nvPr>
            <p:ph type="body" idx="1"/>
          </p:nvPr>
        </p:nvSpPr>
        <p:spPr>
          <a:xfrm>
            <a:off x="3887391" y="740569"/>
            <a:ext cx="4629300" cy="3655200"/>
          </a:xfrm>
          <a:prstGeom prst="rect">
            <a:avLst/>
          </a:prstGeom>
          <a:noFill/>
          <a:ln>
            <a:noFill/>
          </a:ln>
        </p:spPr>
        <p:txBody>
          <a:bodyPr spcFirstLastPara="1" wrap="square" lIns="68575" tIns="34275" rIns="68575" bIns="34275" anchor="t" anchorCtr="0">
            <a:normAutofit/>
          </a:bodyPr>
          <a:lstStyle>
            <a:lvl1pPr marL="457200" lvl="0" indent="-381000" algn="l" rtl="0">
              <a:lnSpc>
                <a:spcPct val="90000"/>
              </a:lnSpc>
              <a:spcBef>
                <a:spcPts val="800"/>
              </a:spcBef>
              <a:spcAft>
                <a:spcPts val="0"/>
              </a:spcAft>
              <a:buClr>
                <a:schemeClr val="dk1"/>
              </a:buClr>
              <a:buSzPts val="2400"/>
              <a:buChar char="•"/>
              <a:defRPr sz="2400"/>
            </a:lvl1pPr>
            <a:lvl2pPr marL="914400" lvl="1" indent="-361950" algn="l" rtl="0">
              <a:lnSpc>
                <a:spcPct val="90000"/>
              </a:lnSpc>
              <a:spcBef>
                <a:spcPts val="400"/>
              </a:spcBef>
              <a:spcAft>
                <a:spcPts val="0"/>
              </a:spcAft>
              <a:buClr>
                <a:schemeClr val="dk1"/>
              </a:buClr>
              <a:buSzPts val="2100"/>
              <a:buChar char="•"/>
              <a:defRPr sz="2100"/>
            </a:lvl2pPr>
            <a:lvl3pPr marL="1371600" lvl="2" indent="-342900" algn="l" rtl="0">
              <a:lnSpc>
                <a:spcPct val="90000"/>
              </a:lnSpc>
              <a:spcBef>
                <a:spcPts val="400"/>
              </a:spcBef>
              <a:spcAft>
                <a:spcPts val="0"/>
              </a:spcAft>
              <a:buClr>
                <a:schemeClr val="dk1"/>
              </a:buClr>
              <a:buSzPts val="1800"/>
              <a:buChar char="•"/>
              <a:defRPr sz="1800"/>
            </a:lvl3pPr>
            <a:lvl4pPr marL="1828800" lvl="3" indent="-323850" algn="l" rtl="0">
              <a:lnSpc>
                <a:spcPct val="90000"/>
              </a:lnSpc>
              <a:spcBef>
                <a:spcPts val="400"/>
              </a:spcBef>
              <a:spcAft>
                <a:spcPts val="0"/>
              </a:spcAft>
              <a:buClr>
                <a:schemeClr val="dk1"/>
              </a:buClr>
              <a:buSzPts val="1500"/>
              <a:buChar char="•"/>
              <a:defRPr sz="1500"/>
            </a:lvl4pPr>
            <a:lvl5pPr marL="2286000" lvl="4" indent="-323850" algn="l" rtl="0">
              <a:lnSpc>
                <a:spcPct val="90000"/>
              </a:lnSpc>
              <a:spcBef>
                <a:spcPts val="400"/>
              </a:spcBef>
              <a:spcAft>
                <a:spcPts val="0"/>
              </a:spcAft>
              <a:buClr>
                <a:schemeClr val="dk1"/>
              </a:buClr>
              <a:buSzPts val="1500"/>
              <a:buChar char="•"/>
              <a:defRPr sz="1500"/>
            </a:lvl5pPr>
            <a:lvl6pPr marL="2743200" lvl="5" indent="-323850" algn="l" rtl="0">
              <a:lnSpc>
                <a:spcPct val="90000"/>
              </a:lnSpc>
              <a:spcBef>
                <a:spcPts val="400"/>
              </a:spcBef>
              <a:spcAft>
                <a:spcPts val="0"/>
              </a:spcAft>
              <a:buClr>
                <a:schemeClr val="dk1"/>
              </a:buClr>
              <a:buSzPts val="1500"/>
              <a:buChar char="•"/>
              <a:defRPr sz="1500"/>
            </a:lvl6pPr>
            <a:lvl7pPr marL="3200400" lvl="6" indent="-323850" algn="l" rtl="0">
              <a:lnSpc>
                <a:spcPct val="90000"/>
              </a:lnSpc>
              <a:spcBef>
                <a:spcPts val="400"/>
              </a:spcBef>
              <a:spcAft>
                <a:spcPts val="0"/>
              </a:spcAft>
              <a:buClr>
                <a:schemeClr val="dk1"/>
              </a:buClr>
              <a:buSzPts val="1500"/>
              <a:buChar char="•"/>
              <a:defRPr sz="1500"/>
            </a:lvl7pPr>
            <a:lvl8pPr marL="3657600" lvl="7" indent="-323850" algn="l" rtl="0">
              <a:lnSpc>
                <a:spcPct val="90000"/>
              </a:lnSpc>
              <a:spcBef>
                <a:spcPts val="400"/>
              </a:spcBef>
              <a:spcAft>
                <a:spcPts val="0"/>
              </a:spcAft>
              <a:buClr>
                <a:schemeClr val="dk1"/>
              </a:buClr>
              <a:buSzPts val="1500"/>
              <a:buChar char="•"/>
              <a:defRPr sz="1500"/>
            </a:lvl8pPr>
            <a:lvl9pPr marL="4114800" lvl="8" indent="-323850" algn="l" rtl="0">
              <a:lnSpc>
                <a:spcPct val="90000"/>
              </a:lnSpc>
              <a:spcBef>
                <a:spcPts val="400"/>
              </a:spcBef>
              <a:spcAft>
                <a:spcPts val="0"/>
              </a:spcAft>
              <a:buClr>
                <a:schemeClr val="dk1"/>
              </a:buClr>
              <a:buSzPts val="1500"/>
              <a:buChar char="•"/>
              <a:defRPr sz="1500"/>
            </a:lvl9pPr>
          </a:lstStyle>
          <a:p>
            <a:endParaRPr/>
          </a:p>
        </p:txBody>
      </p:sp>
      <p:sp>
        <p:nvSpPr>
          <p:cNvPr id="210" name="Google Shape;210;p40"/>
          <p:cNvSpPr txBox="1">
            <a:spLocks noGrp="1"/>
          </p:cNvSpPr>
          <p:nvPr>
            <p:ph type="body" idx="2"/>
          </p:nvPr>
        </p:nvSpPr>
        <p:spPr>
          <a:xfrm>
            <a:off x="629841" y="1543050"/>
            <a:ext cx="2949000" cy="2858700"/>
          </a:xfrm>
          <a:prstGeom prst="rect">
            <a:avLst/>
          </a:prstGeom>
          <a:noFill/>
          <a:ln>
            <a:noFill/>
          </a:ln>
        </p:spPr>
        <p:txBody>
          <a:bodyPr spcFirstLastPara="1" wrap="square" lIns="68575" tIns="34275" rIns="68575" bIns="34275" anchor="t" anchorCtr="0">
            <a:normAutofit/>
          </a:bodyPr>
          <a:lstStyle>
            <a:lvl1pPr marL="457200" lvl="0" indent="-228600" algn="l" rtl="0">
              <a:lnSpc>
                <a:spcPct val="90000"/>
              </a:lnSpc>
              <a:spcBef>
                <a:spcPts val="800"/>
              </a:spcBef>
              <a:spcAft>
                <a:spcPts val="0"/>
              </a:spcAft>
              <a:buClr>
                <a:schemeClr val="dk1"/>
              </a:buClr>
              <a:buSzPts val="1200"/>
              <a:buNone/>
              <a:defRPr sz="1200"/>
            </a:lvl1pPr>
            <a:lvl2pPr marL="914400" lvl="1" indent="-228600" algn="l" rtl="0">
              <a:lnSpc>
                <a:spcPct val="90000"/>
              </a:lnSpc>
              <a:spcBef>
                <a:spcPts val="400"/>
              </a:spcBef>
              <a:spcAft>
                <a:spcPts val="0"/>
              </a:spcAft>
              <a:buClr>
                <a:schemeClr val="dk1"/>
              </a:buClr>
              <a:buSzPts val="1100"/>
              <a:buNone/>
              <a:defRPr sz="1100"/>
            </a:lvl2pPr>
            <a:lvl3pPr marL="1371600" lvl="2" indent="-228600" algn="l" rtl="0">
              <a:lnSpc>
                <a:spcPct val="90000"/>
              </a:lnSpc>
              <a:spcBef>
                <a:spcPts val="400"/>
              </a:spcBef>
              <a:spcAft>
                <a:spcPts val="0"/>
              </a:spcAft>
              <a:buClr>
                <a:schemeClr val="dk1"/>
              </a:buClr>
              <a:buSzPts val="900"/>
              <a:buNone/>
              <a:defRPr sz="900"/>
            </a:lvl3pPr>
            <a:lvl4pPr marL="1828800" lvl="3" indent="-228600" algn="l" rtl="0">
              <a:lnSpc>
                <a:spcPct val="90000"/>
              </a:lnSpc>
              <a:spcBef>
                <a:spcPts val="400"/>
              </a:spcBef>
              <a:spcAft>
                <a:spcPts val="0"/>
              </a:spcAft>
              <a:buClr>
                <a:schemeClr val="dk1"/>
              </a:buClr>
              <a:buSzPts val="800"/>
              <a:buNone/>
              <a:defRPr sz="800"/>
            </a:lvl4pPr>
            <a:lvl5pPr marL="2286000" lvl="4" indent="-228600" algn="l" rtl="0">
              <a:lnSpc>
                <a:spcPct val="90000"/>
              </a:lnSpc>
              <a:spcBef>
                <a:spcPts val="400"/>
              </a:spcBef>
              <a:spcAft>
                <a:spcPts val="0"/>
              </a:spcAft>
              <a:buClr>
                <a:schemeClr val="dk1"/>
              </a:buClr>
              <a:buSzPts val="800"/>
              <a:buNone/>
              <a:defRPr sz="800"/>
            </a:lvl5pPr>
            <a:lvl6pPr marL="2743200" lvl="5" indent="-228600" algn="l" rtl="0">
              <a:lnSpc>
                <a:spcPct val="90000"/>
              </a:lnSpc>
              <a:spcBef>
                <a:spcPts val="400"/>
              </a:spcBef>
              <a:spcAft>
                <a:spcPts val="0"/>
              </a:spcAft>
              <a:buClr>
                <a:schemeClr val="dk1"/>
              </a:buClr>
              <a:buSzPts val="800"/>
              <a:buNone/>
              <a:defRPr sz="800"/>
            </a:lvl6pPr>
            <a:lvl7pPr marL="3200400" lvl="6" indent="-228600" algn="l" rtl="0">
              <a:lnSpc>
                <a:spcPct val="90000"/>
              </a:lnSpc>
              <a:spcBef>
                <a:spcPts val="400"/>
              </a:spcBef>
              <a:spcAft>
                <a:spcPts val="0"/>
              </a:spcAft>
              <a:buClr>
                <a:schemeClr val="dk1"/>
              </a:buClr>
              <a:buSzPts val="800"/>
              <a:buNone/>
              <a:defRPr sz="800"/>
            </a:lvl7pPr>
            <a:lvl8pPr marL="3657600" lvl="7" indent="-228600" algn="l" rtl="0">
              <a:lnSpc>
                <a:spcPct val="90000"/>
              </a:lnSpc>
              <a:spcBef>
                <a:spcPts val="400"/>
              </a:spcBef>
              <a:spcAft>
                <a:spcPts val="0"/>
              </a:spcAft>
              <a:buClr>
                <a:schemeClr val="dk1"/>
              </a:buClr>
              <a:buSzPts val="800"/>
              <a:buNone/>
              <a:defRPr sz="800"/>
            </a:lvl8pPr>
            <a:lvl9pPr marL="4114800" lvl="8" indent="-228600" algn="l" rtl="0">
              <a:lnSpc>
                <a:spcPct val="90000"/>
              </a:lnSpc>
              <a:spcBef>
                <a:spcPts val="400"/>
              </a:spcBef>
              <a:spcAft>
                <a:spcPts val="0"/>
              </a:spcAft>
              <a:buClr>
                <a:schemeClr val="dk1"/>
              </a:buClr>
              <a:buSzPts val="800"/>
              <a:buNone/>
              <a:defRPr sz="800"/>
            </a:lvl9pPr>
          </a:lstStyle>
          <a:p>
            <a:endParaRPr/>
          </a:p>
        </p:txBody>
      </p:sp>
      <p:sp>
        <p:nvSpPr>
          <p:cNvPr id="211" name="Google Shape;211;p40"/>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212" name="Google Shape;212;p40"/>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213" name="Google Shape;213;p40"/>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25400" lvl="0" indent="0" algn="r" rtl="0">
              <a:lnSpc>
                <a:spcPct val="118750"/>
              </a:lnSpc>
              <a:spcBef>
                <a:spcPts val="0"/>
              </a:spcBef>
              <a:buNone/>
              <a:defRPr/>
            </a:lvl1pPr>
            <a:lvl2pPr marL="25400" lvl="1" indent="0" algn="r" rtl="0">
              <a:lnSpc>
                <a:spcPct val="118750"/>
              </a:lnSpc>
              <a:spcBef>
                <a:spcPts val="0"/>
              </a:spcBef>
              <a:buNone/>
              <a:defRPr/>
            </a:lvl2pPr>
            <a:lvl3pPr marL="25400" lvl="2" indent="0" algn="r" rtl="0">
              <a:lnSpc>
                <a:spcPct val="118750"/>
              </a:lnSpc>
              <a:spcBef>
                <a:spcPts val="0"/>
              </a:spcBef>
              <a:buNone/>
              <a:defRPr/>
            </a:lvl3pPr>
            <a:lvl4pPr marL="25400" lvl="3" indent="0" algn="r" rtl="0">
              <a:lnSpc>
                <a:spcPct val="118750"/>
              </a:lnSpc>
              <a:spcBef>
                <a:spcPts val="0"/>
              </a:spcBef>
              <a:buNone/>
              <a:defRPr/>
            </a:lvl4pPr>
            <a:lvl5pPr marL="25400" lvl="4" indent="0" algn="r" rtl="0">
              <a:lnSpc>
                <a:spcPct val="118750"/>
              </a:lnSpc>
              <a:spcBef>
                <a:spcPts val="0"/>
              </a:spcBef>
              <a:buNone/>
              <a:defRPr/>
            </a:lvl5pPr>
            <a:lvl6pPr marL="25400" lvl="5" indent="0" algn="r" rtl="0">
              <a:lnSpc>
                <a:spcPct val="118750"/>
              </a:lnSpc>
              <a:spcBef>
                <a:spcPts val="0"/>
              </a:spcBef>
              <a:buNone/>
              <a:defRPr/>
            </a:lvl6pPr>
            <a:lvl7pPr marL="25400" lvl="6" indent="0" algn="r" rtl="0">
              <a:lnSpc>
                <a:spcPct val="118750"/>
              </a:lnSpc>
              <a:spcBef>
                <a:spcPts val="0"/>
              </a:spcBef>
              <a:buNone/>
              <a:defRPr/>
            </a:lvl7pPr>
            <a:lvl8pPr marL="25400" lvl="7" indent="0" algn="r" rtl="0">
              <a:lnSpc>
                <a:spcPct val="118750"/>
              </a:lnSpc>
              <a:spcBef>
                <a:spcPts val="0"/>
              </a:spcBef>
              <a:buNone/>
              <a:defRPr/>
            </a:lvl8pPr>
            <a:lvl9pPr marL="25400" lvl="8" indent="0" algn="r" rtl="0">
              <a:lnSpc>
                <a:spcPct val="118750"/>
              </a:lnSpc>
              <a:spcBef>
                <a:spcPts val="0"/>
              </a:spcBef>
              <a:buNone/>
              <a:defRPr/>
            </a:lvl9pPr>
          </a:lstStyle>
          <a:p>
            <a:pPr marL="2540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214"/>
        <p:cNvGrpSpPr/>
        <p:nvPr/>
      </p:nvGrpSpPr>
      <p:grpSpPr>
        <a:xfrm>
          <a:off x="0" y="0"/>
          <a:ext cx="0" cy="0"/>
          <a:chOff x="0" y="0"/>
          <a:chExt cx="0" cy="0"/>
        </a:xfrm>
      </p:grpSpPr>
      <p:sp>
        <p:nvSpPr>
          <p:cNvPr id="215" name="Google Shape;215;p41"/>
          <p:cNvSpPr txBox="1">
            <a:spLocks noGrp="1"/>
          </p:cNvSpPr>
          <p:nvPr>
            <p:ph type="title"/>
          </p:nvPr>
        </p:nvSpPr>
        <p:spPr>
          <a:xfrm>
            <a:off x="629841" y="342900"/>
            <a:ext cx="2949000" cy="1200300"/>
          </a:xfrm>
          <a:prstGeom prst="rect">
            <a:avLst/>
          </a:prstGeom>
          <a:noFill/>
          <a:ln>
            <a:noFill/>
          </a:ln>
        </p:spPr>
        <p:txBody>
          <a:bodyPr spcFirstLastPara="1" wrap="square" lIns="68575" tIns="34275" rIns="68575" bIns="34275" anchor="b" anchorCtr="0">
            <a:normAutofit/>
          </a:bodyPr>
          <a:lstStyle>
            <a:lvl1pPr lvl="0" algn="l" rtl="0">
              <a:lnSpc>
                <a:spcPct val="90000"/>
              </a:lnSpc>
              <a:spcBef>
                <a:spcPts val="0"/>
              </a:spcBef>
              <a:spcAft>
                <a:spcPts val="0"/>
              </a:spcAft>
              <a:buClr>
                <a:schemeClr val="dk1"/>
              </a:buClr>
              <a:buSzPts val="2400"/>
              <a:buFont typeface="Calibri"/>
              <a:buNone/>
              <a:defRPr sz="24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216" name="Google Shape;216;p41"/>
          <p:cNvSpPr>
            <a:spLocks noGrp="1"/>
          </p:cNvSpPr>
          <p:nvPr>
            <p:ph type="pic" idx="2"/>
          </p:nvPr>
        </p:nvSpPr>
        <p:spPr>
          <a:xfrm>
            <a:off x="3887391" y="740569"/>
            <a:ext cx="4629300" cy="3655200"/>
          </a:xfrm>
          <a:prstGeom prst="rect">
            <a:avLst/>
          </a:prstGeom>
          <a:noFill/>
          <a:ln>
            <a:noFill/>
          </a:ln>
        </p:spPr>
      </p:sp>
      <p:sp>
        <p:nvSpPr>
          <p:cNvPr id="217" name="Google Shape;217;p41"/>
          <p:cNvSpPr txBox="1">
            <a:spLocks noGrp="1"/>
          </p:cNvSpPr>
          <p:nvPr>
            <p:ph type="body" idx="1"/>
          </p:nvPr>
        </p:nvSpPr>
        <p:spPr>
          <a:xfrm>
            <a:off x="629841" y="1543050"/>
            <a:ext cx="2949000" cy="2858700"/>
          </a:xfrm>
          <a:prstGeom prst="rect">
            <a:avLst/>
          </a:prstGeom>
          <a:noFill/>
          <a:ln>
            <a:noFill/>
          </a:ln>
        </p:spPr>
        <p:txBody>
          <a:bodyPr spcFirstLastPara="1" wrap="square" lIns="68575" tIns="34275" rIns="68575" bIns="34275" anchor="t" anchorCtr="0">
            <a:normAutofit/>
          </a:bodyPr>
          <a:lstStyle>
            <a:lvl1pPr marL="457200" lvl="0" indent="-228600" algn="l" rtl="0">
              <a:lnSpc>
                <a:spcPct val="90000"/>
              </a:lnSpc>
              <a:spcBef>
                <a:spcPts val="800"/>
              </a:spcBef>
              <a:spcAft>
                <a:spcPts val="0"/>
              </a:spcAft>
              <a:buClr>
                <a:schemeClr val="dk1"/>
              </a:buClr>
              <a:buSzPts val="1200"/>
              <a:buNone/>
              <a:defRPr sz="1200"/>
            </a:lvl1pPr>
            <a:lvl2pPr marL="914400" lvl="1" indent="-228600" algn="l" rtl="0">
              <a:lnSpc>
                <a:spcPct val="90000"/>
              </a:lnSpc>
              <a:spcBef>
                <a:spcPts val="400"/>
              </a:spcBef>
              <a:spcAft>
                <a:spcPts val="0"/>
              </a:spcAft>
              <a:buClr>
                <a:schemeClr val="dk1"/>
              </a:buClr>
              <a:buSzPts val="1100"/>
              <a:buNone/>
              <a:defRPr sz="1100"/>
            </a:lvl2pPr>
            <a:lvl3pPr marL="1371600" lvl="2" indent="-228600" algn="l" rtl="0">
              <a:lnSpc>
                <a:spcPct val="90000"/>
              </a:lnSpc>
              <a:spcBef>
                <a:spcPts val="400"/>
              </a:spcBef>
              <a:spcAft>
                <a:spcPts val="0"/>
              </a:spcAft>
              <a:buClr>
                <a:schemeClr val="dk1"/>
              </a:buClr>
              <a:buSzPts val="900"/>
              <a:buNone/>
              <a:defRPr sz="900"/>
            </a:lvl3pPr>
            <a:lvl4pPr marL="1828800" lvl="3" indent="-228600" algn="l" rtl="0">
              <a:lnSpc>
                <a:spcPct val="90000"/>
              </a:lnSpc>
              <a:spcBef>
                <a:spcPts val="400"/>
              </a:spcBef>
              <a:spcAft>
                <a:spcPts val="0"/>
              </a:spcAft>
              <a:buClr>
                <a:schemeClr val="dk1"/>
              </a:buClr>
              <a:buSzPts val="800"/>
              <a:buNone/>
              <a:defRPr sz="800"/>
            </a:lvl4pPr>
            <a:lvl5pPr marL="2286000" lvl="4" indent="-228600" algn="l" rtl="0">
              <a:lnSpc>
                <a:spcPct val="90000"/>
              </a:lnSpc>
              <a:spcBef>
                <a:spcPts val="400"/>
              </a:spcBef>
              <a:spcAft>
                <a:spcPts val="0"/>
              </a:spcAft>
              <a:buClr>
                <a:schemeClr val="dk1"/>
              </a:buClr>
              <a:buSzPts val="800"/>
              <a:buNone/>
              <a:defRPr sz="800"/>
            </a:lvl5pPr>
            <a:lvl6pPr marL="2743200" lvl="5" indent="-228600" algn="l" rtl="0">
              <a:lnSpc>
                <a:spcPct val="90000"/>
              </a:lnSpc>
              <a:spcBef>
                <a:spcPts val="400"/>
              </a:spcBef>
              <a:spcAft>
                <a:spcPts val="0"/>
              </a:spcAft>
              <a:buClr>
                <a:schemeClr val="dk1"/>
              </a:buClr>
              <a:buSzPts val="800"/>
              <a:buNone/>
              <a:defRPr sz="800"/>
            </a:lvl6pPr>
            <a:lvl7pPr marL="3200400" lvl="6" indent="-228600" algn="l" rtl="0">
              <a:lnSpc>
                <a:spcPct val="90000"/>
              </a:lnSpc>
              <a:spcBef>
                <a:spcPts val="400"/>
              </a:spcBef>
              <a:spcAft>
                <a:spcPts val="0"/>
              </a:spcAft>
              <a:buClr>
                <a:schemeClr val="dk1"/>
              </a:buClr>
              <a:buSzPts val="800"/>
              <a:buNone/>
              <a:defRPr sz="800"/>
            </a:lvl7pPr>
            <a:lvl8pPr marL="3657600" lvl="7" indent="-228600" algn="l" rtl="0">
              <a:lnSpc>
                <a:spcPct val="90000"/>
              </a:lnSpc>
              <a:spcBef>
                <a:spcPts val="400"/>
              </a:spcBef>
              <a:spcAft>
                <a:spcPts val="0"/>
              </a:spcAft>
              <a:buClr>
                <a:schemeClr val="dk1"/>
              </a:buClr>
              <a:buSzPts val="800"/>
              <a:buNone/>
              <a:defRPr sz="800"/>
            </a:lvl8pPr>
            <a:lvl9pPr marL="4114800" lvl="8" indent="-228600" algn="l" rtl="0">
              <a:lnSpc>
                <a:spcPct val="90000"/>
              </a:lnSpc>
              <a:spcBef>
                <a:spcPts val="400"/>
              </a:spcBef>
              <a:spcAft>
                <a:spcPts val="0"/>
              </a:spcAft>
              <a:buClr>
                <a:schemeClr val="dk1"/>
              </a:buClr>
              <a:buSzPts val="800"/>
              <a:buNone/>
              <a:defRPr sz="800"/>
            </a:lvl9pPr>
          </a:lstStyle>
          <a:p>
            <a:endParaRPr/>
          </a:p>
        </p:txBody>
      </p:sp>
      <p:sp>
        <p:nvSpPr>
          <p:cNvPr id="218" name="Google Shape;218;p41"/>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219" name="Google Shape;219;p41"/>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220" name="Google Shape;220;p41"/>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25400" lvl="0" indent="0" algn="r" rtl="0">
              <a:lnSpc>
                <a:spcPct val="118750"/>
              </a:lnSpc>
              <a:spcBef>
                <a:spcPts val="0"/>
              </a:spcBef>
              <a:buNone/>
              <a:defRPr/>
            </a:lvl1pPr>
            <a:lvl2pPr marL="25400" lvl="1" indent="0" algn="r" rtl="0">
              <a:lnSpc>
                <a:spcPct val="118750"/>
              </a:lnSpc>
              <a:spcBef>
                <a:spcPts val="0"/>
              </a:spcBef>
              <a:buNone/>
              <a:defRPr/>
            </a:lvl2pPr>
            <a:lvl3pPr marL="25400" lvl="2" indent="0" algn="r" rtl="0">
              <a:lnSpc>
                <a:spcPct val="118750"/>
              </a:lnSpc>
              <a:spcBef>
                <a:spcPts val="0"/>
              </a:spcBef>
              <a:buNone/>
              <a:defRPr/>
            </a:lvl3pPr>
            <a:lvl4pPr marL="25400" lvl="3" indent="0" algn="r" rtl="0">
              <a:lnSpc>
                <a:spcPct val="118750"/>
              </a:lnSpc>
              <a:spcBef>
                <a:spcPts val="0"/>
              </a:spcBef>
              <a:buNone/>
              <a:defRPr/>
            </a:lvl4pPr>
            <a:lvl5pPr marL="25400" lvl="4" indent="0" algn="r" rtl="0">
              <a:lnSpc>
                <a:spcPct val="118750"/>
              </a:lnSpc>
              <a:spcBef>
                <a:spcPts val="0"/>
              </a:spcBef>
              <a:buNone/>
              <a:defRPr/>
            </a:lvl5pPr>
            <a:lvl6pPr marL="25400" lvl="5" indent="0" algn="r" rtl="0">
              <a:lnSpc>
                <a:spcPct val="118750"/>
              </a:lnSpc>
              <a:spcBef>
                <a:spcPts val="0"/>
              </a:spcBef>
              <a:buNone/>
              <a:defRPr/>
            </a:lvl6pPr>
            <a:lvl7pPr marL="25400" lvl="6" indent="0" algn="r" rtl="0">
              <a:lnSpc>
                <a:spcPct val="118750"/>
              </a:lnSpc>
              <a:spcBef>
                <a:spcPts val="0"/>
              </a:spcBef>
              <a:buNone/>
              <a:defRPr/>
            </a:lvl7pPr>
            <a:lvl8pPr marL="25400" lvl="7" indent="0" algn="r" rtl="0">
              <a:lnSpc>
                <a:spcPct val="118750"/>
              </a:lnSpc>
              <a:spcBef>
                <a:spcPts val="0"/>
              </a:spcBef>
              <a:buNone/>
              <a:defRPr/>
            </a:lvl8pPr>
            <a:lvl9pPr marL="25400" lvl="8" indent="0" algn="r" rtl="0">
              <a:lnSpc>
                <a:spcPct val="118750"/>
              </a:lnSpc>
              <a:spcBef>
                <a:spcPts val="0"/>
              </a:spcBef>
              <a:buNone/>
              <a:defRPr/>
            </a:lvl9pPr>
          </a:lstStyle>
          <a:p>
            <a:pPr marL="2540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221"/>
        <p:cNvGrpSpPr/>
        <p:nvPr/>
      </p:nvGrpSpPr>
      <p:grpSpPr>
        <a:xfrm>
          <a:off x="0" y="0"/>
          <a:ext cx="0" cy="0"/>
          <a:chOff x="0" y="0"/>
          <a:chExt cx="0" cy="0"/>
        </a:xfrm>
      </p:grpSpPr>
      <p:sp>
        <p:nvSpPr>
          <p:cNvPr id="222" name="Google Shape;222;p42"/>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223" name="Google Shape;223;p42"/>
          <p:cNvSpPr txBox="1">
            <a:spLocks noGrp="1"/>
          </p:cNvSpPr>
          <p:nvPr>
            <p:ph type="body" idx="1"/>
          </p:nvPr>
        </p:nvSpPr>
        <p:spPr>
          <a:xfrm rot="5400000">
            <a:off x="2940300" y="-942431"/>
            <a:ext cx="3263400" cy="78867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224" name="Google Shape;224;p42"/>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225" name="Google Shape;225;p42"/>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226" name="Google Shape;226;p42"/>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25400" lvl="0" indent="0" algn="r" rtl="0">
              <a:lnSpc>
                <a:spcPct val="118750"/>
              </a:lnSpc>
              <a:spcBef>
                <a:spcPts val="0"/>
              </a:spcBef>
              <a:buNone/>
              <a:defRPr/>
            </a:lvl1pPr>
            <a:lvl2pPr marL="25400" lvl="1" indent="0" algn="r" rtl="0">
              <a:lnSpc>
                <a:spcPct val="118750"/>
              </a:lnSpc>
              <a:spcBef>
                <a:spcPts val="0"/>
              </a:spcBef>
              <a:buNone/>
              <a:defRPr/>
            </a:lvl2pPr>
            <a:lvl3pPr marL="25400" lvl="2" indent="0" algn="r" rtl="0">
              <a:lnSpc>
                <a:spcPct val="118750"/>
              </a:lnSpc>
              <a:spcBef>
                <a:spcPts val="0"/>
              </a:spcBef>
              <a:buNone/>
              <a:defRPr/>
            </a:lvl3pPr>
            <a:lvl4pPr marL="25400" lvl="3" indent="0" algn="r" rtl="0">
              <a:lnSpc>
                <a:spcPct val="118750"/>
              </a:lnSpc>
              <a:spcBef>
                <a:spcPts val="0"/>
              </a:spcBef>
              <a:buNone/>
              <a:defRPr/>
            </a:lvl4pPr>
            <a:lvl5pPr marL="25400" lvl="4" indent="0" algn="r" rtl="0">
              <a:lnSpc>
                <a:spcPct val="118750"/>
              </a:lnSpc>
              <a:spcBef>
                <a:spcPts val="0"/>
              </a:spcBef>
              <a:buNone/>
              <a:defRPr/>
            </a:lvl5pPr>
            <a:lvl6pPr marL="25400" lvl="5" indent="0" algn="r" rtl="0">
              <a:lnSpc>
                <a:spcPct val="118750"/>
              </a:lnSpc>
              <a:spcBef>
                <a:spcPts val="0"/>
              </a:spcBef>
              <a:buNone/>
              <a:defRPr/>
            </a:lvl6pPr>
            <a:lvl7pPr marL="25400" lvl="6" indent="0" algn="r" rtl="0">
              <a:lnSpc>
                <a:spcPct val="118750"/>
              </a:lnSpc>
              <a:spcBef>
                <a:spcPts val="0"/>
              </a:spcBef>
              <a:buNone/>
              <a:defRPr/>
            </a:lvl7pPr>
            <a:lvl8pPr marL="25400" lvl="7" indent="0" algn="r" rtl="0">
              <a:lnSpc>
                <a:spcPct val="118750"/>
              </a:lnSpc>
              <a:spcBef>
                <a:spcPts val="0"/>
              </a:spcBef>
              <a:buNone/>
              <a:defRPr/>
            </a:lvl8pPr>
            <a:lvl9pPr marL="25400" lvl="8" indent="0" algn="r" rtl="0">
              <a:lnSpc>
                <a:spcPct val="118750"/>
              </a:lnSpc>
              <a:spcBef>
                <a:spcPts val="0"/>
              </a:spcBef>
              <a:buNone/>
              <a:defRPr/>
            </a:lvl9pPr>
          </a:lstStyle>
          <a:p>
            <a:pPr marL="2540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227"/>
        <p:cNvGrpSpPr/>
        <p:nvPr/>
      </p:nvGrpSpPr>
      <p:grpSpPr>
        <a:xfrm>
          <a:off x="0" y="0"/>
          <a:ext cx="0" cy="0"/>
          <a:chOff x="0" y="0"/>
          <a:chExt cx="0" cy="0"/>
        </a:xfrm>
      </p:grpSpPr>
      <p:sp>
        <p:nvSpPr>
          <p:cNvPr id="228" name="Google Shape;228;p43"/>
          <p:cNvSpPr txBox="1">
            <a:spLocks noGrp="1"/>
          </p:cNvSpPr>
          <p:nvPr>
            <p:ph type="title"/>
          </p:nvPr>
        </p:nvSpPr>
        <p:spPr>
          <a:xfrm rot="5400000">
            <a:off x="5350050" y="1467544"/>
            <a:ext cx="4359000" cy="19716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229" name="Google Shape;229;p43"/>
          <p:cNvSpPr txBox="1">
            <a:spLocks noGrp="1"/>
          </p:cNvSpPr>
          <p:nvPr>
            <p:ph type="body" idx="1"/>
          </p:nvPr>
        </p:nvSpPr>
        <p:spPr>
          <a:xfrm rot="5400000">
            <a:off x="1349475" y="-447056"/>
            <a:ext cx="4359000" cy="58008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230" name="Google Shape;230;p43"/>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231" name="Google Shape;231;p43"/>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232" name="Google Shape;232;p43"/>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25400" lvl="0" indent="0" algn="r" rtl="0">
              <a:lnSpc>
                <a:spcPct val="118750"/>
              </a:lnSpc>
              <a:spcBef>
                <a:spcPts val="0"/>
              </a:spcBef>
              <a:buNone/>
              <a:defRPr/>
            </a:lvl1pPr>
            <a:lvl2pPr marL="25400" lvl="1" indent="0" algn="r" rtl="0">
              <a:lnSpc>
                <a:spcPct val="118750"/>
              </a:lnSpc>
              <a:spcBef>
                <a:spcPts val="0"/>
              </a:spcBef>
              <a:buNone/>
              <a:defRPr/>
            </a:lvl2pPr>
            <a:lvl3pPr marL="25400" lvl="2" indent="0" algn="r" rtl="0">
              <a:lnSpc>
                <a:spcPct val="118750"/>
              </a:lnSpc>
              <a:spcBef>
                <a:spcPts val="0"/>
              </a:spcBef>
              <a:buNone/>
              <a:defRPr/>
            </a:lvl3pPr>
            <a:lvl4pPr marL="25400" lvl="3" indent="0" algn="r" rtl="0">
              <a:lnSpc>
                <a:spcPct val="118750"/>
              </a:lnSpc>
              <a:spcBef>
                <a:spcPts val="0"/>
              </a:spcBef>
              <a:buNone/>
              <a:defRPr/>
            </a:lvl4pPr>
            <a:lvl5pPr marL="25400" lvl="4" indent="0" algn="r" rtl="0">
              <a:lnSpc>
                <a:spcPct val="118750"/>
              </a:lnSpc>
              <a:spcBef>
                <a:spcPts val="0"/>
              </a:spcBef>
              <a:buNone/>
              <a:defRPr/>
            </a:lvl5pPr>
            <a:lvl6pPr marL="25400" lvl="5" indent="0" algn="r" rtl="0">
              <a:lnSpc>
                <a:spcPct val="118750"/>
              </a:lnSpc>
              <a:spcBef>
                <a:spcPts val="0"/>
              </a:spcBef>
              <a:buNone/>
              <a:defRPr/>
            </a:lvl6pPr>
            <a:lvl7pPr marL="25400" lvl="6" indent="0" algn="r" rtl="0">
              <a:lnSpc>
                <a:spcPct val="118750"/>
              </a:lnSpc>
              <a:spcBef>
                <a:spcPts val="0"/>
              </a:spcBef>
              <a:buNone/>
              <a:defRPr/>
            </a:lvl7pPr>
            <a:lvl8pPr marL="25400" lvl="7" indent="0" algn="r" rtl="0">
              <a:lnSpc>
                <a:spcPct val="118750"/>
              </a:lnSpc>
              <a:spcBef>
                <a:spcPts val="0"/>
              </a:spcBef>
              <a:buNone/>
              <a:defRPr/>
            </a:lvl8pPr>
            <a:lvl9pPr marL="25400" lvl="8" indent="0" algn="r" rtl="0">
              <a:lnSpc>
                <a:spcPct val="118750"/>
              </a:lnSpc>
              <a:spcBef>
                <a:spcPts val="0"/>
              </a:spcBef>
              <a:buNone/>
              <a:defRPr/>
            </a:lvl9pPr>
          </a:lstStyle>
          <a:p>
            <a:pPr marL="2540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theme" Target="../theme/theme2.xml"/><Relationship Id="rId2" Type="http://schemas.openxmlformats.org/officeDocument/2006/relationships/slideLayout" Target="../slideLayouts/slideLayout15.xml"/><Relationship Id="rId16" Type="http://schemas.openxmlformats.org/officeDocument/2006/relationships/slideLayout" Target="../slideLayouts/slideLayout29.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7.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theme" Target="../theme/theme3.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material">
    <p:bg>
      <p:bgPr>
        <a:solidFill>
          <a:schemeClr val="lt1"/>
        </a:solidFill>
        <a:effectLst/>
      </p:bgPr>
    </p:bg>
    <p:spTree>
      <p:nvGrpSpPr>
        <p:cNvPr id="1" name="Shape 59"/>
        <p:cNvGrpSpPr/>
        <p:nvPr/>
      </p:nvGrpSpPr>
      <p:grpSpPr>
        <a:xfrm>
          <a:off x="0" y="0"/>
          <a:ext cx="0" cy="0"/>
          <a:chOff x="0" y="0"/>
          <a:chExt cx="0" cy="0"/>
        </a:xfrm>
      </p:grpSpPr>
      <p:sp>
        <p:nvSpPr>
          <p:cNvPr id="60" name="Google Shape;60;p15"/>
          <p:cNvSpPr txBox="1">
            <a:spLocks noGrp="1"/>
          </p:cNvSpPr>
          <p:nvPr>
            <p:ph type="title"/>
          </p:nvPr>
        </p:nvSpPr>
        <p:spPr>
          <a:xfrm>
            <a:off x="471900" y="738725"/>
            <a:ext cx="8222100" cy="767700"/>
          </a:xfrm>
          <a:prstGeom prst="rect">
            <a:avLst/>
          </a:prstGeom>
          <a:noFill/>
          <a:ln>
            <a:noFill/>
          </a:ln>
        </p:spPr>
        <p:txBody>
          <a:bodyPr spcFirstLastPara="1" wrap="square" lIns="91425" tIns="91425" rIns="91425" bIns="91425" anchor="b" anchorCtr="0">
            <a:normAutofit/>
          </a:bodyPr>
          <a:lstStyle>
            <a:lvl1pPr marR="0" lvl="0" algn="l" rtl="0">
              <a:lnSpc>
                <a:spcPct val="100000"/>
              </a:lnSpc>
              <a:spcBef>
                <a:spcPts val="0"/>
              </a:spcBef>
              <a:spcAft>
                <a:spcPts val="0"/>
              </a:spcAft>
              <a:buClr>
                <a:schemeClr val="lt1"/>
              </a:buClr>
              <a:buSzPts val="3200"/>
              <a:buFont typeface="Roboto"/>
              <a:buNone/>
              <a:defRPr sz="3200" b="0" i="0" u="none" strike="noStrike" cap="none">
                <a:solidFill>
                  <a:schemeClr val="lt1"/>
                </a:solidFill>
                <a:latin typeface="Roboto"/>
                <a:ea typeface="Roboto"/>
                <a:cs typeface="Roboto"/>
                <a:sym typeface="Roboto"/>
              </a:defRPr>
            </a:lvl1pPr>
            <a:lvl2pPr marR="0" lvl="1" algn="l" rtl="0">
              <a:lnSpc>
                <a:spcPct val="100000"/>
              </a:lnSpc>
              <a:spcBef>
                <a:spcPts val="0"/>
              </a:spcBef>
              <a:spcAft>
                <a:spcPts val="0"/>
              </a:spcAft>
              <a:buClr>
                <a:schemeClr val="lt1"/>
              </a:buClr>
              <a:buSzPts val="3200"/>
              <a:buFont typeface="Roboto"/>
              <a:buNone/>
              <a:defRPr sz="3200" b="0" i="0" u="none" strike="noStrike" cap="none">
                <a:solidFill>
                  <a:schemeClr val="lt1"/>
                </a:solidFill>
                <a:latin typeface="Roboto"/>
                <a:ea typeface="Roboto"/>
                <a:cs typeface="Roboto"/>
                <a:sym typeface="Roboto"/>
              </a:defRPr>
            </a:lvl2pPr>
            <a:lvl3pPr marR="0" lvl="2" algn="l" rtl="0">
              <a:lnSpc>
                <a:spcPct val="100000"/>
              </a:lnSpc>
              <a:spcBef>
                <a:spcPts val="0"/>
              </a:spcBef>
              <a:spcAft>
                <a:spcPts val="0"/>
              </a:spcAft>
              <a:buClr>
                <a:schemeClr val="lt1"/>
              </a:buClr>
              <a:buSzPts val="3200"/>
              <a:buFont typeface="Roboto"/>
              <a:buNone/>
              <a:defRPr sz="3200" b="0" i="0" u="none" strike="noStrike" cap="none">
                <a:solidFill>
                  <a:schemeClr val="lt1"/>
                </a:solidFill>
                <a:latin typeface="Roboto"/>
                <a:ea typeface="Roboto"/>
                <a:cs typeface="Roboto"/>
                <a:sym typeface="Roboto"/>
              </a:defRPr>
            </a:lvl3pPr>
            <a:lvl4pPr marR="0" lvl="3" algn="l" rtl="0">
              <a:lnSpc>
                <a:spcPct val="100000"/>
              </a:lnSpc>
              <a:spcBef>
                <a:spcPts val="0"/>
              </a:spcBef>
              <a:spcAft>
                <a:spcPts val="0"/>
              </a:spcAft>
              <a:buClr>
                <a:schemeClr val="lt1"/>
              </a:buClr>
              <a:buSzPts val="3200"/>
              <a:buFont typeface="Roboto"/>
              <a:buNone/>
              <a:defRPr sz="3200" b="0" i="0" u="none" strike="noStrike" cap="none">
                <a:solidFill>
                  <a:schemeClr val="lt1"/>
                </a:solidFill>
                <a:latin typeface="Roboto"/>
                <a:ea typeface="Roboto"/>
                <a:cs typeface="Roboto"/>
                <a:sym typeface="Roboto"/>
              </a:defRPr>
            </a:lvl4pPr>
            <a:lvl5pPr marR="0" lvl="4" algn="l" rtl="0">
              <a:lnSpc>
                <a:spcPct val="100000"/>
              </a:lnSpc>
              <a:spcBef>
                <a:spcPts val="0"/>
              </a:spcBef>
              <a:spcAft>
                <a:spcPts val="0"/>
              </a:spcAft>
              <a:buClr>
                <a:schemeClr val="lt1"/>
              </a:buClr>
              <a:buSzPts val="3200"/>
              <a:buFont typeface="Roboto"/>
              <a:buNone/>
              <a:defRPr sz="3200" b="0" i="0" u="none" strike="noStrike" cap="none">
                <a:solidFill>
                  <a:schemeClr val="lt1"/>
                </a:solidFill>
                <a:latin typeface="Roboto"/>
                <a:ea typeface="Roboto"/>
                <a:cs typeface="Roboto"/>
                <a:sym typeface="Roboto"/>
              </a:defRPr>
            </a:lvl5pPr>
            <a:lvl6pPr marR="0" lvl="5" algn="l" rtl="0">
              <a:lnSpc>
                <a:spcPct val="100000"/>
              </a:lnSpc>
              <a:spcBef>
                <a:spcPts val="0"/>
              </a:spcBef>
              <a:spcAft>
                <a:spcPts val="0"/>
              </a:spcAft>
              <a:buClr>
                <a:schemeClr val="lt1"/>
              </a:buClr>
              <a:buSzPts val="3200"/>
              <a:buFont typeface="Roboto"/>
              <a:buNone/>
              <a:defRPr sz="3200" b="0" i="0" u="none" strike="noStrike" cap="none">
                <a:solidFill>
                  <a:schemeClr val="lt1"/>
                </a:solidFill>
                <a:latin typeface="Roboto"/>
                <a:ea typeface="Roboto"/>
                <a:cs typeface="Roboto"/>
                <a:sym typeface="Roboto"/>
              </a:defRPr>
            </a:lvl6pPr>
            <a:lvl7pPr marR="0" lvl="6" algn="l" rtl="0">
              <a:lnSpc>
                <a:spcPct val="100000"/>
              </a:lnSpc>
              <a:spcBef>
                <a:spcPts val="0"/>
              </a:spcBef>
              <a:spcAft>
                <a:spcPts val="0"/>
              </a:spcAft>
              <a:buClr>
                <a:schemeClr val="lt1"/>
              </a:buClr>
              <a:buSzPts val="3200"/>
              <a:buFont typeface="Roboto"/>
              <a:buNone/>
              <a:defRPr sz="3200" b="0" i="0" u="none" strike="noStrike" cap="none">
                <a:solidFill>
                  <a:schemeClr val="lt1"/>
                </a:solidFill>
                <a:latin typeface="Roboto"/>
                <a:ea typeface="Roboto"/>
                <a:cs typeface="Roboto"/>
                <a:sym typeface="Roboto"/>
              </a:defRPr>
            </a:lvl7pPr>
            <a:lvl8pPr marR="0" lvl="7" algn="l" rtl="0">
              <a:lnSpc>
                <a:spcPct val="100000"/>
              </a:lnSpc>
              <a:spcBef>
                <a:spcPts val="0"/>
              </a:spcBef>
              <a:spcAft>
                <a:spcPts val="0"/>
              </a:spcAft>
              <a:buClr>
                <a:schemeClr val="lt1"/>
              </a:buClr>
              <a:buSzPts val="3200"/>
              <a:buFont typeface="Roboto"/>
              <a:buNone/>
              <a:defRPr sz="3200" b="0" i="0" u="none" strike="noStrike" cap="none">
                <a:solidFill>
                  <a:schemeClr val="lt1"/>
                </a:solidFill>
                <a:latin typeface="Roboto"/>
                <a:ea typeface="Roboto"/>
                <a:cs typeface="Roboto"/>
                <a:sym typeface="Roboto"/>
              </a:defRPr>
            </a:lvl8pPr>
            <a:lvl9pPr marR="0" lvl="8" algn="l" rtl="0">
              <a:lnSpc>
                <a:spcPct val="100000"/>
              </a:lnSpc>
              <a:spcBef>
                <a:spcPts val="0"/>
              </a:spcBef>
              <a:spcAft>
                <a:spcPts val="0"/>
              </a:spcAft>
              <a:buClr>
                <a:schemeClr val="lt1"/>
              </a:buClr>
              <a:buSzPts val="3200"/>
              <a:buFont typeface="Roboto"/>
              <a:buNone/>
              <a:defRPr sz="3200" b="0" i="0" u="none" strike="noStrike" cap="none">
                <a:solidFill>
                  <a:schemeClr val="lt1"/>
                </a:solidFill>
                <a:latin typeface="Roboto"/>
                <a:ea typeface="Roboto"/>
                <a:cs typeface="Roboto"/>
                <a:sym typeface="Roboto"/>
              </a:defRPr>
            </a:lvl9pPr>
          </a:lstStyle>
          <a:p>
            <a:endParaRPr/>
          </a:p>
        </p:txBody>
      </p:sp>
      <p:sp>
        <p:nvSpPr>
          <p:cNvPr id="61" name="Google Shape;61;p15"/>
          <p:cNvSpPr txBox="1">
            <a:spLocks noGrp="1"/>
          </p:cNvSpPr>
          <p:nvPr>
            <p:ph type="body" idx="1"/>
          </p:nvPr>
        </p:nvSpPr>
        <p:spPr>
          <a:xfrm>
            <a:off x="471900" y="1919075"/>
            <a:ext cx="8222100" cy="2710200"/>
          </a:xfrm>
          <a:prstGeom prst="rect">
            <a:avLst/>
          </a:prstGeom>
          <a:noFill/>
          <a:ln>
            <a:noFill/>
          </a:ln>
        </p:spPr>
        <p:txBody>
          <a:bodyPr spcFirstLastPara="1" wrap="square" lIns="91425" tIns="91425" rIns="91425" bIns="91425" anchor="t" anchorCtr="0">
            <a:normAutofit/>
          </a:bodyPr>
          <a:lstStyle>
            <a:lvl1pPr marL="457200" marR="0" lvl="0" indent="-342900" algn="l" rtl="0">
              <a:lnSpc>
                <a:spcPct val="115000"/>
              </a:lnSpc>
              <a:spcBef>
                <a:spcPts val="0"/>
              </a:spcBef>
              <a:spcAft>
                <a:spcPts val="0"/>
              </a:spcAft>
              <a:buClr>
                <a:schemeClr val="lt2"/>
              </a:buClr>
              <a:buSzPts val="1800"/>
              <a:buFont typeface="Roboto"/>
              <a:buChar char="●"/>
              <a:defRPr sz="1800" b="0" i="0" u="none" strike="noStrike" cap="none">
                <a:solidFill>
                  <a:schemeClr val="lt2"/>
                </a:solidFill>
                <a:latin typeface="Roboto"/>
                <a:ea typeface="Roboto"/>
                <a:cs typeface="Roboto"/>
                <a:sym typeface="Roboto"/>
              </a:defRPr>
            </a:lvl1pPr>
            <a:lvl2pPr marL="914400" marR="0" lvl="1" indent="-317500" algn="l" rtl="0">
              <a:lnSpc>
                <a:spcPct val="115000"/>
              </a:lnSpc>
              <a:spcBef>
                <a:spcPts val="0"/>
              </a:spcBef>
              <a:spcAft>
                <a:spcPts val="0"/>
              </a:spcAft>
              <a:buClr>
                <a:schemeClr val="lt2"/>
              </a:buClr>
              <a:buSzPts val="1400"/>
              <a:buFont typeface="Roboto"/>
              <a:buChar char="○"/>
              <a:defRPr sz="1400" b="0" i="0" u="none" strike="noStrike" cap="none">
                <a:solidFill>
                  <a:schemeClr val="lt2"/>
                </a:solidFill>
                <a:latin typeface="Roboto"/>
                <a:ea typeface="Roboto"/>
                <a:cs typeface="Roboto"/>
                <a:sym typeface="Roboto"/>
              </a:defRPr>
            </a:lvl2pPr>
            <a:lvl3pPr marL="1371600" marR="0" lvl="2" indent="-317500" algn="l" rtl="0">
              <a:lnSpc>
                <a:spcPct val="115000"/>
              </a:lnSpc>
              <a:spcBef>
                <a:spcPts val="0"/>
              </a:spcBef>
              <a:spcAft>
                <a:spcPts val="0"/>
              </a:spcAft>
              <a:buClr>
                <a:schemeClr val="lt2"/>
              </a:buClr>
              <a:buSzPts val="1400"/>
              <a:buFont typeface="Roboto"/>
              <a:buChar char="■"/>
              <a:defRPr sz="1400" b="0" i="0" u="none" strike="noStrike" cap="none">
                <a:solidFill>
                  <a:schemeClr val="lt2"/>
                </a:solidFill>
                <a:latin typeface="Roboto"/>
                <a:ea typeface="Roboto"/>
                <a:cs typeface="Roboto"/>
                <a:sym typeface="Roboto"/>
              </a:defRPr>
            </a:lvl3pPr>
            <a:lvl4pPr marL="1828800" marR="0" lvl="3" indent="-317500" algn="l" rtl="0">
              <a:lnSpc>
                <a:spcPct val="115000"/>
              </a:lnSpc>
              <a:spcBef>
                <a:spcPts val="0"/>
              </a:spcBef>
              <a:spcAft>
                <a:spcPts val="0"/>
              </a:spcAft>
              <a:buClr>
                <a:schemeClr val="lt2"/>
              </a:buClr>
              <a:buSzPts val="1400"/>
              <a:buFont typeface="Roboto"/>
              <a:buChar char="●"/>
              <a:defRPr sz="1400" b="0" i="0" u="none" strike="noStrike" cap="none">
                <a:solidFill>
                  <a:schemeClr val="lt2"/>
                </a:solidFill>
                <a:latin typeface="Roboto"/>
                <a:ea typeface="Roboto"/>
                <a:cs typeface="Roboto"/>
                <a:sym typeface="Roboto"/>
              </a:defRPr>
            </a:lvl4pPr>
            <a:lvl5pPr marL="2286000" marR="0" lvl="4" indent="-317500" algn="l" rtl="0">
              <a:lnSpc>
                <a:spcPct val="115000"/>
              </a:lnSpc>
              <a:spcBef>
                <a:spcPts val="0"/>
              </a:spcBef>
              <a:spcAft>
                <a:spcPts val="0"/>
              </a:spcAft>
              <a:buClr>
                <a:schemeClr val="lt2"/>
              </a:buClr>
              <a:buSzPts val="1400"/>
              <a:buFont typeface="Roboto"/>
              <a:buChar char="○"/>
              <a:defRPr sz="1400" b="0" i="0" u="none" strike="noStrike" cap="none">
                <a:solidFill>
                  <a:schemeClr val="lt2"/>
                </a:solidFill>
                <a:latin typeface="Roboto"/>
                <a:ea typeface="Roboto"/>
                <a:cs typeface="Roboto"/>
                <a:sym typeface="Roboto"/>
              </a:defRPr>
            </a:lvl5pPr>
            <a:lvl6pPr marL="2743200" marR="0" lvl="5" indent="-317500" algn="l" rtl="0">
              <a:lnSpc>
                <a:spcPct val="115000"/>
              </a:lnSpc>
              <a:spcBef>
                <a:spcPts val="0"/>
              </a:spcBef>
              <a:spcAft>
                <a:spcPts val="0"/>
              </a:spcAft>
              <a:buClr>
                <a:schemeClr val="lt2"/>
              </a:buClr>
              <a:buSzPts val="1400"/>
              <a:buFont typeface="Roboto"/>
              <a:buChar char="■"/>
              <a:defRPr sz="1400" b="0" i="0" u="none" strike="noStrike" cap="none">
                <a:solidFill>
                  <a:schemeClr val="lt2"/>
                </a:solidFill>
                <a:latin typeface="Roboto"/>
                <a:ea typeface="Roboto"/>
                <a:cs typeface="Roboto"/>
                <a:sym typeface="Roboto"/>
              </a:defRPr>
            </a:lvl6pPr>
            <a:lvl7pPr marL="3200400" marR="0" lvl="6" indent="-317500" algn="l" rtl="0">
              <a:lnSpc>
                <a:spcPct val="115000"/>
              </a:lnSpc>
              <a:spcBef>
                <a:spcPts val="0"/>
              </a:spcBef>
              <a:spcAft>
                <a:spcPts val="0"/>
              </a:spcAft>
              <a:buClr>
                <a:schemeClr val="lt2"/>
              </a:buClr>
              <a:buSzPts val="1400"/>
              <a:buFont typeface="Roboto"/>
              <a:buChar char="●"/>
              <a:defRPr sz="1400" b="0" i="0" u="none" strike="noStrike" cap="none">
                <a:solidFill>
                  <a:schemeClr val="lt2"/>
                </a:solidFill>
                <a:latin typeface="Roboto"/>
                <a:ea typeface="Roboto"/>
                <a:cs typeface="Roboto"/>
                <a:sym typeface="Roboto"/>
              </a:defRPr>
            </a:lvl7pPr>
            <a:lvl8pPr marL="3657600" marR="0" lvl="7" indent="-317500" algn="l" rtl="0">
              <a:lnSpc>
                <a:spcPct val="115000"/>
              </a:lnSpc>
              <a:spcBef>
                <a:spcPts val="0"/>
              </a:spcBef>
              <a:spcAft>
                <a:spcPts val="0"/>
              </a:spcAft>
              <a:buClr>
                <a:schemeClr val="lt2"/>
              </a:buClr>
              <a:buSzPts val="1400"/>
              <a:buFont typeface="Roboto"/>
              <a:buChar char="○"/>
              <a:defRPr sz="1400" b="0" i="0" u="none" strike="noStrike" cap="none">
                <a:solidFill>
                  <a:schemeClr val="lt2"/>
                </a:solidFill>
                <a:latin typeface="Roboto"/>
                <a:ea typeface="Roboto"/>
                <a:cs typeface="Roboto"/>
                <a:sym typeface="Roboto"/>
              </a:defRPr>
            </a:lvl8pPr>
            <a:lvl9pPr marL="4114800" marR="0" lvl="8" indent="-317500" algn="l" rtl="0">
              <a:lnSpc>
                <a:spcPct val="115000"/>
              </a:lnSpc>
              <a:spcBef>
                <a:spcPts val="0"/>
              </a:spcBef>
              <a:spcAft>
                <a:spcPts val="0"/>
              </a:spcAft>
              <a:buClr>
                <a:schemeClr val="lt2"/>
              </a:buClr>
              <a:buSzPts val="1400"/>
              <a:buFont typeface="Roboto"/>
              <a:buChar char="■"/>
              <a:defRPr sz="1400" b="0" i="0" u="none" strike="noStrike" cap="none">
                <a:solidFill>
                  <a:schemeClr val="lt2"/>
                </a:solidFill>
                <a:latin typeface="Roboto"/>
                <a:ea typeface="Roboto"/>
                <a:cs typeface="Roboto"/>
                <a:sym typeface="Roboto"/>
              </a:defRPr>
            </a:lvl9pPr>
          </a:lstStyle>
          <a:p>
            <a:endParaRPr/>
          </a:p>
        </p:txBody>
      </p:sp>
      <p:sp>
        <p:nvSpPr>
          <p:cNvPr id="62" name="Google Shape;62;p15"/>
          <p:cNvSpPr txBox="1">
            <a:spLocks noGrp="1"/>
          </p:cNvSpPr>
          <p:nvPr>
            <p:ph type="sldNum" idx="12"/>
          </p:nvPr>
        </p:nvSpPr>
        <p:spPr>
          <a:xfrm>
            <a:off x="8523542" y="4695623"/>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Roboto"/>
                <a:ea typeface="Roboto"/>
                <a:cs typeface="Roboto"/>
                <a:sym typeface="Roboto"/>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Roboto"/>
                <a:ea typeface="Roboto"/>
                <a:cs typeface="Roboto"/>
                <a:sym typeface="Roboto"/>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Roboto"/>
                <a:ea typeface="Roboto"/>
                <a:cs typeface="Roboto"/>
                <a:sym typeface="Roboto"/>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Roboto"/>
                <a:ea typeface="Roboto"/>
                <a:cs typeface="Roboto"/>
                <a:sym typeface="Roboto"/>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Roboto"/>
                <a:ea typeface="Roboto"/>
                <a:cs typeface="Roboto"/>
                <a:sym typeface="Roboto"/>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Roboto"/>
                <a:ea typeface="Roboto"/>
                <a:cs typeface="Roboto"/>
                <a:sym typeface="Roboto"/>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Roboto"/>
                <a:ea typeface="Roboto"/>
                <a:cs typeface="Roboto"/>
                <a:sym typeface="Roboto"/>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Roboto"/>
                <a:ea typeface="Roboto"/>
                <a:cs typeface="Roboto"/>
                <a:sym typeface="Roboto"/>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59"/>
        <p:cNvGrpSpPr/>
        <p:nvPr/>
      </p:nvGrpSpPr>
      <p:grpSpPr>
        <a:xfrm>
          <a:off x="0" y="0"/>
          <a:ext cx="0" cy="0"/>
          <a:chOff x="0" y="0"/>
          <a:chExt cx="0" cy="0"/>
        </a:xfrm>
      </p:grpSpPr>
      <p:sp>
        <p:nvSpPr>
          <p:cNvPr id="160" name="Google Shape;160;p32"/>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marR="0" lvl="0" algn="l" rtl="0">
              <a:lnSpc>
                <a:spcPct val="90000"/>
              </a:lnSpc>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a:endParaRPr/>
          </a:p>
        </p:txBody>
      </p:sp>
      <p:sp>
        <p:nvSpPr>
          <p:cNvPr id="161" name="Google Shape;161;p32"/>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rmAutofit/>
          </a:bodyPr>
          <a:lstStyle>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162" name="Google Shape;162;p32"/>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marR="0" lvl="0" algn="l" rtl="0">
              <a:spcBef>
                <a:spcPts val="0"/>
              </a:spcBef>
              <a:spcAft>
                <a:spcPts val="0"/>
              </a:spcAft>
              <a:buSzPts val="11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163" name="Google Shape;163;p32"/>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marR="0" lvl="0" algn="ctr" rtl="0">
              <a:spcBef>
                <a:spcPts val="0"/>
              </a:spcBef>
              <a:spcAft>
                <a:spcPts val="0"/>
              </a:spcAft>
              <a:buSzPts val="11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164" name="Google Shape;164;p32"/>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900" b="0" i="0" u="none" strike="noStrike" cap="none">
                <a:solidFill>
                  <a:srgbClr val="888888"/>
                </a:solidFill>
                <a:latin typeface="Calibri"/>
                <a:ea typeface="Calibri"/>
                <a:cs typeface="Calibri"/>
                <a:sym typeface="Calibri"/>
              </a:defRPr>
            </a:lvl1pPr>
            <a:lvl2pPr marL="0" marR="0" lvl="1" indent="0" algn="r" rtl="0">
              <a:spcBef>
                <a:spcPts val="0"/>
              </a:spcBef>
              <a:buNone/>
              <a:defRPr sz="900" b="0" i="0" u="none" strike="noStrike" cap="none">
                <a:solidFill>
                  <a:srgbClr val="888888"/>
                </a:solidFill>
                <a:latin typeface="Calibri"/>
                <a:ea typeface="Calibri"/>
                <a:cs typeface="Calibri"/>
                <a:sym typeface="Calibri"/>
              </a:defRPr>
            </a:lvl2pPr>
            <a:lvl3pPr marL="0" marR="0" lvl="2" indent="0" algn="r" rtl="0">
              <a:spcBef>
                <a:spcPts val="0"/>
              </a:spcBef>
              <a:buNone/>
              <a:defRPr sz="900" b="0" i="0" u="none" strike="noStrike" cap="none">
                <a:solidFill>
                  <a:srgbClr val="888888"/>
                </a:solidFill>
                <a:latin typeface="Calibri"/>
                <a:ea typeface="Calibri"/>
                <a:cs typeface="Calibri"/>
                <a:sym typeface="Calibri"/>
              </a:defRPr>
            </a:lvl3pPr>
            <a:lvl4pPr marL="0" marR="0" lvl="3" indent="0" algn="r" rtl="0">
              <a:spcBef>
                <a:spcPts val="0"/>
              </a:spcBef>
              <a:buNone/>
              <a:defRPr sz="900" b="0" i="0" u="none" strike="noStrike" cap="none">
                <a:solidFill>
                  <a:srgbClr val="888888"/>
                </a:solidFill>
                <a:latin typeface="Calibri"/>
                <a:ea typeface="Calibri"/>
                <a:cs typeface="Calibri"/>
                <a:sym typeface="Calibri"/>
              </a:defRPr>
            </a:lvl4pPr>
            <a:lvl5pPr marL="0" marR="0" lvl="4" indent="0" algn="r" rtl="0">
              <a:spcBef>
                <a:spcPts val="0"/>
              </a:spcBef>
              <a:buNone/>
              <a:defRPr sz="900" b="0" i="0" u="none" strike="noStrike" cap="none">
                <a:solidFill>
                  <a:srgbClr val="888888"/>
                </a:solidFill>
                <a:latin typeface="Calibri"/>
                <a:ea typeface="Calibri"/>
                <a:cs typeface="Calibri"/>
                <a:sym typeface="Calibri"/>
              </a:defRPr>
            </a:lvl5pPr>
            <a:lvl6pPr marL="0" marR="0" lvl="5" indent="0" algn="r" rtl="0">
              <a:spcBef>
                <a:spcPts val="0"/>
              </a:spcBef>
              <a:buNone/>
              <a:defRPr sz="900" b="0" i="0" u="none" strike="noStrike" cap="none">
                <a:solidFill>
                  <a:srgbClr val="888888"/>
                </a:solidFill>
                <a:latin typeface="Calibri"/>
                <a:ea typeface="Calibri"/>
                <a:cs typeface="Calibri"/>
                <a:sym typeface="Calibri"/>
              </a:defRPr>
            </a:lvl6pPr>
            <a:lvl7pPr marL="0" marR="0" lvl="6" indent="0" algn="r" rtl="0">
              <a:spcBef>
                <a:spcPts val="0"/>
              </a:spcBef>
              <a:buNone/>
              <a:defRPr sz="900" b="0" i="0" u="none" strike="noStrike" cap="none">
                <a:solidFill>
                  <a:srgbClr val="888888"/>
                </a:solidFill>
                <a:latin typeface="Calibri"/>
                <a:ea typeface="Calibri"/>
                <a:cs typeface="Calibri"/>
                <a:sym typeface="Calibri"/>
              </a:defRPr>
            </a:lvl7pPr>
            <a:lvl8pPr marL="0" marR="0" lvl="7" indent="0" algn="r" rtl="0">
              <a:spcBef>
                <a:spcPts val="0"/>
              </a:spcBef>
              <a:buNone/>
              <a:defRPr sz="900" b="0" i="0" u="none" strike="noStrike" cap="none">
                <a:solidFill>
                  <a:srgbClr val="888888"/>
                </a:solidFill>
                <a:latin typeface="Calibri"/>
                <a:ea typeface="Calibri"/>
                <a:cs typeface="Calibri"/>
                <a:sym typeface="Calibri"/>
              </a:defRPr>
            </a:lvl8pPr>
            <a:lvl9pPr marL="0" marR="0" lvl="8" indent="0" algn="r" rtl="0">
              <a:spcBef>
                <a:spcPts val="0"/>
              </a:spcBef>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5.xml"/><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3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31.xml"/><Relationship Id="rId5" Type="http://schemas.openxmlformats.org/officeDocument/2006/relationships/image" Target="../media/image24.png"/><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31.xml"/><Relationship Id="rId5" Type="http://schemas.openxmlformats.org/officeDocument/2006/relationships/image" Target="../media/image24.png"/><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31.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7.png"/><Relationship Id="rId3" Type="http://schemas.openxmlformats.org/officeDocument/2006/relationships/image" Target="../media/image8.png"/><Relationship Id="rId7" Type="http://schemas.openxmlformats.org/officeDocument/2006/relationships/image" Target="../media/image31.png"/><Relationship Id="rId12" Type="http://schemas.openxmlformats.org/officeDocument/2006/relationships/image" Target="../media/image36.png"/><Relationship Id="rId2" Type="http://schemas.openxmlformats.org/officeDocument/2006/relationships/notesSlide" Target="../notesSlides/notesSlide14.xml"/><Relationship Id="rId16" Type="http://schemas.openxmlformats.org/officeDocument/2006/relationships/image" Target="../media/image40.png"/><Relationship Id="rId1" Type="http://schemas.openxmlformats.org/officeDocument/2006/relationships/slideLayout" Target="../slideLayouts/slideLayout15.xml"/><Relationship Id="rId6" Type="http://schemas.openxmlformats.org/officeDocument/2006/relationships/image" Target="../media/image30.png"/><Relationship Id="rId11" Type="http://schemas.openxmlformats.org/officeDocument/2006/relationships/image" Target="../media/image35.png"/><Relationship Id="rId5" Type="http://schemas.openxmlformats.org/officeDocument/2006/relationships/image" Target="../media/image29.png"/><Relationship Id="rId15" Type="http://schemas.openxmlformats.org/officeDocument/2006/relationships/image" Target="../media/image39.png"/><Relationship Id="rId10" Type="http://schemas.openxmlformats.org/officeDocument/2006/relationships/image" Target="../media/image34.png"/><Relationship Id="rId4" Type="http://schemas.openxmlformats.org/officeDocument/2006/relationships/image" Target="../media/image28.png"/><Relationship Id="rId9" Type="http://schemas.openxmlformats.org/officeDocument/2006/relationships/image" Target="../media/image33.png"/><Relationship Id="rId14" Type="http://schemas.openxmlformats.org/officeDocument/2006/relationships/image" Target="../media/image38.png"/></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5.xml"/><Relationship Id="rId1" Type="http://schemas.openxmlformats.org/officeDocument/2006/relationships/slideLayout" Target="../slideLayouts/slideLayout15.xml"/><Relationship Id="rId5" Type="http://schemas.openxmlformats.org/officeDocument/2006/relationships/image" Target="../media/image42.png"/><Relationship Id="rId4" Type="http://schemas.openxmlformats.org/officeDocument/2006/relationships/image" Target="../media/image41.png"/></Relationships>
</file>

<file path=ppt/slides/_rels/slide1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6.xml"/><Relationship Id="rId1" Type="http://schemas.openxmlformats.org/officeDocument/2006/relationships/slideLayout" Target="../slideLayouts/slideLayout31.xml"/></Relationships>
</file>

<file path=ppt/slides/_rels/slide17.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notesSlide" Target="../notesSlides/notesSlide17.xml"/><Relationship Id="rId1" Type="http://schemas.openxmlformats.org/officeDocument/2006/relationships/slideLayout" Target="../slideLayouts/slideLayout31.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 Id="rId9" Type="http://schemas.openxmlformats.org/officeDocument/2006/relationships/image" Target="../media/image50.png"/></Relationships>
</file>

<file path=ppt/slides/_rels/slide1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8.xml"/><Relationship Id="rId1" Type="http://schemas.openxmlformats.org/officeDocument/2006/relationships/slideLayout" Target="../slideLayouts/slideLayout31.xml"/><Relationship Id="rId5" Type="http://schemas.openxmlformats.org/officeDocument/2006/relationships/image" Target="../media/image49.png"/><Relationship Id="rId4" Type="http://schemas.openxmlformats.org/officeDocument/2006/relationships/image" Target="../media/image50.png"/></Relationships>
</file>

<file path=ppt/slides/_rels/slide1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9.xml"/><Relationship Id="rId1" Type="http://schemas.openxmlformats.org/officeDocument/2006/relationships/slideLayout" Target="../slideLayouts/slideLayout31.xml"/><Relationship Id="rId5" Type="http://schemas.openxmlformats.org/officeDocument/2006/relationships/image" Target="../media/image50.png"/><Relationship Id="rId4" Type="http://schemas.openxmlformats.org/officeDocument/2006/relationships/image" Target="../media/image53.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5.xml"/><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57.png"/><Relationship Id="rId2" Type="http://schemas.openxmlformats.org/officeDocument/2006/relationships/notesSlide" Target="../notesSlides/notesSlide20.xml"/><Relationship Id="rId1" Type="http://schemas.openxmlformats.org/officeDocument/2006/relationships/slideLayout" Target="../slideLayouts/slideLayout15.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2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1.xml"/><Relationship Id="rId1" Type="http://schemas.openxmlformats.org/officeDocument/2006/relationships/slideLayout" Target="../slideLayouts/slideLayout15.xml"/><Relationship Id="rId4" Type="http://schemas.openxmlformats.org/officeDocument/2006/relationships/image" Target="../media/image36.png"/></Relationships>
</file>

<file path=ppt/slides/_rels/slide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2.xml"/><Relationship Id="rId1" Type="http://schemas.openxmlformats.org/officeDocument/2006/relationships/slideLayout" Target="../slideLayouts/slideLayout15.xml"/><Relationship Id="rId4" Type="http://schemas.openxmlformats.org/officeDocument/2006/relationships/image" Target="../media/image58.png"/></Relationships>
</file>

<file path=ppt/slides/_rels/slide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3.xml"/><Relationship Id="rId1" Type="http://schemas.openxmlformats.org/officeDocument/2006/relationships/slideLayout" Target="../slideLayouts/slideLayout15.xml"/><Relationship Id="rId4" Type="http://schemas.openxmlformats.org/officeDocument/2006/relationships/image" Target="../media/image59.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5.xml"/><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5.xml"/><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15.xml"/><Relationship Id="rId5" Type="http://schemas.openxmlformats.org/officeDocument/2006/relationships/image" Target="../media/image13.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15.xml"/><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8.png"/><Relationship Id="rId7" Type="http://schemas.openxmlformats.org/officeDocument/2006/relationships/hyperlink" Target="https://toolkit.ncats.nih.gov/glossary/surrogate-endpoint/" TargetMode="External"/><Relationship Id="rId2" Type="http://schemas.openxmlformats.org/officeDocument/2006/relationships/notesSlide" Target="../notesSlides/notesSlide8.xml"/><Relationship Id="rId1" Type="http://schemas.openxmlformats.org/officeDocument/2006/relationships/slideLayout" Target="../slideLayouts/slideLayout15.xml"/><Relationship Id="rId6" Type="http://schemas.openxmlformats.org/officeDocument/2006/relationships/hyperlink" Target="https://toolkit.ncats.nih.gov/glossary/clinical-outcome-assessment/" TargetMode="External"/><Relationship Id="rId5" Type="http://schemas.openxmlformats.org/officeDocument/2006/relationships/hyperlink" Target="https://toolkit.ncats.nih.gov/glossary/efficacy/" TargetMode="External"/><Relationship Id="rId4" Type="http://schemas.openxmlformats.org/officeDocument/2006/relationships/hyperlink" Target="https://toolkit.ncats.nih.gov/glossary/clinical-trial/"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sp>
        <p:nvSpPr>
          <p:cNvPr id="238" name="Google Shape;238;p44"/>
          <p:cNvSpPr/>
          <p:nvPr/>
        </p:nvSpPr>
        <p:spPr>
          <a:xfrm>
            <a:off x="94" y="4518994"/>
            <a:ext cx="9144000" cy="624300"/>
          </a:xfrm>
          <a:prstGeom prst="rect">
            <a:avLst/>
          </a:prstGeom>
          <a:solidFill>
            <a:srgbClr val="EFEFEF"/>
          </a:solidFill>
          <a:ln w="9525" cap="flat" cmpd="sng">
            <a:solidFill>
              <a:schemeClr val="accent3"/>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pic>
        <p:nvPicPr>
          <p:cNvPr id="239" name="Google Shape;239;p44"/>
          <p:cNvPicPr preferRelativeResize="0"/>
          <p:nvPr/>
        </p:nvPicPr>
        <p:blipFill rotWithShape="1">
          <a:blip r:embed="rId3">
            <a:alphaModFix/>
          </a:blip>
          <a:srcRect/>
          <a:stretch/>
        </p:blipFill>
        <p:spPr>
          <a:xfrm>
            <a:off x="7264969" y="4556972"/>
            <a:ext cx="1332283" cy="548359"/>
          </a:xfrm>
          <a:prstGeom prst="rect">
            <a:avLst/>
          </a:prstGeom>
          <a:noFill/>
          <a:ln>
            <a:noFill/>
          </a:ln>
        </p:spPr>
      </p:pic>
      <p:sp>
        <p:nvSpPr>
          <p:cNvPr id="240" name="Google Shape;240;p44"/>
          <p:cNvSpPr txBox="1"/>
          <p:nvPr/>
        </p:nvSpPr>
        <p:spPr>
          <a:xfrm>
            <a:off x="453375" y="4709288"/>
            <a:ext cx="2202000" cy="323100"/>
          </a:xfrm>
          <a:prstGeom prst="rect">
            <a:avLst/>
          </a:prstGeom>
          <a:noFill/>
          <a:ln>
            <a:noFill/>
          </a:ln>
        </p:spPr>
        <p:txBody>
          <a:bodyPr spcFirstLastPara="1" wrap="square" lIns="68575" tIns="68575" rIns="68575" bIns="68575"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chemeClr val="dk1"/>
                </a:solidFill>
                <a:latin typeface="Calibri"/>
                <a:ea typeface="Calibri"/>
                <a:cs typeface="Calibri"/>
                <a:sym typeface="Calibri"/>
              </a:rPr>
              <a:t>www.</a:t>
            </a:r>
            <a:r>
              <a:rPr lang="en" sz="1200" b="1" i="0" u="none" strike="noStrike" cap="none">
                <a:solidFill>
                  <a:srgbClr val="EE6C17"/>
                </a:solidFill>
                <a:latin typeface="Calibri"/>
                <a:ea typeface="Calibri"/>
                <a:cs typeface="Calibri"/>
                <a:sym typeface="Calibri"/>
              </a:rPr>
              <a:t>COMBINED</a:t>
            </a:r>
            <a:r>
              <a:rPr lang="en" sz="1200" b="1" i="0" u="none" strike="noStrike" cap="none">
                <a:solidFill>
                  <a:schemeClr val="dk1"/>
                </a:solidFill>
                <a:latin typeface="Calibri"/>
                <a:ea typeface="Calibri"/>
                <a:cs typeface="Calibri"/>
                <a:sym typeface="Calibri"/>
              </a:rPr>
              <a:t>Brain.org</a:t>
            </a:r>
            <a:endParaRPr sz="1200" b="1" i="0" u="none" strike="noStrike" cap="none">
              <a:solidFill>
                <a:schemeClr val="dk1"/>
              </a:solidFill>
              <a:latin typeface="Calibri"/>
              <a:ea typeface="Calibri"/>
              <a:cs typeface="Calibri"/>
              <a:sym typeface="Calibri"/>
            </a:endParaRPr>
          </a:p>
        </p:txBody>
      </p:sp>
      <p:sp>
        <p:nvSpPr>
          <p:cNvPr id="241" name="Google Shape;241;p44"/>
          <p:cNvSpPr txBox="1">
            <a:spLocks noGrp="1"/>
          </p:cNvSpPr>
          <p:nvPr>
            <p:ph type="body" idx="1"/>
          </p:nvPr>
        </p:nvSpPr>
        <p:spPr>
          <a:xfrm>
            <a:off x="453363" y="1700288"/>
            <a:ext cx="3121800" cy="2717100"/>
          </a:xfrm>
          <a:prstGeom prst="rect">
            <a:avLst/>
          </a:prstGeom>
          <a:noFill/>
          <a:ln>
            <a:noFill/>
          </a:ln>
        </p:spPr>
        <p:txBody>
          <a:bodyPr spcFirstLastPara="1" wrap="square" lIns="68575" tIns="34275" rIns="68575" bIns="34275" anchor="t" anchorCtr="0">
            <a:normAutofit/>
          </a:bodyPr>
          <a:lstStyle/>
          <a:p>
            <a:pPr marL="0" lvl="0" indent="0" algn="l" rtl="0">
              <a:lnSpc>
                <a:spcPct val="100000"/>
              </a:lnSpc>
              <a:spcBef>
                <a:spcPts val="0"/>
              </a:spcBef>
              <a:spcAft>
                <a:spcPts val="0"/>
              </a:spcAft>
              <a:buSzPts val="1400"/>
              <a:buNone/>
            </a:pPr>
            <a:endParaRPr sz="1400">
              <a:highlight>
                <a:schemeClr val="lt1"/>
              </a:highlight>
              <a:latin typeface="Arial"/>
              <a:ea typeface="Arial"/>
              <a:cs typeface="Arial"/>
              <a:sym typeface="Arial"/>
            </a:endParaRPr>
          </a:p>
          <a:p>
            <a:pPr marL="0" lvl="0" indent="0" algn="l" rtl="0">
              <a:lnSpc>
                <a:spcPct val="100000"/>
              </a:lnSpc>
              <a:spcBef>
                <a:spcPts val="0"/>
              </a:spcBef>
              <a:spcAft>
                <a:spcPts val="0"/>
              </a:spcAft>
              <a:buNone/>
            </a:pPr>
            <a:endParaRPr sz="1400">
              <a:highlight>
                <a:schemeClr val="lt1"/>
              </a:highlight>
              <a:latin typeface="Arial"/>
              <a:ea typeface="Arial"/>
              <a:cs typeface="Arial"/>
              <a:sym typeface="Arial"/>
            </a:endParaRPr>
          </a:p>
          <a:p>
            <a:pPr marL="0" lvl="0" indent="0" algn="l" rtl="0">
              <a:lnSpc>
                <a:spcPct val="100000"/>
              </a:lnSpc>
              <a:spcBef>
                <a:spcPts val="0"/>
              </a:spcBef>
              <a:spcAft>
                <a:spcPts val="0"/>
              </a:spcAft>
              <a:buNone/>
            </a:pPr>
            <a:r>
              <a:rPr lang="en" sz="1400">
                <a:solidFill>
                  <a:srgbClr val="1991CB"/>
                </a:solidFill>
                <a:highlight>
                  <a:schemeClr val="lt1"/>
                </a:highlight>
                <a:latin typeface="Arial"/>
                <a:ea typeface="Arial"/>
                <a:cs typeface="Arial"/>
                <a:sym typeface="Arial"/>
              </a:rPr>
              <a:t>Endpoints: Why do we care?</a:t>
            </a:r>
            <a:endParaRPr sz="1400">
              <a:solidFill>
                <a:srgbClr val="1991CB"/>
              </a:solidFill>
              <a:highlight>
                <a:schemeClr val="lt1"/>
              </a:highlight>
              <a:latin typeface="Arial"/>
              <a:ea typeface="Arial"/>
              <a:cs typeface="Arial"/>
              <a:sym typeface="Arial"/>
            </a:endParaRPr>
          </a:p>
          <a:p>
            <a:pPr marL="0" lvl="0" indent="0" algn="l" rtl="0">
              <a:lnSpc>
                <a:spcPct val="100000"/>
              </a:lnSpc>
              <a:spcBef>
                <a:spcPts val="0"/>
              </a:spcBef>
              <a:spcAft>
                <a:spcPts val="0"/>
              </a:spcAft>
              <a:buNone/>
            </a:pPr>
            <a:endParaRPr sz="1400">
              <a:solidFill>
                <a:srgbClr val="1991CB"/>
              </a:solidFill>
              <a:highlight>
                <a:schemeClr val="lt1"/>
              </a:highlight>
              <a:latin typeface="Arial"/>
              <a:ea typeface="Arial"/>
              <a:cs typeface="Arial"/>
              <a:sym typeface="Arial"/>
            </a:endParaRPr>
          </a:p>
          <a:p>
            <a:pPr marL="0" lvl="0" indent="0" algn="l" rtl="0">
              <a:lnSpc>
                <a:spcPct val="100000"/>
              </a:lnSpc>
              <a:spcBef>
                <a:spcPts val="0"/>
              </a:spcBef>
              <a:spcAft>
                <a:spcPts val="0"/>
              </a:spcAft>
              <a:buNone/>
            </a:pPr>
            <a:r>
              <a:rPr lang="en" sz="1400">
                <a:solidFill>
                  <a:srgbClr val="1991CB"/>
                </a:solidFill>
                <a:highlight>
                  <a:schemeClr val="lt1"/>
                </a:highlight>
                <a:latin typeface="Arial"/>
                <a:ea typeface="Arial"/>
                <a:cs typeface="Arial"/>
                <a:sym typeface="Arial"/>
              </a:rPr>
              <a:t>SLC6A1 Connect </a:t>
            </a:r>
            <a:endParaRPr sz="1400">
              <a:solidFill>
                <a:srgbClr val="1991CB"/>
              </a:solidFill>
              <a:highlight>
                <a:schemeClr val="lt1"/>
              </a:highlight>
              <a:latin typeface="Arial"/>
              <a:ea typeface="Arial"/>
              <a:cs typeface="Arial"/>
              <a:sym typeface="Arial"/>
            </a:endParaRPr>
          </a:p>
          <a:p>
            <a:pPr marL="0" lvl="0" indent="0" algn="l" rtl="0">
              <a:lnSpc>
                <a:spcPct val="100000"/>
              </a:lnSpc>
              <a:spcBef>
                <a:spcPts val="0"/>
              </a:spcBef>
              <a:spcAft>
                <a:spcPts val="0"/>
              </a:spcAft>
              <a:buSzPts val="1400"/>
              <a:buNone/>
            </a:pPr>
            <a:r>
              <a:rPr lang="en" sz="1400">
                <a:solidFill>
                  <a:srgbClr val="1991CB"/>
                </a:solidFill>
                <a:highlight>
                  <a:schemeClr val="lt1"/>
                </a:highlight>
                <a:latin typeface="Arial"/>
                <a:ea typeface="Arial"/>
                <a:cs typeface="Arial"/>
                <a:sym typeface="Arial"/>
              </a:rPr>
              <a:t>November 30, 2023</a:t>
            </a:r>
            <a:endParaRPr sz="1400">
              <a:solidFill>
                <a:srgbClr val="1991CB"/>
              </a:solidFill>
              <a:highlight>
                <a:schemeClr val="lt1"/>
              </a:highlight>
              <a:latin typeface="Arial"/>
              <a:ea typeface="Arial"/>
              <a:cs typeface="Arial"/>
              <a:sym typeface="Arial"/>
            </a:endParaRPr>
          </a:p>
          <a:p>
            <a:pPr marL="0" lvl="0" indent="0" algn="l" rtl="0">
              <a:lnSpc>
                <a:spcPct val="100000"/>
              </a:lnSpc>
              <a:spcBef>
                <a:spcPts val="0"/>
              </a:spcBef>
              <a:spcAft>
                <a:spcPts val="0"/>
              </a:spcAft>
              <a:buSzPts val="1400"/>
              <a:buNone/>
            </a:pPr>
            <a:endParaRPr sz="1400">
              <a:solidFill>
                <a:srgbClr val="1991CB"/>
              </a:solidFill>
              <a:highlight>
                <a:schemeClr val="lt1"/>
              </a:highlight>
              <a:latin typeface="Arial"/>
              <a:ea typeface="Arial"/>
              <a:cs typeface="Arial"/>
              <a:sym typeface="Arial"/>
            </a:endParaRPr>
          </a:p>
          <a:p>
            <a:pPr marL="0" lvl="0" indent="0" algn="l" rtl="0">
              <a:lnSpc>
                <a:spcPct val="100000"/>
              </a:lnSpc>
              <a:spcBef>
                <a:spcPts val="0"/>
              </a:spcBef>
              <a:spcAft>
                <a:spcPts val="0"/>
              </a:spcAft>
              <a:buSzPts val="1400"/>
              <a:buNone/>
            </a:pPr>
            <a:endParaRPr sz="1400">
              <a:solidFill>
                <a:srgbClr val="1991CB"/>
              </a:solidFill>
              <a:highlight>
                <a:schemeClr val="lt1"/>
              </a:highlight>
              <a:latin typeface="Arial"/>
              <a:ea typeface="Arial"/>
              <a:cs typeface="Arial"/>
              <a:sym typeface="Arial"/>
            </a:endParaRPr>
          </a:p>
          <a:p>
            <a:pPr marL="0" lvl="0" indent="0" algn="l" rtl="0">
              <a:lnSpc>
                <a:spcPct val="100000"/>
              </a:lnSpc>
              <a:spcBef>
                <a:spcPts val="0"/>
              </a:spcBef>
              <a:spcAft>
                <a:spcPts val="0"/>
              </a:spcAft>
              <a:buNone/>
            </a:pPr>
            <a:endParaRPr sz="1400">
              <a:highlight>
                <a:schemeClr val="lt1"/>
              </a:highlight>
              <a:latin typeface="Arial"/>
              <a:ea typeface="Arial"/>
              <a:cs typeface="Arial"/>
              <a:sym typeface="Arial"/>
            </a:endParaRPr>
          </a:p>
          <a:p>
            <a:pPr marL="0" lvl="0" indent="0" algn="l" rtl="0">
              <a:lnSpc>
                <a:spcPct val="100000"/>
              </a:lnSpc>
              <a:spcBef>
                <a:spcPts val="0"/>
              </a:spcBef>
              <a:spcAft>
                <a:spcPts val="0"/>
              </a:spcAft>
              <a:buSzPts val="1400"/>
              <a:buNone/>
            </a:pPr>
            <a:r>
              <a:rPr lang="en" sz="1400">
                <a:highlight>
                  <a:schemeClr val="lt1"/>
                </a:highlight>
                <a:latin typeface="Arial"/>
                <a:ea typeface="Arial"/>
                <a:cs typeface="Arial"/>
                <a:sym typeface="Arial"/>
              </a:rPr>
              <a:t>Terry Jo Bichell, MPH, PhD</a:t>
            </a:r>
            <a:endParaRPr sz="1400">
              <a:highlight>
                <a:schemeClr val="lt1"/>
              </a:highlight>
              <a:latin typeface="Arial"/>
              <a:ea typeface="Arial"/>
              <a:cs typeface="Arial"/>
              <a:sym typeface="Arial"/>
            </a:endParaRPr>
          </a:p>
        </p:txBody>
      </p:sp>
      <p:sp>
        <p:nvSpPr>
          <p:cNvPr id="242" name="Google Shape;242;p44"/>
          <p:cNvSpPr txBox="1">
            <a:spLocks noGrp="1"/>
          </p:cNvSpPr>
          <p:nvPr>
            <p:ph type="title"/>
          </p:nvPr>
        </p:nvSpPr>
        <p:spPr>
          <a:xfrm>
            <a:off x="250088" y="273844"/>
            <a:ext cx="3703800" cy="994200"/>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SzPts val="1400"/>
              <a:buNone/>
            </a:pPr>
            <a:r>
              <a:rPr lang="en">
                <a:solidFill>
                  <a:srgbClr val="1991CB"/>
                </a:solidFill>
              </a:rPr>
              <a:t>COMBINEDBrain</a:t>
            </a:r>
            <a:endParaRPr>
              <a:solidFill>
                <a:srgbClr val="1991CB"/>
              </a:solidFill>
            </a:endParaRPr>
          </a:p>
        </p:txBody>
      </p:sp>
      <p:sp>
        <p:nvSpPr>
          <p:cNvPr id="243" name="Google Shape;243;p44"/>
          <p:cNvSpPr txBox="1">
            <a:spLocks noGrp="1"/>
          </p:cNvSpPr>
          <p:nvPr>
            <p:ph type="body" idx="1"/>
          </p:nvPr>
        </p:nvSpPr>
        <p:spPr>
          <a:xfrm>
            <a:off x="290063" y="1019231"/>
            <a:ext cx="3703800" cy="738600"/>
          </a:xfrm>
          <a:prstGeom prst="rect">
            <a:avLst/>
          </a:prstGeom>
          <a:noFill/>
          <a:ln>
            <a:noFill/>
          </a:ln>
        </p:spPr>
        <p:txBody>
          <a:bodyPr spcFirstLastPara="1" wrap="square" lIns="68575" tIns="34275" rIns="68575" bIns="34275" anchor="t" anchorCtr="0">
            <a:normAutofit/>
          </a:bodyPr>
          <a:lstStyle/>
          <a:p>
            <a:pPr marL="0" lvl="0" indent="0" algn="l" rtl="0">
              <a:lnSpc>
                <a:spcPct val="100000"/>
              </a:lnSpc>
              <a:spcBef>
                <a:spcPts val="0"/>
              </a:spcBef>
              <a:spcAft>
                <a:spcPts val="0"/>
              </a:spcAft>
              <a:buSzPts val="1400"/>
              <a:buNone/>
            </a:pPr>
            <a:r>
              <a:rPr lang="en" sz="1400">
                <a:highlight>
                  <a:schemeClr val="lt1"/>
                </a:highlight>
                <a:latin typeface="Arial"/>
                <a:ea typeface="Arial"/>
                <a:cs typeface="Arial"/>
                <a:sym typeface="Arial"/>
              </a:rPr>
              <a:t>Consortium for Outcome Measures and Biomarkers for Neurodevelopmental Disorders</a:t>
            </a:r>
            <a:endParaRPr sz="1400"/>
          </a:p>
        </p:txBody>
      </p:sp>
      <p:pic>
        <p:nvPicPr>
          <p:cNvPr id="244" name="Google Shape;244;p44"/>
          <p:cNvPicPr preferRelativeResize="0"/>
          <p:nvPr/>
        </p:nvPicPr>
        <p:blipFill>
          <a:blip r:embed="rId4">
            <a:alphaModFix/>
          </a:blip>
          <a:stretch>
            <a:fillRect/>
          </a:stretch>
        </p:blipFill>
        <p:spPr>
          <a:xfrm>
            <a:off x="3877225" y="0"/>
            <a:ext cx="5266775" cy="45190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sp>
        <p:nvSpPr>
          <p:cNvPr id="337" name="Google Shape;337;p53"/>
          <p:cNvSpPr txBox="1">
            <a:spLocks noGrp="1"/>
          </p:cNvSpPr>
          <p:nvPr>
            <p:ph type="title"/>
          </p:nvPr>
        </p:nvSpPr>
        <p:spPr>
          <a:xfrm>
            <a:off x="109100" y="86425"/>
            <a:ext cx="8376300" cy="1035900"/>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chemeClr val="dk1"/>
              </a:buClr>
              <a:buSzPts val="2700"/>
              <a:buFont typeface="Century Gothic"/>
              <a:buNone/>
            </a:pPr>
            <a:r>
              <a:rPr lang="en" sz="2600">
                <a:solidFill>
                  <a:srgbClr val="1077D2"/>
                </a:solidFill>
                <a:latin typeface="Roboto"/>
                <a:ea typeface="Roboto"/>
                <a:cs typeface="Roboto"/>
                <a:sym typeface="Roboto"/>
              </a:rPr>
              <a:t>Outcome Measures as Endpoints in a study to establish the effect of Trofinitide/Daybue on Rett syndrome</a:t>
            </a:r>
            <a:endParaRPr sz="2300">
              <a:solidFill>
                <a:srgbClr val="1077D2"/>
              </a:solidFill>
              <a:latin typeface="Roboto"/>
              <a:ea typeface="Roboto"/>
              <a:cs typeface="Roboto"/>
              <a:sym typeface="Roboto"/>
            </a:endParaRPr>
          </a:p>
        </p:txBody>
      </p:sp>
      <p:pic>
        <p:nvPicPr>
          <p:cNvPr id="338" name="Google Shape;338;p53" descr="A black background with a black square&#10;&#10;Description automatically generated with medium confidence"/>
          <p:cNvPicPr preferRelativeResize="0"/>
          <p:nvPr/>
        </p:nvPicPr>
        <p:blipFill rotWithShape="1">
          <a:blip r:embed="rId3">
            <a:alphaModFix/>
          </a:blip>
          <a:srcRect/>
          <a:stretch/>
        </p:blipFill>
        <p:spPr>
          <a:xfrm>
            <a:off x="187778" y="4702514"/>
            <a:ext cx="736053" cy="386868"/>
          </a:xfrm>
          <a:prstGeom prst="rect">
            <a:avLst/>
          </a:prstGeom>
          <a:noFill/>
          <a:ln>
            <a:noFill/>
          </a:ln>
        </p:spPr>
      </p:pic>
      <p:pic>
        <p:nvPicPr>
          <p:cNvPr id="339" name="Google Shape;339;p53"/>
          <p:cNvPicPr preferRelativeResize="0"/>
          <p:nvPr/>
        </p:nvPicPr>
        <p:blipFill rotWithShape="1">
          <a:blip r:embed="rId4">
            <a:alphaModFix/>
          </a:blip>
          <a:srcRect/>
          <a:stretch/>
        </p:blipFill>
        <p:spPr>
          <a:xfrm>
            <a:off x="0" y="1122383"/>
            <a:ext cx="5693568" cy="828080"/>
          </a:xfrm>
          <a:prstGeom prst="rect">
            <a:avLst/>
          </a:prstGeom>
          <a:noFill/>
          <a:ln>
            <a:noFill/>
          </a:ln>
        </p:spPr>
      </p:pic>
      <p:pic>
        <p:nvPicPr>
          <p:cNvPr id="340" name="Google Shape;340;p53"/>
          <p:cNvPicPr preferRelativeResize="0"/>
          <p:nvPr/>
        </p:nvPicPr>
        <p:blipFill rotWithShape="1">
          <a:blip r:embed="rId5">
            <a:alphaModFix/>
          </a:blip>
          <a:srcRect/>
          <a:stretch/>
        </p:blipFill>
        <p:spPr>
          <a:xfrm>
            <a:off x="109101" y="4250926"/>
            <a:ext cx="993360" cy="386850"/>
          </a:xfrm>
          <a:prstGeom prst="rect">
            <a:avLst/>
          </a:prstGeom>
          <a:noFill/>
          <a:ln>
            <a:noFill/>
          </a:ln>
        </p:spPr>
      </p:pic>
      <p:pic>
        <p:nvPicPr>
          <p:cNvPr id="341" name="Google Shape;341;p53"/>
          <p:cNvPicPr preferRelativeResize="0"/>
          <p:nvPr/>
        </p:nvPicPr>
        <p:blipFill rotWithShape="1">
          <a:blip r:embed="rId6">
            <a:alphaModFix/>
          </a:blip>
          <a:srcRect/>
          <a:stretch/>
        </p:blipFill>
        <p:spPr>
          <a:xfrm>
            <a:off x="1046018" y="2272152"/>
            <a:ext cx="7368022" cy="2768033"/>
          </a:xfrm>
          <a:prstGeom prst="rect">
            <a:avLst/>
          </a:prstGeom>
          <a:noFill/>
          <a:ln>
            <a:noFill/>
          </a:ln>
        </p:spPr>
      </p:pic>
      <p:pic>
        <p:nvPicPr>
          <p:cNvPr id="342" name="Google Shape;342;p53"/>
          <p:cNvPicPr preferRelativeResize="0"/>
          <p:nvPr/>
        </p:nvPicPr>
        <p:blipFill rotWithShape="1">
          <a:blip r:embed="rId7">
            <a:alphaModFix/>
          </a:blip>
          <a:srcRect/>
          <a:stretch/>
        </p:blipFill>
        <p:spPr>
          <a:xfrm>
            <a:off x="5273603" y="1402280"/>
            <a:ext cx="3364706" cy="942975"/>
          </a:xfrm>
          <a:prstGeom prst="rect">
            <a:avLst/>
          </a:prstGeom>
          <a:noFill/>
          <a:ln>
            <a:noFill/>
          </a:ln>
          <a:effectLst>
            <a:outerShdw blurRad="50800" dist="38100" dir="5400000" algn="t" rotWithShape="0">
              <a:srgbClr val="000000">
                <a:alpha val="40000"/>
              </a:srgbClr>
            </a:outerShdw>
          </a:effectLst>
        </p:spPr>
      </p:pic>
      <p:sp>
        <p:nvSpPr>
          <p:cNvPr id="343" name="Google Shape;343;p53"/>
          <p:cNvSpPr/>
          <p:nvPr/>
        </p:nvSpPr>
        <p:spPr>
          <a:xfrm>
            <a:off x="1280895" y="3178186"/>
            <a:ext cx="1752600" cy="477900"/>
          </a:xfrm>
          <a:prstGeom prst="ellipse">
            <a:avLst/>
          </a:prstGeom>
          <a:noFill/>
          <a:ln w="25400" cap="flat" cmpd="sng">
            <a:solidFill>
              <a:schemeClr val="accent1"/>
            </a:solidFill>
            <a:prstDash val="dash"/>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344" name="Google Shape;344;p53"/>
          <p:cNvSpPr/>
          <p:nvPr/>
        </p:nvSpPr>
        <p:spPr>
          <a:xfrm>
            <a:off x="1280895" y="3748674"/>
            <a:ext cx="2467500" cy="1291500"/>
          </a:xfrm>
          <a:prstGeom prst="roundRect">
            <a:avLst>
              <a:gd name="adj" fmla="val 16667"/>
            </a:avLst>
          </a:prstGeom>
          <a:solidFill>
            <a:srgbClr val="D8E2F3"/>
          </a:solidFill>
          <a:ln w="12700" cap="flat" cmpd="sng">
            <a:solidFill>
              <a:schemeClr val="accen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r>
              <a:rPr lang="en" sz="1800" b="1" u="sng" cap="small">
                <a:solidFill>
                  <a:schemeClr val="dk1"/>
                </a:solidFill>
                <a:latin typeface="Arial"/>
                <a:ea typeface="Arial"/>
                <a:cs typeface="Arial"/>
                <a:sym typeface="Arial"/>
              </a:rPr>
              <a:t>endpoint</a:t>
            </a:r>
            <a:r>
              <a:rPr lang="en" sz="1800" b="1" cap="small">
                <a:solidFill>
                  <a:schemeClr val="dk1"/>
                </a:solidFill>
                <a:latin typeface="Arial"/>
                <a:ea typeface="Arial"/>
                <a:cs typeface="Arial"/>
                <a:sym typeface="Arial"/>
              </a:rPr>
              <a:t>: change in behavior on the rsbq after 12 weeks of treatment</a:t>
            </a:r>
            <a:endParaRPr sz="1100"/>
          </a:p>
        </p:txBody>
      </p:sp>
      <p:sp>
        <p:nvSpPr>
          <p:cNvPr id="345" name="Google Shape;345;p53"/>
          <p:cNvSpPr/>
          <p:nvPr/>
        </p:nvSpPr>
        <p:spPr>
          <a:xfrm>
            <a:off x="5073577" y="1950464"/>
            <a:ext cx="1752600" cy="477900"/>
          </a:xfrm>
          <a:prstGeom prst="ellipse">
            <a:avLst/>
          </a:prstGeom>
          <a:noFill/>
          <a:ln w="25400" cap="flat" cmpd="sng">
            <a:solidFill>
              <a:schemeClr val="accent1"/>
            </a:solidFill>
            <a:prstDash val="dash"/>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346" name="Google Shape;346;p53"/>
          <p:cNvSpPr/>
          <p:nvPr/>
        </p:nvSpPr>
        <p:spPr>
          <a:xfrm>
            <a:off x="2545074" y="1465553"/>
            <a:ext cx="2467500" cy="1291500"/>
          </a:xfrm>
          <a:prstGeom prst="roundRect">
            <a:avLst>
              <a:gd name="adj" fmla="val 16667"/>
            </a:avLst>
          </a:prstGeom>
          <a:solidFill>
            <a:srgbClr val="D8E2F3"/>
          </a:solidFill>
          <a:ln w="12700" cap="flat" cmpd="sng">
            <a:solidFill>
              <a:schemeClr val="accen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r>
              <a:rPr lang="en" sz="1800" b="1" cap="small">
                <a:solidFill>
                  <a:schemeClr val="dk1"/>
                </a:solidFill>
                <a:latin typeface="Arial"/>
                <a:ea typeface="Arial"/>
                <a:cs typeface="Arial"/>
                <a:sym typeface="Arial"/>
              </a:rPr>
              <a:t>Primary endpoint: ranked 1</a:t>
            </a:r>
            <a:r>
              <a:rPr lang="en" sz="1800" b="1" cap="small" baseline="30000">
                <a:solidFill>
                  <a:schemeClr val="dk1"/>
                </a:solidFill>
                <a:latin typeface="Arial"/>
                <a:ea typeface="Arial"/>
                <a:cs typeface="Arial"/>
                <a:sym typeface="Arial"/>
              </a:rPr>
              <a:t>st</a:t>
            </a:r>
            <a:r>
              <a:rPr lang="en" sz="1800" b="1" cap="small">
                <a:solidFill>
                  <a:schemeClr val="dk1"/>
                </a:solidFill>
                <a:latin typeface="Arial"/>
                <a:ea typeface="Arial"/>
                <a:cs typeface="Arial"/>
                <a:sym typeface="Arial"/>
              </a:rPr>
              <a:t> - before other endpoints</a:t>
            </a:r>
            <a:endParaRPr sz="1100"/>
          </a:p>
        </p:txBody>
      </p:sp>
      <p:sp>
        <p:nvSpPr>
          <p:cNvPr id="347" name="Google Shape;347;p53"/>
          <p:cNvSpPr txBox="1"/>
          <p:nvPr/>
        </p:nvSpPr>
        <p:spPr>
          <a:xfrm>
            <a:off x="6068800" y="4734400"/>
            <a:ext cx="3020400" cy="323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900">
                <a:solidFill>
                  <a:srgbClr val="222222"/>
                </a:solidFill>
                <a:latin typeface="Roboto"/>
                <a:ea typeface="Roboto"/>
                <a:cs typeface="Roboto"/>
                <a:sym typeface="Roboto"/>
              </a:rPr>
              <a:t>J Panagoulias, FAST Summit 2023</a:t>
            </a:r>
            <a:endParaRPr sz="900">
              <a:solidFill>
                <a:srgbClr val="222222"/>
              </a:solidFill>
              <a:latin typeface="Roboto"/>
              <a:ea typeface="Roboto"/>
              <a:cs typeface="Roboto"/>
              <a:sym typeface="Roboto"/>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4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51"/>
        <p:cNvGrpSpPr/>
        <p:nvPr/>
      </p:nvGrpSpPr>
      <p:grpSpPr>
        <a:xfrm>
          <a:off x="0" y="0"/>
          <a:ext cx="0" cy="0"/>
          <a:chOff x="0" y="0"/>
          <a:chExt cx="0" cy="0"/>
        </a:xfrm>
      </p:grpSpPr>
      <p:pic>
        <p:nvPicPr>
          <p:cNvPr id="352" name="Google Shape;352;p54"/>
          <p:cNvPicPr preferRelativeResize="0"/>
          <p:nvPr/>
        </p:nvPicPr>
        <p:blipFill rotWithShape="1">
          <a:blip r:embed="rId3">
            <a:alphaModFix/>
          </a:blip>
          <a:srcRect/>
          <a:stretch/>
        </p:blipFill>
        <p:spPr>
          <a:xfrm>
            <a:off x="7855526" y="86266"/>
            <a:ext cx="1235003" cy="374107"/>
          </a:xfrm>
          <a:prstGeom prst="rect">
            <a:avLst/>
          </a:prstGeom>
          <a:noFill/>
          <a:ln>
            <a:noFill/>
          </a:ln>
        </p:spPr>
      </p:pic>
      <p:pic>
        <p:nvPicPr>
          <p:cNvPr id="353" name="Google Shape;353;p54"/>
          <p:cNvPicPr preferRelativeResize="0"/>
          <p:nvPr/>
        </p:nvPicPr>
        <p:blipFill rotWithShape="1">
          <a:blip r:embed="rId4">
            <a:alphaModFix/>
          </a:blip>
          <a:srcRect/>
          <a:stretch/>
        </p:blipFill>
        <p:spPr>
          <a:xfrm>
            <a:off x="310428" y="1215995"/>
            <a:ext cx="7257455" cy="2438160"/>
          </a:xfrm>
          <a:prstGeom prst="rect">
            <a:avLst/>
          </a:prstGeom>
          <a:noFill/>
          <a:ln>
            <a:noFill/>
          </a:ln>
        </p:spPr>
      </p:pic>
      <p:sp>
        <p:nvSpPr>
          <p:cNvPr id="354" name="Google Shape;354;p54"/>
          <p:cNvSpPr txBox="1"/>
          <p:nvPr/>
        </p:nvSpPr>
        <p:spPr>
          <a:xfrm>
            <a:off x="360218" y="1621461"/>
            <a:ext cx="7257300" cy="284700"/>
          </a:xfrm>
          <a:prstGeom prst="rect">
            <a:avLst/>
          </a:prstGeom>
          <a:noFill/>
          <a:ln w="25400" cap="flat" cmpd="sng">
            <a:solidFill>
              <a:schemeClr val="accent1"/>
            </a:solidFill>
            <a:prstDash val="solid"/>
            <a:round/>
            <a:headEnd type="none" w="sm" len="sm"/>
            <a:tailEnd type="none" w="sm" len="sm"/>
          </a:ln>
        </p:spPr>
        <p:txBody>
          <a:bodyPr spcFirstLastPara="1" wrap="square" lIns="68575" tIns="34275" rIns="68575" bIns="34275" anchor="t" anchorCtr="0">
            <a:sp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pic>
        <p:nvPicPr>
          <p:cNvPr id="355" name="Google Shape;355;p54" descr="Checklist with solid fill"/>
          <p:cNvPicPr preferRelativeResize="0"/>
          <p:nvPr/>
        </p:nvPicPr>
        <p:blipFill rotWithShape="1">
          <a:blip r:embed="rId5">
            <a:alphaModFix/>
          </a:blip>
          <a:srcRect/>
          <a:stretch/>
        </p:blipFill>
        <p:spPr>
          <a:xfrm>
            <a:off x="3679112" y="3810346"/>
            <a:ext cx="1135044" cy="1135044"/>
          </a:xfrm>
          <a:prstGeom prst="rect">
            <a:avLst/>
          </a:prstGeom>
          <a:noFill/>
          <a:ln>
            <a:noFill/>
          </a:ln>
        </p:spPr>
      </p:pic>
      <p:sp>
        <p:nvSpPr>
          <p:cNvPr id="356" name="Google Shape;356;p54"/>
          <p:cNvSpPr txBox="1"/>
          <p:nvPr/>
        </p:nvSpPr>
        <p:spPr>
          <a:xfrm>
            <a:off x="4740203" y="3578087"/>
            <a:ext cx="4093500" cy="1577700"/>
          </a:xfrm>
          <a:prstGeom prst="rect">
            <a:avLst/>
          </a:prstGeom>
          <a:solidFill>
            <a:schemeClr val="lt2"/>
          </a:solidFill>
          <a:ln w="9525" cap="flat" cmpd="sng">
            <a:solidFill>
              <a:srgbClr val="1C3052"/>
            </a:solidFill>
            <a:prstDash val="solid"/>
            <a:round/>
            <a:headEnd type="none" w="sm" len="sm"/>
            <a:tailEnd type="none" w="sm" len="sm"/>
          </a:ln>
        </p:spPr>
        <p:txBody>
          <a:bodyPr spcFirstLastPara="1" wrap="square" lIns="68575" tIns="34275" rIns="68575" bIns="34275" anchor="t" anchorCtr="0">
            <a:spAutoFit/>
          </a:bodyPr>
          <a:lstStyle/>
          <a:p>
            <a:pPr marL="0" marR="0" lvl="0" indent="0" algn="l" rtl="0">
              <a:spcBef>
                <a:spcPts val="0"/>
              </a:spcBef>
              <a:spcAft>
                <a:spcPts val="0"/>
              </a:spcAft>
              <a:buNone/>
            </a:pPr>
            <a:r>
              <a:rPr lang="en" sz="1400" b="1">
                <a:solidFill>
                  <a:schemeClr val="dk1"/>
                </a:solidFill>
                <a:latin typeface="Century Gothic"/>
                <a:ea typeface="Century Gothic"/>
                <a:cs typeface="Century Gothic"/>
                <a:sym typeface="Century Gothic"/>
              </a:rPr>
              <a:t>-Measures an aspect of the condition important to caregivers</a:t>
            </a:r>
            <a:endParaRPr sz="1100"/>
          </a:p>
          <a:p>
            <a:pPr marL="0" marR="0" lvl="0" indent="0" algn="ctr" rtl="0">
              <a:spcBef>
                <a:spcPts val="0"/>
              </a:spcBef>
              <a:spcAft>
                <a:spcPts val="0"/>
              </a:spcAft>
              <a:buNone/>
            </a:pPr>
            <a:endParaRPr sz="1400" b="1">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r>
              <a:rPr lang="en" sz="1400" b="1">
                <a:solidFill>
                  <a:schemeClr val="dk1"/>
                </a:solidFill>
                <a:latin typeface="Century Gothic"/>
                <a:ea typeface="Century Gothic"/>
                <a:cs typeface="Century Gothic"/>
                <a:sym typeface="Century Gothic"/>
              </a:rPr>
              <a:t>-Tool is able to measure the concept</a:t>
            </a:r>
            <a:endParaRPr sz="1100"/>
          </a:p>
          <a:p>
            <a:pPr marL="0" marR="0" lvl="0" indent="0" algn="l" rtl="0">
              <a:spcBef>
                <a:spcPts val="0"/>
              </a:spcBef>
              <a:spcAft>
                <a:spcPts val="0"/>
              </a:spcAft>
              <a:buNone/>
            </a:pPr>
            <a:endParaRPr sz="1400" b="1">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r>
              <a:rPr lang="en" sz="1400" b="1">
                <a:solidFill>
                  <a:schemeClr val="dk1"/>
                </a:solidFill>
                <a:latin typeface="Century Gothic"/>
                <a:ea typeface="Century Gothic"/>
                <a:cs typeface="Century Gothic"/>
                <a:sym typeface="Century Gothic"/>
              </a:rPr>
              <a:t>-Measurement can clearly be described in the labeling for the drug </a:t>
            </a:r>
            <a:endParaRPr sz="1100"/>
          </a:p>
        </p:txBody>
      </p:sp>
      <p:sp>
        <p:nvSpPr>
          <p:cNvPr id="357" name="Google Shape;357;p54"/>
          <p:cNvSpPr txBox="1"/>
          <p:nvPr/>
        </p:nvSpPr>
        <p:spPr>
          <a:xfrm>
            <a:off x="310425" y="4687450"/>
            <a:ext cx="3020400" cy="323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900">
                <a:solidFill>
                  <a:srgbClr val="222222"/>
                </a:solidFill>
                <a:latin typeface="Roboto"/>
                <a:ea typeface="Roboto"/>
                <a:cs typeface="Roboto"/>
                <a:sym typeface="Roboto"/>
              </a:rPr>
              <a:t>J Panagoulias, FAST Summit 2023</a:t>
            </a:r>
            <a:endParaRPr sz="900">
              <a:solidFill>
                <a:srgbClr val="222222"/>
              </a:solidFill>
              <a:latin typeface="Roboto"/>
              <a:ea typeface="Roboto"/>
              <a:cs typeface="Roboto"/>
              <a:sym typeface="Roboto"/>
            </a:endParaRPr>
          </a:p>
        </p:txBody>
      </p:sp>
      <p:sp>
        <p:nvSpPr>
          <p:cNvPr id="358" name="Google Shape;358;p54"/>
          <p:cNvSpPr txBox="1">
            <a:spLocks noGrp="1"/>
          </p:cNvSpPr>
          <p:nvPr>
            <p:ph type="title"/>
          </p:nvPr>
        </p:nvSpPr>
        <p:spPr>
          <a:xfrm>
            <a:off x="94150" y="303225"/>
            <a:ext cx="9144000" cy="1035900"/>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chemeClr val="dk1"/>
              </a:buClr>
              <a:buSzPts val="2700"/>
              <a:buFont typeface="Century Gothic"/>
              <a:buNone/>
            </a:pPr>
            <a:r>
              <a:rPr lang="en" sz="2600">
                <a:solidFill>
                  <a:srgbClr val="1077D2"/>
                </a:solidFill>
                <a:latin typeface="Roboto"/>
                <a:ea typeface="Roboto"/>
                <a:cs typeface="Roboto"/>
                <a:sym typeface="Roboto"/>
              </a:rPr>
              <a:t>It worked! FDA approves first treatment for Rett syndrome</a:t>
            </a:r>
            <a:endParaRPr sz="2300">
              <a:solidFill>
                <a:srgbClr val="1077D2"/>
              </a:solidFill>
              <a:latin typeface="Roboto"/>
              <a:ea typeface="Roboto"/>
              <a:cs typeface="Roboto"/>
              <a:sym typeface="Roboto"/>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62"/>
        <p:cNvGrpSpPr/>
        <p:nvPr/>
      </p:nvGrpSpPr>
      <p:grpSpPr>
        <a:xfrm>
          <a:off x="0" y="0"/>
          <a:ext cx="0" cy="0"/>
          <a:chOff x="0" y="0"/>
          <a:chExt cx="0" cy="0"/>
        </a:xfrm>
      </p:grpSpPr>
      <p:pic>
        <p:nvPicPr>
          <p:cNvPr id="363" name="Google Shape;363;p55"/>
          <p:cNvPicPr preferRelativeResize="0"/>
          <p:nvPr/>
        </p:nvPicPr>
        <p:blipFill rotWithShape="1">
          <a:blip r:embed="rId3">
            <a:alphaModFix/>
          </a:blip>
          <a:srcRect/>
          <a:stretch/>
        </p:blipFill>
        <p:spPr>
          <a:xfrm>
            <a:off x="7855526" y="86266"/>
            <a:ext cx="1235003" cy="374107"/>
          </a:xfrm>
          <a:prstGeom prst="rect">
            <a:avLst/>
          </a:prstGeom>
          <a:noFill/>
          <a:ln>
            <a:noFill/>
          </a:ln>
        </p:spPr>
      </p:pic>
      <p:pic>
        <p:nvPicPr>
          <p:cNvPr id="364" name="Google Shape;364;p55"/>
          <p:cNvPicPr preferRelativeResize="0"/>
          <p:nvPr/>
        </p:nvPicPr>
        <p:blipFill rotWithShape="1">
          <a:blip r:embed="rId4">
            <a:alphaModFix/>
          </a:blip>
          <a:srcRect/>
          <a:stretch/>
        </p:blipFill>
        <p:spPr>
          <a:xfrm>
            <a:off x="310428" y="1215995"/>
            <a:ext cx="7257455" cy="2438160"/>
          </a:xfrm>
          <a:prstGeom prst="rect">
            <a:avLst/>
          </a:prstGeom>
          <a:noFill/>
          <a:ln>
            <a:noFill/>
          </a:ln>
        </p:spPr>
      </p:pic>
      <p:sp>
        <p:nvSpPr>
          <p:cNvPr id="365" name="Google Shape;365;p55"/>
          <p:cNvSpPr txBox="1"/>
          <p:nvPr/>
        </p:nvSpPr>
        <p:spPr>
          <a:xfrm>
            <a:off x="360218" y="1621461"/>
            <a:ext cx="7257300" cy="284700"/>
          </a:xfrm>
          <a:prstGeom prst="rect">
            <a:avLst/>
          </a:prstGeom>
          <a:noFill/>
          <a:ln w="25400" cap="flat" cmpd="sng">
            <a:solidFill>
              <a:schemeClr val="accent1"/>
            </a:solidFill>
            <a:prstDash val="solid"/>
            <a:round/>
            <a:headEnd type="none" w="sm" len="sm"/>
            <a:tailEnd type="none" w="sm" len="sm"/>
          </a:ln>
        </p:spPr>
        <p:txBody>
          <a:bodyPr spcFirstLastPara="1" wrap="square" lIns="68575" tIns="34275" rIns="68575" bIns="34275" anchor="t" anchorCtr="0">
            <a:sp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pic>
        <p:nvPicPr>
          <p:cNvPr id="366" name="Google Shape;366;p55" descr="Checklist with solid fill"/>
          <p:cNvPicPr preferRelativeResize="0"/>
          <p:nvPr/>
        </p:nvPicPr>
        <p:blipFill rotWithShape="1">
          <a:blip r:embed="rId5">
            <a:alphaModFix/>
          </a:blip>
          <a:srcRect/>
          <a:stretch/>
        </p:blipFill>
        <p:spPr>
          <a:xfrm>
            <a:off x="3679112" y="3810346"/>
            <a:ext cx="1135044" cy="1135044"/>
          </a:xfrm>
          <a:prstGeom prst="rect">
            <a:avLst/>
          </a:prstGeom>
          <a:noFill/>
          <a:ln>
            <a:noFill/>
          </a:ln>
        </p:spPr>
      </p:pic>
      <p:sp>
        <p:nvSpPr>
          <p:cNvPr id="367" name="Google Shape;367;p55"/>
          <p:cNvSpPr txBox="1"/>
          <p:nvPr/>
        </p:nvSpPr>
        <p:spPr>
          <a:xfrm>
            <a:off x="4740203" y="3578087"/>
            <a:ext cx="4093500" cy="1577700"/>
          </a:xfrm>
          <a:prstGeom prst="rect">
            <a:avLst/>
          </a:prstGeom>
          <a:solidFill>
            <a:schemeClr val="lt2"/>
          </a:solidFill>
          <a:ln w="9525" cap="flat" cmpd="sng">
            <a:solidFill>
              <a:srgbClr val="1C3052"/>
            </a:solidFill>
            <a:prstDash val="solid"/>
            <a:round/>
            <a:headEnd type="none" w="sm" len="sm"/>
            <a:tailEnd type="none" w="sm" len="sm"/>
          </a:ln>
        </p:spPr>
        <p:txBody>
          <a:bodyPr spcFirstLastPara="1" wrap="square" lIns="68575" tIns="34275" rIns="68575" bIns="34275" anchor="t" anchorCtr="0">
            <a:spAutoFit/>
          </a:bodyPr>
          <a:lstStyle/>
          <a:p>
            <a:pPr marL="0" marR="0" lvl="0" indent="0" algn="l" rtl="0">
              <a:spcBef>
                <a:spcPts val="0"/>
              </a:spcBef>
              <a:spcAft>
                <a:spcPts val="0"/>
              </a:spcAft>
              <a:buNone/>
            </a:pPr>
            <a:r>
              <a:rPr lang="en" sz="1400" b="1">
                <a:solidFill>
                  <a:schemeClr val="dk1"/>
                </a:solidFill>
                <a:latin typeface="Century Gothic"/>
                <a:ea typeface="Century Gothic"/>
                <a:cs typeface="Century Gothic"/>
                <a:sym typeface="Century Gothic"/>
              </a:rPr>
              <a:t>-Measures an aspect of the condition important to caregivers</a:t>
            </a:r>
            <a:endParaRPr sz="1100"/>
          </a:p>
          <a:p>
            <a:pPr marL="0" marR="0" lvl="0" indent="0" algn="ctr" rtl="0">
              <a:spcBef>
                <a:spcPts val="0"/>
              </a:spcBef>
              <a:spcAft>
                <a:spcPts val="0"/>
              </a:spcAft>
              <a:buNone/>
            </a:pPr>
            <a:endParaRPr sz="1400" b="1">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r>
              <a:rPr lang="en" sz="1400" b="1">
                <a:solidFill>
                  <a:schemeClr val="dk1"/>
                </a:solidFill>
                <a:latin typeface="Century Gothic"/>
                <a:ea typeface="Century Gothic"/>
                <a:cs typeface="Century Gothic"/>
                <a:sym typeface="Century Gothic"/>
              </a:rPr>
              <a:t>-Tool is able to measure the concept</a:t>
            </a:r>
            <a:endParaRPr sz="1100"/>
          </a:p>
          <a:p>
            <a:pPr marL="0" marR="0" lvl="0" indent="0" algn="l" rtl="0">
              <a:spcBef>
                <a:spcPts val="0"/>
              </a:spcBef>
              <a:spcAft>
                <a:spcPts val="0"/>
              </a:spcAft>
              <a:buNone/>
            </a:pPr>
            <a:endParaRPr sz="1400" b="1">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r>
              <a:rPr lang="en" sz="1400" b="1">
                <a:solidFill>
                  <a:schemeClr val="dk1"/>
                </a:solidFill>
                <a:latin typeface="Century Gothic"/>
                <a:ea typeface="Century Gothic"/>
                <a:cs typeface="Century Gothic"/>
                <a:sym typeface="Century Gothic"/>
              </a:rPr>
              <a:t>-Measurement can clearly be described in the labeling for the drug </a:t>
            </a:r>
            <a:endParaRPr sz="1100"/>
          </a:p>
        </p:txBody>
      </p:sp>
      <p:sp>
        <p:nvSpPr>
          <p:cNvPr id="368" name="Google Shape;368;p55"/>
          <p:cNvSpPr/>
          <p:nvPr/>
        </p:nvSpPr>
        <p:spPr>
          <a:xfrm>
            <a:off x="574963" y="1174747"/>
            <a:ext cx="7363800" cy="2520600"/>
          </a:xfrm>
          <a:prstGeom prst="roundRect">
            <a:avLst>
              <a:gd name="adj" fmla="val 16667"/>
            </a:avLst>
          </a:prstGeom>
          <a:solidFill>
            <a:schemeClr val="accent1"/>
          </a:solidFill>
          <a:ln w="12700" cap="flat" cmpd="sng">
            <a:solidFill>
              <a:srgbClr val="1C3052"/>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r>
              <a:rPr lang="en" sz="2100" b="1">
                <a:solidFill>
                  <a:schemeClr val="lt1"/>
                </a:solidFill>
                <a:latin typeface="Century Gothic"/>
                <a:ea typeface="Century Gothic"/>
                <a:cs typeface="Century Gothic"/>
                <a:sym typeface="Century Gothic"/>
              </a:rPr>
              <a:t>“Study 003 provided reliable and statistically persuasive evidence that trofinetide can help patients with Rett syndrome achieve a clinically meaningful improvement in symptoms of their disease.”</a:t>
            </a:r>
            <a:br>
              <a:rPr lang="en" sz="2100" b="1">
                <a:solidFill>
                  <a:schemeClr val="lt1"/>
                </a:solidFill>
                <a:latin typeface="Century Gothic"/>
                <a:ea typeface="Century Gothic"/>
                <a:cs typeface="Century Gothic"/>
                <a:sym typeface="Century Gothic"/>
              </a:rPr>
            </a:br>
            <a:r>
              <a:rPr lang="en" sz="2100" b="1">
                <a:solidFill>
                  <a:schemeClr val="lt1"/>
                </a:solidFill>
                <a:latin typeface="Century Gothic"/>
                <a:ea typeface="Century Gothic"/>
                <a:cs typeface="Century Gothic"/>
                <a:sym typeface="Century Gothic"/>
              </a:rPr>
              <a:t>-FDA</a:t>
            </a:r>
            <a:endParaRPr sz="1100"/>
          </a:p>
        </p:txBody>
      </p:sp>
      <p:sp>
        <p:nvSpPr>
          <p:cNvPr id="369" name="Google Shape;369;p55"/>
          <p:cNvSpPr txBox="1"/>
          <p:nvPr/>
        </p:nvSpPr>
        <p:spPr>
          <a:xfrm>
            <a:off x="310425" y="4687450"/>
            <a:ext cx="3020400" cy="323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900">
                <a:solidFill>
                  <a:srgbClr val="222222"/>
                </a:solidFill>
                <a:latin typeface="Roboto"/>
                <a:ea typeface="Roboto"/>
                <a:cs typeface="Roboto"/>
                <a:sym typeface="Roboto"/>
              </a:rPr>
              <a:t>J Panagoulias, FAST Summit 2023</a:t>
            </a:r>
            <a:endParaRPr sz="900">
              <a:solidFill>
                <a:srgbClr val="222222"/>
              </a:solidFill>
              <a:latin typeface="Roboto"/>
              <a:ea typeface="Roboto"/>
              <a:cs typeface="Roboto"/>
              <a:sym typeface="Roboto"/>
            </a:endParaRPr>
          </a:p>
        </p:txBody>
      </p:sp>
      <p:sp>
        <p:nvSpPr>
          <p:cNvPr id="370" name="Google Shape;370;p55"/>
          <p:cNvSpPr txBox="1">
            <a:spLocks noGrp="1"/>
          </p:cNvSpPr>
          <p:nvPr>
            <p:ph type="title"/>
          </p:nvPr>
        </p:nvSpPr>
        <p:spPr>
          <a:xfrm>
            <a:off x="109100" y="86425"/>
            <a:ext cx="9144000" cy="1035900"/>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chemeClr val="dk1"/>
              </a:buClr>
              <a:buSzPts val="2700"/>
              <a:buFont typeface="Century Gothic"/>
              <a:buNone/>
            </a:pPr>
            <a:r>
              <a:rPr lang="en" sz="2600">
                <a:solidFill>
                  <a:srgbClr val="1077D2"/>
                </a:solidFill>
                <a:latin typeface="Roboto"/>
                <a:ea typeface="Roboto"/>
                <a:cs typeface="Roboto"/>
                <a:sym typeface="Roboto"/>
              </a:rPr>
              <a:t>It worked! FDA approves first treatment for Rett syndrome</a:t>
            </a:r>
            <a:endParaRPr sz="2300">
              <a:solidFill>
                <a:srgbClr val="1077D2"/>
              </a:solidFill>
              <a:latin typeface="Roboto"/>
              <a:ea typeface="Roboto"/>
              <a:cs typeface="Roboto"/>
              <a:sym typeface="Roboto"/>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6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74"/>
        <p:cNvGrpSpPr/>
        <p:nvPr/>
      </p:nvGrpSpPr>
      <p:grpSpPr>
        <a:xfrm>
          <a:off x="0" y="0"/>
          <a:ext cx="0" cy="0"/>
          <a:chOff x="0" y="0"/>
          <a:chExt cx="0" cy="0"/>
        </a:xfrm>
      </p:grpSpPr>
      <p:pic>
        <p:nvPicPr>
          <p:cNvPr id="375" name="Google Shape;375;p56" descr="A black background with a black square&#10;&#10;Description automatically generated with medium confidence"/>
          <p:cNvPicPr preferRelativeResize="0"/>
          <p:nvPr/>
        </p:nvPicPr>
        <p:blipFill rotWithShape="1">
          <a:blip r:embed="rId3">
            <a:alphaModFix/>
          </a:blip>
          <a:srcRect/>
          <a:stretch/>
        </p:blipFill>
        <p:spPr>
          <a:xfrm>
            <a:off x="187778" y="4702514"/>
            <a:ext cx="736053" cy="386868"/>
          </a:xfrm>
          <a:prstGeom prst="rect">
            <a:avLst/>
          </a:prstGeom>
          <a:noFill/>
          <a:ln>
            <a:noFill/>
          </a:ln>
        </p:spPr>
      </p:pic>
      <p:pic>
        <p:nvPicPr>
          <p:cNvPr id="376" name="Google Shape;376;p56"/>
          <p:cNvPicPr preferRelativeResize="0"/>
          <p:nvPr/>
        </p:nvPicPr>
        <p:blipFill rotWithShape="1">
          <a:blip r:embed="rId4">
            <a:alphaModFix/>
          </a:blip>
          <a:srcRect/>
          <a:stretch/>
        </p:blipFill>
        <p:spPr>
          <a:xfrm>
            <a:off x="7021296" y="849999"/>
            <a:ext cx="1949018" cy="495743"/>
          </a:xfrm>
          <a:prstGeom prst="rect">
            <a:avLst/>
          </a:prstGeom>
          <a:noFill/>
          <a:ln>
            <a:noFill/>
          </a:ln>
        </p:spPr>
      </p:pic>
      <p:pic>
        <p:nvPicPr>
          <p:cNvPr id="377" name="Google Shape;377;p56"/>
          <p:cNvPicPr preferRelativeResize="0"/>
          <p:nvPr/>
        </p:nvPicPr>
        <p:blipFill rotWithShape="1">
          <a:blip r:embed="rId5">
            <a:alphaModFix/>
          </a:blip>
          <a:srcRect/>
          <a:stretch/>
        </p:blipFill>
        <p:spPr>
          <a:xfrm>
            <a:off x="109100" y="1917900"/>
            <a:ext cx="4400551" cy="2154199"/>
          </a:xfrm>
          <a:prstGeom prst="rect">
            <a:avLst/>
          </a:prstGeom>
          <a:noFill/>
          <a:ln>
            <a:noFill/>
          </a:ln>
        </p:spPr>
      </p:pic>
      <p:pic>
        <p:nvPicPr>
          <p:cNvPr id="378" name="Google Shape;378;p56"/>
          <p:cNvPicPr preferRelativeResize="0"/>
          <p:nvPr/>
        </p:nvPicPr>
        <p:blipFill rotWithShape="1">
          <a:blip r:embed="rId6">
            <a:alphaModFix/>
          </a:blip>
          <a:srcRect/>
          <a:stretch/>
        </p:blipFill>
        <p:spPr>
          <a:xfrm>
            <a:off x="4572000" y="1917890"/>
            <a:ext cx="4433455" cy="2154217"/>
          </a:xfrm>
          <a:prstGeom prst="rect">
            <a:avLst/>
          </a:prstGeom>
          <a:noFill/>
          <a:ln>
            <a:noFill/>
          </a:ln>
        </p:spPr>
      </p:pic>
      <p:sp>
        <p:nvSpPr>
          <p:cNvPr id="379" name="Google Shape;379;p56"/>
          <p:cNvSpPr txBox="1"/>
          <p:nvPr/>
        </p:nvSpPr>
        <p:spPr>
          <a:xfrm>
            <a:off x="1072425" y="4763650"/>
            <a:ext cx="3020400" cy="323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900">
                <a:solidFill>
                  <a:srgbClr val="222222"/>
                </a:solidFill>
                <a:latin typeface="Roboto"/>
                <a:ea typeface="Roboto"/>
                <a:cs typeface="Roboto"/>
                <a:sym typeface="Roboto"/>
              </a:rPr>
              <a:t>J Panagoulias, FAST Summit 2023</a:t>
            </a:r>
            <a:endParaRPr sz="900">
              <a:solidFill>
                <a:srgbClr val="222222"/>
              </a:solidFill>
              <a:latin typeface="Roboto"/>
              <a:ea typeface="Roboto"/>
              <a:cs typeface="Roboto"/>
              <a:sym typeface="Roboto"/>
            </a:endParaRPr>
          </a:p>
        </p:txBody>
      </p:sp>
      <p:sp>
        <p:nvSpPr>
          <p:cNvPr id="380" name="Google Shape;380;p56"/>
          <p:cNvSpPr txBox="1">
            <a:spLocks noGrp="1"/>
          </p:cNvSpPr>
          <p:nvPr>
            <p:ph type="title"/>
          </p:nvPr>
        </p:nvSpPr>
        <p:spPr>
          <a:xfrm>
            <a:off x="187775" y="251575"/>
            <a:ext cx="6548100" cy="1035900"/>
          </a:xfrm>
          <a:prstGeom prst="rect">
            <a:avLst/>
          </a:prstGeom>
          <a:noFill/>
          <a:ln>
            <a:noFill/>
          </a:ln>
        </p:spPr>
        <p:txBody>
          <a:bodyPr spcFirstLastPara="1" wrap="square" lIns="68575" tIns="34275" rIns="68575" bIns="34275" anchor="ctr" anchorCtr="0">
            <a:normAutofit fontScale="90000"/>
          </a:bodyPr>
          <a:lstStyle/>
          <a:p>
            <a:pPr marL="0" lvl="0" indent="0" algn="l" rtl="0">
              <a:lnSpc>
                <a:spcPct val="90000"/>
              </a:lnSpc>
              <a:spcBef>
                <a:spcPts val="0"/>
              </a:spcBef>
              <a:spcAft>
                <a:spcPts val="0"/>
              </a:spcAft>
              <a:buClr>
                <a:schemeClr val="dk1"/>
              </a:buClr>
              <a:buSzPct val="103846"/>
              <a:buFont typeface="Century Gothic"/>
              <a:buNone/>
            </a:pPr>
            <a:r>
              <a:rPr lang="en" sz="2600">
                <a:solidFill>
                  <a:srgbClr val="1077D2"/>
                </a:solidFill>
                <a:latin typeface="Roboto"/>
                <a:ea typeface="Roboto"/>
                <a:cs typeface="Roboto"/>
                <a:sym typeface="Roboto"/>
              </a:rPr>
              <a:t>The primary endpoints showed improvement</a:t>
            </a:r>
            <a:endParaRPr sz="2600">
              <a:solidFill>
                <a:srgbClr val="1077D2"/>
              </a:solidFill>
              <a:latin typeface="Roboto"/>
              <a:ea typeface="Roboto"/>
              <a:cs typeface="Roboto"/>
              <a:sym typeface="Roboto"/>
            </a:endParaRPr>
          </a:p>
          <a:p>
            <a:pPr marL="0" lvl="0" indent="0" algn="l" rtl="0">
              <a:lnSpc>
                <a:spcPct val="90000"/>
              </a:lnSpc>
              <a:spcBef>
                <a:spcPts val="0"/>
              </a:spcBef>
              <a:spcAft>
                <a:spcPts val="0"/>
              </a:spcAft>
              <a:buClr>
                <a:schemeClr val="dk1"/>
              </a:buClr>
              <a:buSzPct val="103846"/>
              <a:buFont typeface="Century Gothic"/>
              <a:buNone/>
            </a:pPr>
            <a:r>
              <a:rPr lang="en" sz="2600">
                <a:solidFill>
                  <a:srgbClr val="1077D2"/>
                </a:solidFill>
                <a:latin typeface="Roboto"/>
                <a:ea typeface="Roboto"/>
                <a:cs typeface="Roboto"/>
                <a:sym typeface="Roboto"/>
              </a:rPr>
              <a:t>(Behavior and CGI-I) </a:t>
            </a:r>
            <a:endParaRPr sz="2300">
              <a:solidFill>
                <a:srgbClr val="1077D2"/>
              </a:solidFill>
              <a:latin typeface="Roboto"/>
              <a:ea typeface="Roboto"/>
              <a:cs typeface="Roboto"/>
              <a:sym typeface="Roboto"/>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85"/>
        <p:cNvGrpSpPr/>
        <p:nvPr/>
      </p:nvGrpSpPr>
      <p:grpSpPr>
        <a:xfrm>
          <a:off x="0" y="0"/>
          <a:ext cx="0" cy="0"/>
          <a:chOff x="0" y="0"/>
          <a:chExt cx="0" cy="0"/>
        </a:xfrm>
      </p:grpSpPr>
      <p:sp>
        <p:nvSpPr>
          <p:cNvPr id="386" name="Google Shape;386;p57"/>
          <p:cNvSpPr/>
          <p:nvPr/>
        </p:nvSpPr>
        <p:spPr>
          <a:xfrm>
            <a:off x="94" y="4518994"/>
            <a:ext cx="9144000" cy="624300"/>
          </a:xfrm>
          <a:prstGeom prst="rect">
            <a:avLst/>
          </a:prstGeom>
          <a:solidFill>
            <a:srgbClr val="EFEFEF"/>
          </a:solidFill>
          <a:ln w="9525" cap="flat" cmpd="sng">
            <a:solidFill>
              <a:schemeClr val="accent3"/>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pic>
        <p:nvPicPr>
          <p:cNvPr id="387" name="Google Shape;387;p57"/>
          <p:cNvPicPr preferRelativeResize="0"/>
          <p:nvPr/>
        </p:nvPicPr>
        <p:blipFill rotWithShape="1">
          <a:blip r:embed="rId3">
            <a:alphaModFix/>
          </a:blip>
          <a:srcRect/>
          <a:stretch/>
        </p:blipFill>
        <p:spPr>
          <a:xfrm>
            <a:off x="7310419" y="4595197"/>
            <a:ext cx="1332283" cy="548359"/>
          </a:xfrm>
          <a:prstGeom prst="rect">
            <a:avLst/>
          </a:prstGeom>
          <a:noFill/>
          <a:ln>
            <a:noFill/>
          </a:ln>
        </p:spPr>
      </p:pic>
      <p:sp>
        <p:nvSpPr>
          <p:cNvPr id="388" name="Google Shape;388;p57"/>
          <p:cNvSpPr txBox="1">
            <a:spLocks noGrp="1"/>
          </p:cNvSpPr>
          <p:nvPr>
            <p:ph type="title"/>
          </p:nvPr>
        </p:nvSpPr>
        <p:spPr>
          <a:xfrm>
            <a:off x="290065" y="15775"/>
            <a:ext cx="8167800" cy="994200"/>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SzPts val="1400"/>
              <a:buNone/>
            </a:pPr>
            <a:r>
              <a:rPr lang="en">
                <a:solidFill>
                  <a:srgbClr val="1991CB"/>
                </a:solidFill>
              </a:rPr>
              <a:t>Potential endpoints for SLC6A1?</a:t>
            </a:r>
            <a:endParaRPr>
              <a:solidFill>
                <a:srgbClr val="1991CB"/>
              </a:solidFill>
            </a:endParaRPr>
          </a:p>
        </p:txBody>
      </p:sp>
      <p:pic>
        <p:nvPicPr>
          <p:cNvPr id="389" name="Google Shape;389;p57"/>
          <p:cNvPicPr preferRelativeResize="0"/>
          <p:nvPr/>
        </p:nvPicPr>
        <p:blipFill rotWithShape="1">
          <a:blip r:embed="rId4">
            <a:alphaModFix/>
          </a:blip>
          <a:srcRect/>
          <a:stretch/>
        </p:blipFill>
        <p:spPr>
          <a:xfrm>
            <a:off x="3631283" y="942385"/>
            <a:ext cx="800169" cy="740728"/>
          </a:xfrm>
          <a:prstGeom prst="rect">
            <a:avLst/>
          </a:prstGeom>
          <a:noFill/>
          <a:ln>
            <a:noFill/>
          </a:ln>
        </p:spPr>
      </p:pic>
      <p:pic>
        <p:nvPicPr>
          <p:cNvPr id="390" name="Google Shape;390;p57"/>
          <p:cNvPicPr preferRelativeResize="0"/>
          <p:nvPr/>
        </p:nvPicPr>
        <p:blipFill rotWithShape="1">
          <a:blip r:embed="rId5">
            <a:alphaModFix/>
          </a:blip>
          <a:srcRect/>
          <a:stretch/>
        </p:blipFill>
        <p:spPr>
          <a:xfrm>
            <a:off x="2278867" y="1117538"/>
            <a:ext cx="695004" cy="727011"/>
          </a:xfrm>
          <a:prstGeom prst="rect">
            <a:avLst/>
          </a:prstGeom>
          <a:noFill/>
          <a:ln>
            <a:noFill/>
          </a:ln>
        </p:spPr>
      </p:pic>
      <p:pic>
        <p:nvPicPr>
          <p:cNvPr id="391" name="Google Shape;391;p57"/>
          <p:cNvPicPr preferRelativeResize="0"/>
          <p:nvPr/>
        </p:nvPicPr>
        <p:blipFill rotWithShape="1">
          <a:blip r:embed="rId6">
            <a:alphaModFix/>
          </a:blip>
          <a:srcRect/>
          <a:stretch/>
        </p:blipFill>
        <p:spPr>
          <a:xfrm>
            <a:off x="1917244" y="2641609"/>
            <a:ext cx="626418" cy="690432"/>
          </a:xfrm>
          <a:prstGeom prst="rect">
            <a:avLst/>
          </a:prstGeom>
          <a:noFill/>
          <a:ln>
            <a:noFill/>
          </a:ln>
        </p:spPr>
      </p:pic>
      <p:pic>
        <p:nvPicPr>
          <p:cNvPr id="392" name="Google Shape;392;p57"/>
          <p:cNvPicPr preferRelativeResize="0"/>
          <p:nvPr/>
        </p:nvPicPr>
        <p:blipFill rotWithShape="1">
          <a:blip r:embed="rId7">
            <a:alphaModFix/>
          </a:blip>
          <a:srcRect/>
          <a:stretch/>
        </p:blipFill>
        <p:spPr>
          <a:xfrm>
            <a:off x="5524106" y="1883810"/>
            <a:ext cx="585267" cy="626418"/>
          </a:xfrm>
          <a:prstGeom prst="rect">
            <a:avLst/>
          </a:prstGeom>
          <a:noFill/>
          <a:ln>
            <a:noFill/>
          </a:ln>
        </p:spPr>
      </p:pic>
      <p:sp>
        <p:nvSpPr>
          <p:cNvPr id="393" name="Google Shape;393;p57"/>
          <p:cNvSpPr txBox="1"/>
          <p:nvPr/>
        </p:nvSpPr>
        <p:spPr>
          <a:xfrm>
            <a:off x="2230077" y="1883793"/>
            <a:ext cx="792600" cy="284700"/>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en" sz="1400" b="1">
                <a:solidFill>
                  <a:schemeClr val="accent1"/>
                </a:solidFill>
                <a:latin typeface="Century Gothic"/>
                <a:ea typeface="Century Gothic"/>
                <a:cs typeface="Century Gothic"/>
                <a:sym typeface="Century Gothic"/>
              </a:rPr>
              <a:t>Motor</a:t>
            </a:r>
            <a:endParaRPr sz="1100"/>
          </a:p>
        </p:txBody>
      </p:sp>
      <p:sp>
        <p:nvSpPr>
          <p:cNvPr id="394" name="Google Shape;394;p57"/>
          <p:cNvSpPr txBox="1"/>
          <p:nvPr/>
        </p:nvSpPr>
        <p:spPr>
          <a:xfrm>
            <a:off x="4031504" y="3912975"/>
            <a:ext cx="927900" cy="500100"/>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en" sz="1400" b="1">
                <a:solidFill>
                  <a:schemeClr val="accent1"/>
                </a:solidFill>
                <a:latin typeface="Century Gothic"/>
                <a:ea typeface="Century Gothic"/>
                <a:cs typeface="Century Gothic"/>
                <a:sym typeface="Century Gothic"/>
              </a:rPr>
              <a:t>Daily Activities</a:t>
            </a:r>
            <a:endParaRPr sz="1100"/>
          </a:p>
        </p:txBody>
      </p:sp>
      <p:sp>
        <p:nvSpPr>
          <p:cNvPr id="395" name="Google Shape;395;p57"/>
          <p:cNvSpPr txBox="1"/>
          <p:nvPr/>
        </p:nvSpPr>
        <p:spPr>
          <a:xfrm>
            <a:off x="5261548" y="2510213"/>
            <a:ext cx="1202400" cy="284700"/>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en" sz="1400" b="1">
                <a:solidFill>
                  <a:schemeClr val="accent1"/>
                </a:solidFill>
                <a:latin typeface="Century Gothic"/>
                <a:ea typeface="Century Gothic"/>
                <a:cs typeface="Century Gothic"/>
                <a:sym typeface="Century Gothic"/>
              </a:rPr>
              <a:t>Cognition</a:t>
            </a:r>
            <a:endParaRPr b="1">
              <a:solidFill>
                <a:schemeClr val="accent1"/>
              </a:solidFill>
              <a:latin typeface="Century Gothic"/>
              <a:ea typeface="Century Gothic"/>
              <a:cs typeface="Century Gothic"/>
              <a:sym typeface="Century Gothic"/>
            </a:endParaRPr>
          </a:p>
        </p:txBody>
      </p:sp>
      <p:sp>
        <p:nvSpPr>
          <p:cNvPr id="396" name="Google Shape;396;p57"/>
          <p:cNvSpPr txBox="1"/>
          <p:nvPr/>
        </p:nvSpPr>
        <p:spPr>
          <a:xfrm>
            <a:off x="1807599" y="3332053"/>
            <a:ext cx="845700" cy="284700"/>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en" sz="1400" b="1">
                <a:solidFill>
                  <a:schemeClr val="accent1"/>
                </a:solidFill>
                <a:latin typeface="Century Gothic"/>
                <a:ea typeface="Century Gothic"/>
                <a:cs typeface="Century Gothic"/>
                <a:sym typeface="Century Gothic"/>
              </a:rPr>
              <a:t>Seizures</a:t>
            </a:r>
            <a:endParaRPr sz="1100"/>
          </a:p>
        </p:txBody>
      </p:sp>
      <p:sp>
        <p:nvSpPr>
          <p:cNvPr id="397" name="Google Shape;397;p57"/>
          <p:cNvSpPr txBox="1"/>
          <p:nvPr/>
        </p:nvSpPr>
        <p:spPr>
          <a:xfrm>
            <a:off x="3381800" y="1630006"/>
            <a:ext cx="1476600" cy="253800"/>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en" sz="1200" b="1">
                <a:solidFill>
                  <a:schemeClr val="accent1"/>
                </a:solidFill>
                <a:latin typeface="Century Gothic"/>
                <a:ea typeface="Century Gothic"/>
                <a:cs typeface="Century Gothic"/>
                <a:sym typeface="Century Gothic"/>
              </a:rPr>
              <a:t>Communication</a:t>
            </a:r>
            <a:endParaRPr sz="1200"/>
          </a:p>
        </p:txBody>
      </p:sp>
      <p:pic>
        <p:nvPicPr>
          <p:cNvPr id="398" name="Google Shape;398;p57"/>
          <p:cNvPicPr preferRelativeResize="0"/>
          <p:nvPr/>
        </p:nvPicPr>
        <p:blipFill rotWithShape="1">
          <a:blip r:embed="rId8">
            <a:alphaModFix/>
          </a:blip>
          <a:srcRect/>
          <a:stretch/>
        </p:blipFill>
        <p:spPr>
          <a:xfrm>
            <a:off x="4092599" y="3302291"/>
            <a:ext cx="681874" cy="504764"/>
          </a:xfrm>
          <a:prstGeom prst="rect">
            <a:avLst/>
          </a:prstGeom>
          <a:noFill/>
          <a:ln>
            <a:noFill/>
          </a:ln>
        </p:spPr>
      </p:pic>
      <p:sp>
        <p:nvSpPr>
          <p:cNvPr id="399" name="Google Shape;399;p57"/>
          <p:cNvSpPr/>
          <p:nvPr/>
        </p:nvSpPr>
        <p:spPr>
          <a:xfrm>
            <a:off x="2895600" y="2107355"/>
            <a:ext cx="2333100" cy="971400"/>
          </a:xfrm>
          <a:prstGeom prst="roundRect">
            <a:avLst>
              <a:gd name="adj" fmla="val 16667"/>
            </a:avLst>
          </a:prstGeom>
          <a:solidFill>
            <a:schemeClr val="accent1"/>
          </a:solidFill>
          <a:ln w="12700" cap="flat" cmpd="sng">
            <a:solidFill>
              <a:srgbClr val="1C3052"/>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r>
              <a:rPr lang="en" sz="2400" b="1">
                <a:solidFill>
                  <a:schemeClr val="lt1"/>
                </a:solidFill>
                <a:latin typeface="Century Gothic"/>
                <a:ea typeface="Century Gothic"/>
                <a:cs typeface="Century Gothic"/>
                <a:sym typeface="Century Gothic"/>
              </a:rPr>
              <a:t>Outcome Measures</a:t>
            </a:r>
            <a:endParaRPr sz="1100"/>
          </a:p>
        </p:txBody>
      </p:sp>
      <p:pic>
        <p:nvPicPr>
          <p:cNvPr id="400" name="Google Shape;400;p57"/>
          <p:cNvPicPr preferRelativeResize="0"/>
          <p:nvPr/>
        </p:nvPicPr>
        <p:blipFill rotWithShape="1">
          <a:blip r:embed="rId9">
            <a:alphaModFix/>
          </a:blip>
          <a:srcRect/>
          <a:stretch/>
        </p:blipFill>
        <p:spPr>
          <a:xfrm>
            <a:off x="4535033" y="1111432"/>
            <a:ext cx="1202269" cy="417114"/>
          </a:xfrm>
          <a:prstGeom prst="rect">
            <a:avLst/>
          </a:prstGeom>
          <a:noFill/>
          <a:ln>
            <a:noFill/>
          </a:ln>
        </p:spPr>
      </p:pic>
      <p:pic>
        <p:nvPicPr>
          <p:cNvPr id="401" name="Google Shape;401;p57"/>
          <p:cNvPicPr preferRelativeResize="0"/>
          <p:nvPr/>
        </p:nvPicPr>
        <p:blipFill rotWithShape="1">
          <a:blip r:embed="rId10">
            <a:alphaModFix/>
          </a:blip>
          <a:srcRect/>
          <a:stretch/>
        </p:blipFill>
        <p:spPr>
          <a:xfrm>
            <a:off x="6729574" y="1128070"/>
            <a:ext cx="998581" cy="899393"/>
          </a:xfrm>
          <a:prstGeom prst="rect">
            <a:avLst/>
          </a:prstGeom>
          <a:noFill/>
          <a:ln>
            <a:noFill/>
          </a:ln>
        </p:spPr>
      </p:pic>
      <p:pic>
        <p:nvPicPr>
          <p:cNvPr id="402" name="Google Shape;402;p57"/>
          <p:cNvPicPr preferRelativeResize="0"/>
          <p:nvPr/>
        </p:nvPicPr>
        <p:blipFill rotWithShape="1">
          <a:blip r:embed="rId11">
            <a:alphaModFix/>
          </a:blip>
          <a:srcRect/>
          <a:stretch/>
        </p:blipFill>
        <p:spPr>
          <a:xfrm>
            <a:off x="6513046" y="2103909"/>
            <a:ext cx="1262043" cy="382799"/>
          </a:xfrm>
          <a:prstGeom prst="rect">
            <a:avLst/>
          </a:prstGeom>
          <a:noFill/>
          <a:ln>
            <a:noFill/>
          </a:ln>
        </p:spPr>
      </p:pic>
      <p:sp>
        <p:nvSpPr>
          <p:cNvPr id="403" name="Google Shape;403;p57"/>
          <p:cNvSpPr txBox="1"/>
          <p:nvPr/>
        </p:nvSpPr>
        <p:spPr>
          <a:xfrm>
            <a:off x="6109375" y="4089975"/>
            <a:ext cx="3020400" cy="323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900">
                <a:solidFill>
                  <a:srgbClr val="222222"/>
                </a:solidFill>
                <a:latin typeface="Roboto"/>
                <a:ea typeface="Roboto"/>
                <a:cs typeface="Roboto"/>
                <a:sym typeface="Roboto"/>
              </a:rPr>
              <a:t>Adapted from J Panagoulias, FAST Summit 2023</a:t>
            </a:r>
            <a:endParaRPr sz="900">
              <a:solidFill>
                <a:srgbClr val="222222"/>
              </a:solidFill>
              <a:latin typeface="Roboto"/>
              <a:ea typeface="Roboto"/>
              <a:cs typeface="Roboto"/>
              <a:sym typeface="Roboto"/>
            </a:endParaRPr>
          </a:p>
        </p:txBody>
      </p:sp>
      <p:pic>
        <p:nvPicPr>
          <p:cNvPr id="404" name="Google Shape;404;p57"/>
          <p:cNvPicPr preferRelativeResize="0"/>
          <p:nvPr/>
        </p:nvPicPr>
        <p:blipFill>
          <a:blip r:embed="rId12">
            <a:alphaModFix/>
          </a:blip>
          <a:stretch>
            <a:fillRect/>
          </a:stretch>
        </p:blipFill>
        <p:spPr>
          <a:xfrm>
            <a:off x="823975" y="2794925"/>
            <a:ext cx="851434" cy="559425"/>
          </a:xfrm>
          <a:prstGeom prst="rect">
            <a:avLst/>
          </a:prstGeom>
          <a:noFill/>
          <a:ln>
            <a:noFill/>
          </a:ln>
        </p:spPr>
      </p:pic>
      <p:pic>
        <p:nvPicPr>
          <p:cNvPr id="405" name="Google Shape;405;p57"/>
          <p:cNvPicPr preferRelativeResize="0"/>
          <p:nvPr/>
        </p:nvPicPr>
        <p:blipFill>
          <a:blip r:embed="rId13">
            <a:alphaModFix/>
          </a:blip>
          <a:stretch>
            <a:fillRect/>
          </a:stretch>
        </p:blipFill>
        <p:spPr>
          <a:xfrm>
            <a:off x="4959400" y="3304800"/>
            <a:ext cx="1202400" cy="527760"/>
          </a:xfrm>
          <a:prstGeom prst="rect">
            <a:avLst/>
          </a:prstGeom>
          <a:noFill/>
          <a:ln>
            <a:noFill/>
          </a:ln>
        </p:spPr>
      </p:pic>
      <p:sp>
        <p:nvSpPr>
          <p:cNvPr id="406" name="Google Shape;406;p57"/>
          <p:cNvSpPr txBox="1"/>
          <p:nvPr/>
        </p:nvSpPr>
        <p:spPr>
          <a:xfrm>
            <a:off x="2544723" y="4020663"/>
            <a:ext cx="1202400" cy="284700"/>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en" b="1">
                <a:solidFill>
                  <a:schemeClr val="accent1"/>
                </a:solidFill>
                <a:latin typeface="Century Gothic"/>
                <a:ea typeface="Century Gothic"/>
                <a:cs typeface="Century Gothic"/>
                <a:sym typeface="Century Gothic"/>
              </a:rPr>
              <a:t>Behavior</a:t>
            </a:r>
            <a:endParaRPr b="1">
              <a:solidFill>
                <a:schemeClr val="accent1"/>
              </a:solidFill>
              <a:latin typeface="Century Gothic"/>
              <a:ea typeface="Century Gothic"/>
              <a:cs typeface="Century Gothic"/>
              <a:sym typeface="Century Gothic"/>
            </a:endParaRPr>
          </a:p>
        </p:txBody>
      </p:sp>
      <p:pic>
        <p:nvPicPr>
          <p:cNvPr id="407" name="Google Shape;407;p57"/>
          <p:cNvPicPr preferRelativeResize="0"/>
          <p:nvPr/>
        </p:nvPicPr>
        <p:blipFill rotWithShape="1">
          <a:blip r:embed="rId14">
            <a:alphaModFix/>
          </a:blip>
          <a:srcRect l="24773" t="14104" r="21569" b="14190"/>
          <a:stretch/>
        </p:blipFill>
        <p:spPr>
          <a:xfrm>
            <a:off x="2932049" y="3302300"/>
            <a:ext cx="516658" cy="690450"/>
          </a:xfrm>
          <a:prstGeom prst="rect">
            <a:avLst/>
          </a:prstGeom>
          <a:noFill/>
          <a:ln>
            <a:noFill/>
          </a:ln>
        </p:spPr>
      </p:pic>
      <p:pic>
        <p:nvPicPr>
          <p:cNvPr id="408" name="Google Shape;408;p57"/>
          <p:cNvPicPr preferRelativeResize="0"/>
          <p:nvPr/>
        </p:nvPicPr>
        <p:blipFill>
          <a:blip r:embed="rId15">
            <a:alphaModFix/>
          </a:blip>
          <a:stretch>
            <a:fillRect/>
          </a:stretch>
        </p:blipFill>
        <p:spPr>
          <a:xfrm>
            <a:off x="6682618" y="2563118"/>
            <a:ext cx="1092486" cy="727000"/>
          </a:xfrm>
          <a:prstGeom prst="rect">
            <a:avLst/>
          </a:prstGeom>
          <a:noFill/>
          <a:ln>
            <a:noFill/>
          </a:ln>
        </p:spPr>
      </p:pic>
      <p:sp>
        <p:nvSpPr>
          <p:cNvPr id="409" name="Google Shape;409;p57"/>
          <p:cNvSpPr txBox="1"/>
          <p:nvPr/>
        </p:nvSpPr>
        <p:spPr>
          <a:xfrm>
            <a:off x="1158077" y="2286081"/>
            <a:ext cx="792600" cy="284700"/>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en" b="1">
                <a:solidFill>
                  <a:schemeClr val="accent1"/>
                </a:solidFill>
                <a:latin typeface="Century Gothic"/>
                <a:ea typeface="Century Gothic"/>
                <a:cs typeface="Century Gothic"/>
                <a:sym typeface="Century Gothic"/>
              </a:rPr>
              <a:t>Sleep</a:t>
            </a:r>
            <a:endParaRPr sz="1100"/>
          </a:p>
        </p:txBody>
      </p:sp>
      <p:pic>
        <p:nvPicPr>
          <p:cNvPr id="410" name="Google Shape;410;p57"/>
          <p:cNvPicPr preferRelativeResize="0"/>
          <p:nvPr/>
        </p:nvPicPr>
        <p:blipFill>
          <a:blip r:embed="rId16">
            <a:alphaModFix/>
          </a:blip>
          <a:stretch>
            <a:fillRect/>
          </a:stretch>
        </p:blipFill>
        <p:spPr>
          <a:xfrm>
            <a:off x="1331974" y="1629999"/>
            <a:ext cx="585275" cy="585275"/>
          </a:xfrm>
          <a:prstGeom prst="rect">
            <a:avLst/>
          </a:prstGeom>
          <a:noFill/>
          <a:ln>
            <a:noFill/>
          </a:ln>
        </p:spPr>
      </p:pic>
      <p:sp>
        <p:nvSpPr>
          <p:cNvPr id="411" name="Google Shape;411;p57"/>
          <p:cNvSpPr txBox="1"/>
          <p:nvPr/>
        </p:nvSpPr>
        <p:spPr>
          <a:xfrm>
            <a:off x="453375" y="4709288"/>
            <a:ext cx="2202000" cy="323100"/>
          </a:xfrm>
          <a:prstGeom prst="rect">
            <a:avLst/>
          </a:prstGeom>
          <a:noFill/>
          <a:ln>
            <a:noFill/>
          </a:ln>
        </p:spPr>
        <p:txBody>
          <a:bodyPr spcFirstLastPara="1" wrap="square" lIns="68575" tIns="68575" rIns="68575" bIns="68575"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chemeClr val="dk1"/>
                </a:solidFill>
                <a:latin typeface="Calibri"/>
                <a:ea typeface="Calibri"/>
                <a:cs typeface="Calibri"/>
                <a:sym typeface="Calibri"/>
              </a:rPr>
              <a:t>www.</a:t>
            </a:r>
            <a:r>
              <a:rPr lang="en" sz="1200" b="1" i="0" u="none" strike="noStrike" cap="none">
                <a:solidFill>
                  <a:srgbClr val="EE6C17"/>
                </a:solidFill>
                <a:latin typeface="Calibri"/>
                <a:ea typeface="Calibri"/>
                <a:cs typeface="Calibri"/>
                <a:sym typeface="Calibri"/>
              </a:rPr>
              <a:t>COMBINED</a:t>
            </a:r>
            <a:r>
              <a:rPr lang="en" sz="1200" b="1" i="0" u="none" strike="noStrike" cap="none">
                <a:solidFill>
                  <a:schemeClr val="dk1"/>
                </a:solidFill>
                <a:latin typeface="Calibri"/>
                <a:ea typeface="Calibri"/>
                <a:cs typeface="Calibri"/>
                <a:sym typeface="Calibri"/>
              </a:rPr>
              <a:t>Brain.org</a:t>
            </a:r>
            <a:endParaRPr sz="1200" b="1" i="0" u="none" strike="noStrike" cap="none">
              <a:solidFill>
                <a:schemeClr val="dk1"/>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16"/>
        <p:cNvGrpSpPr/>
        <p:nvPr/>
      </p:nvGrpSpPr>
      <p:grpSpPr>
        <a:xfrm>
          <a:off x="0" y="0"/>
          <a:ext cx="0" cy="0"/>
          <a:chOff x="0" y="0"/>
          <a:chExt cx="0" cy="0"/>
        </a:xfrm>
      </p:grpSpPr>
      <p:sp>
        <p:nvSpPr>
          <p:cNvPr id="417" name="Google Shape;417;p58"/>
          <p:cNvSpPr/>
          <p:nvPr/>
        </p:nvSpPr>
        <p:spPr>
          <a:xfrm>
            <a:off x="94" y="4518994"/>
            <a:ext cx="9144000" cy="624300"/>
          </a:xfrm>
          <a:prstGeom prst="rect">
            <a:avLst/>
          </a:prstGeom>
          <a:solidFill>
            <a:srgbClr val="EFEFEF"/>
          </a:solidFill>
          <a:ln w="9525" cap="flat" cmpd="sng">
            <a:solidFill>
              <a:schemeClr val="accent3"/>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pic>
        <p:nvPicPr>
          <p:cNvPr id="418" name="Google Shape;418;p58"/>
          <p:cNvPicPr preferRelativeResize="0"/>
          <p:nvPr/>
        </p:nvPicPr>
        <p:blipFill rotWithShape="1">
          <a:blip r:embed="rId3">
            <a:alphaModFix/>
          </a:blip>
          <a:srcRect/>
          <a:stretch/>
        </p:blipFill>
        <p:spPr>
          <a:xfrm>
            <a:off x="7539019" y="4518997"/>
            <a:ext cx="1332283" cy="548359"/>
          </a:xfrm>
          <a:prstGeom prst="rect">
            <a:avLst/>
          </a:prstGeom>
          <a:noFill/>
          <a:ln>
            <a:noFill/>
          </a:ln>
        </p:spPr>
      </p:pic>
      <p:sp>
        <p:nvSpPr>
          <p:cNvPr id="419" name="Google Shape;419;p58"/>
          <p:cNvSpPr/>
          <p:nvPr/>
        </p:nvSpPr>
        <p:spPr>
          <a:xfrm>
            <a:off x="155650" y="786375"/>
            <a:ext cx="4236900" cy="3549300"/>
          </a:xfrm>
          <a:prstGeom prst="rect">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Roboto"/>
              <a:ea typeface="Roboto"/>
              <a:cs typeface="Roboto"/>
              <a:sym typeface="Roboto"/>
            </a:endParaRPr>
          </a:p>
        </p:txBody>
      </p:sp>
      <p:sp>
        <p:nvSpPr>
          <p:cNvPr id="420" name="Google Shape;420;p58"/>
          <p:cNvSpPr/>
          <p:nvPr/>
        </p:nvSpPr>
        <p:spPr>
          <a:xfrm>
            <a:off x="4529375" y="797100"/>
            <a:ext cx="4236900" cy="3549300"/>
          </a:xfrm>
          <a:prstGeom prst="rect">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90000"/>
              </a:lnSpc>
              <a:spcBef>
                <a:spcPts val="0"/>
              </a:spcBef>
              <a:spcAft>
                <a:spcPts val="0"/>
              </a:spcAft>
              <a:buClr>
                <a:srgbClr val="07A5EE"/>
              </a:buClr>
              <a:buSzPts val="4500"/>
              <a:buFont typeface="Angsana New"/>
              <a:buNone/>
            </a:pPr>
            <a:endParaRPr b="1">
              <a:solidFill>
                <a:srgbClr val="FF681F"/>
              </a:solidFill>
              <a:latin typeface="Roboto"/>
              <a:ea typeface="Roboto"/>
              <a:cs typeface="Roboto"/>
              <a:sym typeface="Roboto"/>
            </a:endParaRPr>
          </a:p>
        </p:txBody>
      </p:sp>
      <p:pic>
        <p:nvPicPr>
          <p:cNvPr id="421" name="Google Shape;421;p58"/>
          <p:cNvPicPr preferRelativeResize="0"/>
          <p:nvPr/>
        </p:nvPicPr>
        <p:blipFill>
          <a:blip r:embed="rId4">
            <a:alphaModFix/>
          </a:blip>
          <a:stretch>
            <a:fillRect/>
          </a:stretch>
        </p:blipFill>
        <p:spPr>
          <a:xfrm>
            <a:off x="4845100" y="952126"/>
            <a:ext cx="994200" cy="994200"/>
          </a:xfrm>
          <a:prstGeom prst="rect">
            <a:avLst/>
          </a:prstGeom>
          <a:noFill/>
          <a:ln>
            <a:noFill/>
          </a:ln>
        </p:spPr>
      </p:pic>
      <p:sp>
        <p:nvSpPr>
          <p:cNvPr id="422" name="Google Shape;422;p58"/>
          <p:cNvSpPr txBox="1">
            <a:spLocks noGrp="1"/>
          </p:cNvSpPr>
          <p:nvPr>
            <p:ph type="title"/>
          </p:nvPr>
        </p:nvSpPr>
        <p:spPr>
          <a:xfrm>
            <a:off x="334525" y="-76200"/>
            <a:ext cx="8680500" cy="994200"/>
          </a:xfrm>
          <a:prstGeom prst="rect">
            <a:avLst/>
          </a:prstGeom>
          <a:noFill/>
          <a:ln>
            <a:noFill/>
          </a:ln>
        </p:spPr>
        <p:txBody>
          <a:bodyPr spcFirstLastPara="1" wrap="square" lIns="68575" tIns="34275" rIns="68575" bIns="34275" anchor="ctr" anchorCtr="0">
            <a:normAutofit/>
          </a:bodyPr>
          <a:lstStyle/>
          <a:p>
            <a:pPr marL="0" lvl="0" indent="0" algn="l" rtl="0">
              <a:spcBef>
                <a:spcPts val="0"/>
              </a:spcBef>
              <a:spcAft>
                <a:spcPts val="0"/>
              </a:spcAft>
              <a:buClr>
                <a:srgbClr val="07A5EE"/>
              </a:buClr>
              <a:buSzPts val="4500"/>
              <a:buFont typeface="Angsana New"/>
              <a:buNone/>
            </a:pPr>
            <a:r>
              <a:rPr lang="en" sz="2700">
                <a:solidFill>
                  <a:srgbClr val="07A5EE"/>
                </a:solidFill>
              </a:rPr>
              <a:t>Patient-reported outcome measures </a:t>
            </a:r>
            <a:endParaRPr sz="4200">
              <a:solidFill>
                <a:srgbClr val="07A5EE"/>
              </a:solidFill>
              <a:latin typeface="Angsana New"/>
              <a:ea typeface="Angsana New"/>
              <a:cs typeface="Angsana New"/>
              <a:sym typeface="Angsana New"/>
            </a:endParaRPr>
          </a:p>
        </p:txBody>
      </p:sp>
      <p:pic>
        <p:nvPicPr>
          <p:cNvPr id="423" name="Google Shape;423;p58" descr="https://populationhealth.duke.edu/files/ORCA.png"/>
          <p:cNvPicPr preferRelativeResize="0"/>
          <p:nvPr/>
        </p:nvPicPr>
        <p:blipFill rotWithShape="1">
          <a:blip r:embed="rId5">
            <a:alphaModFix/>
          </a:blip>
          <a:srcRect/>
          <a:stretch/>
        </p:blipFill>
        <p:spPr>
          <a:xfrm>
            <a:off x="440475" y="918000"/>
            <a:ext cx="3667243" cy="1632975"/>
          </a:xfrm>
          <a:prstGeom prst="rect">
            <a:avLst/>
          </a:prstGeom>
          <a:noFill/>
          <a:ln>
            <a:noFill/>
          </a:ln>
        </p:spPr>
      </p:pic>
      <p:sp>
        <p:nvSpPr>
          <p:cNvPr id="424" name="Google Shape;424;p58"/>
          <p:cNvSpPr txBox="1"/>
          <p:nvPr/>
        </p:nvSpPr>
        <p:spPr>
          <a:xfrm>
            <a:off x="5939150" y="1229938"/>
            <a:ext cx="2379900" cy="780300"/>
          </a:xfrm>
          <a:prstGeom prst="rect">
            <a:avLst/>
          </a:prstGeom>
          <a:noFill/>
          <a:ln>
            <a:noFill/>
          </a:ln>
        </p:spPr>
        <p:txBody>
          <a:bodyPr spcFirstLastPara="1" wrap="square" lIns="91425" tIns="91425" rIns="91425" bIns="91425" anchor="t" anchorCtr="0">
            <a:spAutoFit/>
          </a:bodyPr>
          <a:lstStyle/>
          <a:p>
            <a:pPr marL="0" lvl="0" indent="0" algn="l" rtl="0">
              <a:lnSpc>
                <a:spcPct val="90000"/>
              </a:lnSpc>
              <a:spcBef>
                <a:spcPts val="0"/>
              </a:spcBef>
              <a:spcAft>
                <a:spcPts val="0"/>
              </a:spcAft>
              <a:buNone/>
            </a:pPr>
            <a:r>
              <a:rPr lang="en" sz="4300" b="1">
                <a:solidFill>
                  <a:srgbClr val="FF681F"/>
                </a:solidFill>
                <a:latin typeface="Roboto"/>
                <a:ea typeface="Roboto"/>
                <a:cs typeface="Roboto"/>
                <a:sym typeface="Roboto"/>
              </a:rPr>
              <a:t>ORTAS</a:t>
            </a:r>
            <a:endParaRPr sz="3000">
              <a:latin typeface="Roboto"/>
              <a:ea typeface="Roboto"/>
              <a:cs typeface="Roboto"/>
              <a:sym typeface="Roboto"/>
            </a:endParaRPr>
          </a:p>
        </p:txBody>
      </p:sp>
      <p:sp>
        <p:nvSpPr>
          <p:cNvPr id="425" name="Google Shape;425;p58"/>
          <p:cNvSpPr txBox="1"/>
          <p:nvPr/>
        </p:nvSpPr>
        <p:spPr>
          <a:xfrm>
            <a:off x="4951675" y="2119700"/>
            <a:ext cx="40920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latin typeface="Roboto"/>
                <a:ea typeface="Roboto"/>
                <a:cs typeface="Roboto"/>
                <a:sym typeface="Roboto"/>
              </a:rPr>
              <a:t>Observer-Reported Toileting Abilities Survey</a:t>
            </a:r>
            <a:endParaRPr sz="1200">
              <a:latin typeface="Roboto"/>
              <a:ea typeface="Roboto"/>
              <a:cs typeface="Roboto"/>
              <a:sym typeface="Roboto"/>
            </a:endParaRPr>
          </a:p>
        </p:txBody>
      </p:sp>
      <p:cxnSp>
        <p:nvCxnSpPr>
          <p:cNvPr id="426" name="Google Shape;426;p58"/>
          <p:cNvCxnSpPr/>
          <p:nvPr/>
        </p:nvCxnSpPr>
        <p:spPr>
          <a:xfrm>
            <a:off x="4845100" y="2074450"/>
            <a:ext cx="3310500" cy="0"/>
          </a:xfrm>
          <a:prstGeom prst="straightConnector1">
            <a:avLst/>
          </a:prstGeom>
          <a:noFill/>
          <a:ln w="28575" cap="flat" cmpd="sng">
            <a:solidFill>
              <a:schemeClr val="dk2"/>
            </a:solidFill>
            <a:prstDash val="solid"/>
            <a:round/>
            <a:headEnd type="none" w="med" len="med"/>
            <a:tailEnd type="none" w="med" len="med"/>
          </a:ln>
        </p:spPr>
      </p:cxnSp>
      <p:sp>
        <p:nvSpPr>
          <p:cNvPr id="427" name="Google Shape;427;p58"/>
          <p:cNvSpPr txBox="1"/>
          <p:nvPr/>
        </p:nvSpPr>
        <p:spPr>
          <a:xfrm>
            <a:off x="518600" y="2649900"/>
            <a:ext cx="4092000" cy="1477500"/>
          </a:xfrm>
          <a:prstGeom prst="rect">
            <a:avLst/>
          </a:prstGeom>
          <a:noFill/>
          <a:ln>
            <a:noFill/>
          </a:ln>
        </p:spPr>
        <p:txBody>
          <a:bodyPr spcFirstLastPara="1" wrap="square" lIns="91425" tIns="91425" rIns="91425" bIns="91425" anchor="t" anchorCtr="0">
            <a:spAutoFit/>
          </a:bodyPr>
          <a:lstStyle/>
          <a:p>
            <a:pPr marL="457200" lvl="0" indent="-317500" algn="l" rtl="0">
              <a:spcBef>
                <a:spcPts val="0"/>
              </a:spcBef>
              <a:spcAft>
                <a:spcPts val="0"/>
              </a:spcAft>
              <a:buSzPts val="1400"/>
              <a:buFont typeface="Roboto"/>
              <a:buChar char="●"/>
            </a:pPr>
            <a:r>
              <a:rPr lang="en">
                <a:latin typeface="Roboto"/>
                <a:ea typeface="Roboto"/>
                <a:cs typeface="Roboto"/>
                <a:sym typeface="Roboto"/>
              </a:rPr>
              <a:t>FDA Grant</a:t>
            </a:r>
            <a:endParaRPr>
              <a:latin typeface="Roboto"/>
              <a:ea typeface="Roboto"/>
              <a:cs typeface="Roboto"/>
              <a:sym typeface="Roboto"/>
            </a:endParaRPr>
          </a:p>
          <a:p>
            <a:pPr marL="457200" lvl="0" indent="-317500" algn="l" rtl="0">
              <a:spcBef>
                <a:spcPts val="0"/>
              </a:spcBef>
              <a:spcAft>
                <a:spcPts val="0"/>
              </a:spcAft>
              <a:buSzPts val="1400"/>
              <a:buFont typeface="Roboto"/>
              <a:buChar char="●"/>
            </a:pPr>
            <a:r>
              <a:rPr lang="en">
                <a:latin typeface="Roboto"/>
                <a:ea typeface="Roboto"/>
                <a:cs typeface="Roboto"/>
                <a:sym typeface="Roboto"/>
              </a:rPr>
              <a:t>Duke University Team</a:t>
            </a:r>
            <a:endParaRPr>
              <a:latin typeface="Roboto"/>
              <a:ea typeface="Roboto"/>
              <a:cs typeface="Roboto"/>
              <a:sym typeface="Roboto"/>
            </a:endParaRPr>
          </a:p>
          <a:p>
            <a:pPr marL="457200" lvl="0" indent="-317500" algn="l" rtl="0">
              <a:spcBef>
                <a:spcPts val="0"/>
              </a:spcBef>
              <a:spcAft>
                <a:spcPts val="0"/>
              </a:spcAft>
              <a:buSzPts val="1400"/>
              <a:buFont typeface="Roboto"/>
              <a:buChar char="●"/>
            </a:pPr>
            <a:r>
              <a:rPr lang="en">
                <a:latin typeface="Roboto"/>
                <a:ea typeface="Roboto"/>
                <a:cs typeface="Roboto"/>
                <a:sym typeface="Roboto"/>
              </a:rPr>
              <a:t>Angelman -&gt; 12 Disorders</a:t>
            </a:r>
            <a:endParaRPr>
              <a:latin typeface="Roboto"/>
              <a:ea typeface="Roboto"/>
              <a:cs typeface="Roboto"/>
              <a:sym typeface="Roboto"/>
            </a:endParaRPr>
          </a:p>
          <a:p>
            <a:pPr marL="457200" lvl="0" indent="-317500" algn="l" rtl="0">
              <a:spcBef>
                <a:spcPts val="0"/>
              </a:spcBef>
              <a:spcAft>
                <a:spcPts val="0"/>
              </a:spcAft>
              <a:buSzPts val="1400"/>
              <a:buFont typeface="Roboto"/>
              <a:buChar char="●"/>
            </a:pPr>
            <a:r>
              <a:rPr lang="en">
                <a:latin typeface="Roboto"/>
                <a:ea typeface="Roboto"/>
                <a:cs typeface="Roboto"/>
                <a:sym typeface="Roboto"/>
              </a:rPr>
              <a:t>Detect increases in abilities</a:t>
            </a:r>
            <a:endParaRPr>
              <a:latin typeface="Roboto"/>
              <a:ea typeface="Roboto"/>
              <a:cs typeface="Roboto"/>
              <a:sym typeface="Roboto"/>
            </a:endParaRPr>
          </a:p>
          <a:p>
            <a:pPr marL="457200" lvl="0" indent="-317500" algn="l" rtl="0">
              <a:spcBef>
                <a:spcPts val="0"/>
              </a:spcBef>
              <a:spcAft>
                <a:spcPts val="0"/>
              </a:spcAft>
              <a:buSzPts val="1400"/>
              <a:buFont typeface="Roboto"/>
              <a:buChar char="●"/>
            </a:pPr>
            <a:r>
              <a:rPr lang="en">
                <a:latin typeface="Roboto"/>
                <a:ea typeface="Roboto"/>
                <a:cs typeface="Roboto"/>
                <a:sym typeface="Roboto"/>
              </a:rPr>
              <a:t>Meaningful changes for families</a:t>
            </a:r>
            <a:endParaRPr>
              <a:latin typeface="Roboto"/>
              <a:ea typeface="Roboto"/>
              <a:cs typeface="Roboto"/>
              <a:sym typeface="Roboto"/>
            </a:endParaRPr>
          </a:p>
          <a:p>
            <a:pPr marL="457200" lvl="0" indent="-317500" algn="l" rtl="0">
              <a:spcBef>
                <a:spcPts val="0"/>
              </a:spcBef>
              <a:spcAft>
                <a:spcPts val="0"/>
              </a:spcAft>
              <a:buSzPts val="1400"/>
              <a:buFont typeface="Roboto"/>
              <a:buChar char="●"/>
            </a:pPr>
            <a:r>
              <a:rPr lang="en">
                <a:latin typeface="Roboto"/>
                <a:ea typeface="Roboto"/>
                <a:cs typeface="Roboto"/>
                <a:sym typeface="Roboto"/>
              </a:rPr>
              <a:t>Caregiver-entered</a:t>
            </a:r>
            <a:endParaRPr>
              <a:latin typeface="Roboto"/>
              <a:ea typeface="Roboto"/>
              <a:cs typeface="Roboto"/>
              <a:sym typeface="Roboto"/>
            </a:endParaRPr>
          </a:p>
        </p:txBody>
      </p:sp>
      <p:sp>
        <p:nvSpPr>
          <p:cNvPr id="428" name="Google Shape;428;p58"/>
          <p:cNvSpPr txBox="1"/>
          <p:nvPr/>
        </p:nvSpPr>
        <p:spPr>
          <a:xfrm>
            <a:off x="4779300" y="2620975"/>
            <a:ext cx="4092000" cy="1477500"/>
          </a:xfrm>
          <a:prstGeom prst="rect">
            <a:avLst/>
          </a:prstGeom>
          <a:noFill/>
          <a:ln>
            <a:noFill/>
          </a:ln>
        </p:spPr>
        <p:txBody>
          <a:bodyPr spcFirstLastPara="1" wrap="square" lIns="91425" tIns="91425" rIns="91425" bIns="91425" anchor="t" anchorCtr="0">
            <a:spAutoFit/>
          </a:bodyPr>
          <a:lstStyle/>
          <a:p>
            <a:pPr marL="457200" lvl="0" indent="-317500" algn="l" rtl="0">
              <a:spcBef>
                <a:spcPts val="0"/>
              </a:spcBef>
              <a:spcAft>
                <a:spcPts val="0"/>
              </a:spcAft>
              <a:buSzPts val="1400"/>
              <a:buFont typeface="Roboto"/>
              <a:buChar char="●"/>
            </a:pPr>
            <a:r>
              <a:rPr lang="en">
                <a:latin typeface="Roboto"/>
                <a:ea typeface="Roboto"/>
                <a:cs typeface="Roboto"/>
                <a:sym typeface="Roboto"/>
              </a:rPr>
              <a:t>Internal funding for Development</a:t>
            </a:r>
            <a:endParaRPr>
              <a:latin typeface="Roboto"/>
              <a:ea typeface="Roboto"/>
              <a:cs typeface="Roboto"/>
              <a:sym typeface="Roboto"/>
            </a:endParaRPr>
          </a:p>
          <a:p>
            <a:pPr marL="457200" lvl="0" indent="-317500" algn="l" rtl="0">
              <a:spcBef>
                <a:spcPts val="0"/>
              </a:spcBef>
              <a:spcAft>
                <a:spcPts val="0"/>
              </a:spcAft>
              <a:buSzPts val="1400"/>
              <a:buFont typeface="Roboto"/>
              <a:buChar char="●"/>
            </a:pPr>
            <a:r>
              <a:rPr lang="en">
                <a:latin typeface="Roboto"/>
                <a:ea typeface="Roboto"/>
                <a:cs typeface="Roboto"/>
                <a:sym typeface="Roboto"/>
              </a:rPr>
              <a:t>Pilot launch late 2023</a:t>
            </a:r>
            <a:endParaRPr>
              <a:latin typeface="Roboto"/>
              <a:ea typeface="Roboto"/>
              <a:cs typeface="Roboto"/>
              <a:sym typeface="Roboto"/>
            </a:endParaRPr>
          </a:p>
          <a:p>
            <a:pPr marL="457200" lvl="0" indent="-317500" algn="l" rtl="0">
              <a:spcBef>
                <a:spcPts val="0"/>
              </a:spcBef>
              <a:spcAft>
                <a:spcPts val="0"/>
              </a:spcAft>
              <a:buSzPts val="1400"/>
              <a:buFont typeface="Roboto"/>
              <a:buChar char="●"/>
            </a:pPr>
            <a:r>
              <a:rPr lang="en">
                <a:latin typeface="Roboto"/>
                <a:ea typeface="Roboto"/>
                <a:cs typeface="Roboto"/>
                <a:sym typeface="Roboto"/>
              </a:rPr>
              <a:t>Hunter Syndrome -&gt; CB Disorders</a:t>
            </a:r>
            <a:endParaRPr>
              <a:latin typeface="Roboto"/>
              <a:ea typeface="Roboto"/>
              <a:cs typeface="Roboto"/>
              <a:sym typeface="Roboto"/>
            </a:endParaRPr>
          </a:p>
          <a:p>
            <a:pPr marL="457200" lvl="0" indent="-317500" algn="l" rtl="0">
              <a:spcBef>
                <a:spcPts val="0"/>
              </a:spcBef>
              <a:spcAft>
                <a:spcPts val="0"/>
              </a:spcAft>
              <a:buSzPts val="1400"/>
              <a:buFont typeface="Roboto"/>
              <a:buChar char="●"/>
            </a:pPr>
            <a:r>
              <a:rPr lang="en">
                <a:latin typeface="Roboto"/>
                <a:ea typeface="Roboto"/>
                <a:cs typeface="Roboto"/>
                <a:sym typeface="Roboto"/>
              </a:rPr>
              <a:t>Detect increases in abilities</a:t>
            </a:r>
            <a:endParaRPr>
              <a:latin typeface="Roboto"/>
              <a:ea typeface="Roboto"/>
              <a:cs typeface="Roboto"/>
              <a:sym typeface="Roboto"/>
            </a:endParaRPr>
          </a:p>
          <a:p>
            <a:pPr marL="457200" lvl="0" indent="-317500" algn="l" rtl="0">
              <a:spcBef>
                <a:spcPts val="0"/>
              </a:spcBef>
              <a:spcAft>
                <a:spcPts val="0"/>
              </a:spcAft>
              <a:buSzPts val="1400"/>
              <a:buFont typeface="Roboto"/>
              <a:buChar char="●"/>
            </a:pPr>
            <a:r>
              <a:rPr lang="en">
                <a:latin typeface="Roboto"/>
                <a:ea typeface="Roboto"/>
                <a:cs typeface="Roboto"/>
                <a:sym typeface="Roboto"/>
              </a:rPr>
              <a:t>Meaningful changes for families</a:t>
            </a:r>
            <a:endParaRPr>
              <a:latin typeface="Roboto"/>
              <a:ea typeface="Roboto"/>
              <a:cs typeface="Roboto"/>
              <a:sym typeface="Roboto"/>
            </a:endParaRPr>
          </a:p>
          <a:p>
            <a:pPr marL="457200" lvl="0" indent="-317500" algn="l" rtl="0">
              <a:spcBef>
                <a:spcPts val="0"/>
              </a:spcBef>
              <a:spcAft>
                <a:spcPts val="0"/>
              </a:spcAft>
              <a:buSzPts val="1400"/>
              <a:buFont typeface="Roboto"/>
              <a:buChar char="●"/>
            </a:pPr>
            <a:r>
              <a:rPr lang="en">
                <a:latin typeface="Roboto"/>
                <a:ea typeface="Roboto"/>
                <a:cs typeface="Roboto"/>
                <a:sym typeface="Roboto"/>
              </a:rPr>
              <a:t>Caregiver-entered</a:t>
            </a:r>
            <a:endParaRPr>
              <a:latin typeface="Roboto"/>
              <a:ea typeface="Roboto"/>
              <a:cs typeface="Roboto"/>
              <a:sym typeface="Roboto"/>
            </a:endParaRPr>
          </a:p>
        </p:txBody>
      </p:sp>
      <p:sp>
        <p:nvSpPr>
          <p:cNvPr id="429" name="Google Shape;429;p58"/>
          <p:cNvSpPr txBox="1"/>
          <p:nvPr/>
        </p:nvSpPr>
        <p:spPr>
          <a:xfrm>
            <a:off x="453375" y="4709288"/>
            <a:ext cx="2202000" cy="323100"/>
          </a:xfrm>
          <a:prstGeom prst="rect">
            <a:avLst/>
          </a:prstGeom>
          <a:noFill/>
          <a:ln>
            <a:noFill/>
          </a:ln>
        </p:spPr>
        <p:txBody>
          <a:bodyPr spcFirstLastPara="1" wrap="square" lIns="68575" tIns="68575" rIns="68575" bIns="68575"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chemeClr val="dk1"/>
                </a:solidFill>
                <a:latin typeface="Calibri"/>
                <a:ea typeface="Calibri"/>
                <a:cs typeface="Calibri"/>
                <a:sym typeface="Calibri"/>
              </a:rPr>
              <a:t>www.</a:t>
            </a:r>
            <a:r>
              <a:rPr lang="en" sz="1200" b="1" i="0" u="none" strike="noStrike" cap="none">
                <a:solidFill>
                  <a:srgbClr val="EE6C17"/>
                </a:solidFill>
                <a:latin typeface="Calibri"/>
                <a:ea typeface="Calibri"/>
                <a:cs typeface="Calibri"/>
                <a:sym typeface="Calibri"/>
              </a:rPr>
              <a:t>COMBINED</a:t>
            </a:r>
            <a:r>
              <a:rPr lang="en" sz="1200" b="1" i="0" u="none" strike="noStrike" cap="none">
                <a:solidFill>
                  <a:schemeClr val="dk1"/>
                </a:solidFill>
                <a:latin typeface="Calibri"/>
                <a:ea typeface="Calibri"/>
                <a:cs typeface="Calibri"/>
                <a:sym typeface="Calibri"/>
              </a:rPr>
              <a:t>Brain.org</a:t>
            </a:r>
            <a:endParaRPr sz="1200" b="1" i="0" u="none" strike="noStrike" cap="none">
              <a:solidFill>
                <a:schemeClr val="dk1"/>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33"/>
        <p:cNvGrpSpPr/>
        <p:nvPr/>
      </p:nvGrpSpPr>
      <p:grpSpPr>
        <a:xfrm>
          <a:off x="0" y="0"/>
          <a:ext cx="0" cy="0"/>
          <a:chOff x="0" y="0"/>
          <a:chExt cx="0" cy="0"/>
        </a:xfrm>
      </p:grpSpPr>
      <p:sp>
        <p:nvSpPr>
          <p:cNvPr id="434" name="Google Shape;434;p59"/>
          <p:cNvSpPr txBox="1">
            <a:spLocks noGrp="1"/>
          </p:cNvSpPr>
          <p:nvPr>
            <p:ph type="body" idx="1"/>
          </p:nvPr>
        </p:nvSpPr>
        <p:spPr>
          <a:xfrm>
            <a:off x="466000" y="840150"/>
            <a:ext cx="8116500" cy="3463200"/>
          </a:xfrm>
          <a:prstGeom prst="rect">
            <a:avLst/>
          </a:prstGeom>
          <a:noFill/>
          <a:ln>
            <a:noFill/>
          </a:ln>
        </p:spPr>
        <p:txBody>
          <a:bodyPr spcFirstLastPara="1" wrap="square" lIns="68575" tIns="34275" rIns="68575" bIns="34275" anchor="t" anchorCtr="0">
            <a:normAutofit fontScale="85000" lnSpcReduction="20000"/>
          </a:bodyPr>
          <a:lstStyle/>
          <a:p>
            <a:pPr marL="0" lvl="0" indent="0" algn="l" rtl="0">
              <a:lnSpc>
                <a:spcPct val="100000"/>
              </a:lnSpc>
              <a:spcBef>
                <a:spcPts val="0"/>
              </a:spcBef>
              <a:spcAft>
                <a:spcPts val="0"/>
              </a:spcAft>
              <a:buNone/>
            </a:pPr>
            <a:r>
              <a:rPr lang="en">
                <a:latin typeface="Roboto"/>
                <a:ea typeface="Roboto"/>
                <a:cs typeface="Roboto"/>
                <a:sym typeface="Roboto"/>
              </a:rPr>
              <a:t>A surrogate endpoint is a </a:t>
            </a:r>
            <a:r>
              <a:rPr lang="en" b="1">
                <a:latin typeface="Roboto"/>
                <a:ea typeface="Roboto"/>
                <a:cs typeface="Roboto"/>
                <a:sym typeface="Roboto"/>
              </a:rPr>
              <a:t>marker</a:t>
            </a:r>
            <a:r>
              <a:rPr lang="en">
                <a:latin typeface="Roboto"/>
                <a:ea typeface="Roboto"/>
                <a:cs typeface="Roboto"/>
                <a:sym typeface="Roboto"/>
              </a:rPr>
              <a:t>…something that can </a:t>
            </a:r>
            <a:r>
              <a:rPr lang="en" b="1" u="sng">
                <a:latin typeface="Roboto"/>
                <a:ea typeface="Roboto"/>
                <a:cs typeface="Roboto"/>
                <a:sym typeface="Roboto"/>
              </a:rPr>
              <a:t>predict clinical benefit</a:t>
            </a:r>
            <a:r>
              <a:rPr lang="en">
                <a:latin typeface="Roboto"/>
                <a:ea typeface="Roboto"/>
                <a:cs typeface="Roboto"/>
                <a:sym typeface="Roboto"/>
              </a:rPr>
              <a:t>, but is not itself a measure of clinical benefit</a:t>
            </a:r>
            <a:br>
              <a:rPr lang="en">
                <a:latin typeface="Roboto"/>
                <a:ea typeface="Roboto"/>
                <a:cs typeface="Roboto"/>
                <a:sym typeface="Roboto"/>
              </a:rPr>
            </a:br>
            <a:endParaRPr>
              <a:latin typeface="Roboto"/>
              <a:ea typeface="Roboto"/>
              <a:cs typeface="Roboto"/>
              <a:sym typeface="Roboto"/>
            </a:endParaRPr>
          </a:p>
          <a:p>
            <a:pPr marL="0" lvl="0" indent="0" algn="l" rtl="0">
              <a:lnSpc>
                <a:spcPct val="100000"/>
              </a:lnSpc>
              <a:spcBef>
                <a:spcPts val="800"/>
              </a:spcBef>
              <a:spcAft>
                <a:spcPts val="0"/>
              </a:spcAft>
              <a:buNone/>
            </a:pPr>
            <a:r>
              <a:rPr lang="en">
                <a:latin typeface="Roboto"/>
                <a:ea typeface="Roboto"/>
                <a:cs typeface="Roboto"/>
                <a:sym typeface="Roboto"/>
              </a:rPr>
              <a:t>Surrogates are used when:</a:t>
            </a:r>
            <a:endParaRPr>
              <a:latin typeface="Roboto"/>
              <a:ea typeface="Roboto"/>
              <a:cs typeface="Roboto"/>
              <a:sym typeface="Roboto"/>
            </a:endParaRPr>
          </a:p>
          <a:p>
            <a:pPr marL="457200" lvl="0" indent="-304165" algn="l" rtl="0">
              <a:lnSpc>
                <a:spcPct val="100000"/>
              </a:lnSpc>
              <a:spcBef>
                <a:spcPts val="800"/>
              </a:spcBef>
              <a:spcAft>
                <a:spcPts val="0"/>
              </a:spcAft>
              <a:buSzPct val="66666"/>
              <a:buFont typeface="Roboto"/>
              <a:buChar char="•"/>
            </a:pPr>
            <a:r>
              <a:rPr lang="en">
                <a:latin typeface="Roboto"/>
                <a:ea typeface="Roboto"/>
                <a:cs typeface="Roboto"/>
                <a:sym typeface="Roboto"/>
              </a:rPr>
              <a:t>Clinical outcomes take a very long time to study (e.g. mortality, stroke) </a:t>
            </a:r>
            <a:endParaRPr>
              <a:latin typeface="Roboto"/>
              <a:ea typeface="Roboto"/>
              <a:cs typeface="Roboto"/>
              <a:sym typeface="Roboto"/>
            </a:endParaRPr>
          </a:p>
          <a:p>
            <a:pPr marL="457200" lvl="0" indent="-304165" algn="l" rtl="0">
              <a:lnSpc>
                <a:spcPct val="100000"/>
              </a:lnSpc>
              <a:spcBef>
                <a:spcPts val="0"/>
              </a:spcBef>
              <a:spcAft>
                <a:spcPts val="0"/>
              </a:spcAft>
              <a:buSzPct val="66666"/>
              <a:buFont typeface="Roboto"/>
              <a:buChar char="•"/>
            </a:pPr>
            <a:r>
              <a:rPr lang="en">
                <a:latin typeface="Roboto"/>
                <a:ea typeface="Roboto"/>
                <a:cs typeface="Roboto"/>
                <a:sym typeface="Roboto"/>
              </a:rPr>
              <a:t>Clinical benefit of improving the surrogate endpoint is well understood (e.g. blood pressure → stroke) </a:t>
            </a:r>
            <a:endParaRPr>
              <a:latin typeface="Roboto"/>
              <a:ea typeface="Roboto"/>
              <a:cs typeface="Roboto"/>
              <a:sym typeface="Roboto"/>
            </a:endParaRPr>
          </a:p>
          <a:p>
            <a:pPr marL="457200" lvl="0" indent="-304165" algn="l" rtl="0">
              <a:lnSpc>
                <a:spcPct val="100000"/>
              </a:lnSpc>
              <a:spcBef>
                <a:spcPts val="0"/>
              </a:spcBef>
              <a:spcAft>
                <a:spcPts val="0"/>
              </a:spcAft>
              <a:buSzPct val="66666"/>
              <a:buFont typeface="Roboto"/>
              <a:buChar char="•"/>
            </a:pPr>
            <a:r>
              <a:rPr lang="en">
                <a:latin typeface="Roboto"/>
                <a:ea typeface="Roboto"/>
                <a:cs typeface="Roboto"/>
                <a:sym typeface="Roboto"/>
              </a:rPr>
              <a:t>Conducting a clinical endpoint study would be unethical</a:t>
            </a:r>
            <a:br>
              <a:rPr lang="en">
                <a:latin typeface="Roboto"/>
                <a:ea typeface="Roboto"/>
                <a:cs typeface="Roboto"/>
                <a:sym typeface="Roboto"/>
              </a:rPr>
            </a:br>
            <a:endParaRPr>
              <a:latin typeface="Roboto"/>
              <a:ea typeface="Roboto"/>
              <a:cs typeface="Roboto"/>
              <a:sym typeface="Roboto"/>
            </a:endParaRPr>
          </a:p>
          <a:p>
            <a:pPr marL="0" lvl="0" indent="0" algn="l" rtl="0">
              <a:lnSpc>
                <a:spcPct val="100000"/>
              </a:lnSpc>
              <a:spcBef>
                <a:spcPts val="800"/>
              </a:spcBef>
              <a:spcAft>
                <a:spcPts val="0"/>
              </a:spcAft>
              <a:buNone/>
            </a:pPr>
            <a:r>
              <a:rPr lang="en" b="1" u="sng">
                <a:latin typeface="Roboto"/>
                <a:ea typeface="Roboto"/>
                <a:cs typeface="Roboto"/>
                <a:sym typeface="Roboto"/>
              </a:rPr>
              <a:t>Extensive evidence must accumulate</a:t>
            </a:r>
            <a:r>
              <a:rPr lang="en">
                <a:latin typeface="Roboto"/>
                <a:ea typeface="Roboto"/>
                <a:cs typeface="Roboto"/>
                <a:sym typeface="Roboto"/>
              </a:rPr>
              <a:t>, including evidence from epidemiological studies and clinical trials. </a:t>
            </a:r>
            <a:endParaRPr>
              <a:latin typeface="Roboto"/>
              <a:ea typeface="Roboto"/>
              <a:cs typeface="Roboto"/>
              <a:sym typeface="Roboto"/>
            </a:endParaRPr>
          </a:p>
          <a:p>
            <a:pPr marL="0" lvl="0" indent="0" algn="l" rtl="0">
              <a:lnSpc>
                <a:spcPct val="100000"/>
              </a:lnSpc>
              <a:spcBef>
                <a:spcPts val="800"/>
              </a:spcBef>
              <a:spcAft>
                <a:spcPts val="0"/>
              </a:spcAft>
              <a:buNone/>
            </a:pPr>
            <a:r>
              <a:rPr lang="en">
                <a:latin typeface="Roboto"/>
                <a:ea typeface="Roboto"/>
                <a:cs typeface="Roboto"/>
                <a:sym typeface="Roboto"/>
              </a:rPr>
              <a:t>Usually, clinical trials are needed to show that the </a:t>
            </a:r>
            <a:r>
              <a:rPr lang="en" u="sng">
                <a:latin typeface="Roboto"/>
                <a:ea typeface="Roboto"/>
                <a:cs typeface="Roboto"/>
                <a:sym typeface="Roboto"/>
              </a:rPr>
              <a:t>surrogate endpoint can be relied upon to predict</a:t>
            </a:r>
            <a:r>
              <a:rPr lang="en">
                <a:latin typeface="Roboto"/>
                <a:ea typeface="Roboto"/>
                <a:cs typeface="Roboto"/>
                <a:sym typeface="Roboto"/>
              </a:rPr>
              <a:t>, or correlate with, clinical benefit </a:t>
            </a:r>
            <a:endParaRPr>
              <a:latin typeface="Roboto"/>
              <a:ea typeface="Roboto"/>
              <a:cs typeface="Roboto"/>
              <a:sym typeface="Roboto"/>
            </a:endParaRPr>
          </a:p>
        </p:txBody>
      </p:sp>
      <p:pic>
        <p:nvPicPr>
          <p:cNvPr id="435" name="Google Shape;435;p59"/>
          <p:cNvPicPr preferRelativeResize="0"/>
          <p:nvPr/>
        </p:nvPicPr>
        <p:blipFill rotWithShape="1">
          <a:blip r:embed="rId3">
            <a:alphaModFix/>
          </a:blip>
          <a:srcRect/>
          <a:stretch/>
        </p:blipFill>
        <p:spPr>
          <a:xfrm>
            <a:off x="142807" y="4677616"/>
            <a:ext cx="736156" cy="384081"/>
          </a:xfrm>
          <a:prstGeom prst="rect">
            <a:avLst/>
          </a:prstGeom>
          <a:noFill/>
          <a:ln>
            <a:noFill/>
          </a:ln>
        </p:spPr>
      </p:pic>
      <p:sp>
        <p:nvSpPr>
          <p:cNvPr id="436" name="Google Shape;436;p59"/>
          <p:cNvSpPr txBox="1"/>
          <p:nvPr/>
        </p:nvSpPr>
        <p:spPr>
          <a:xfrm>
            <a:off x="1072425" y="4687450"/>
            <a:ext cx="3020400" cy="323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900">
                <a:solidFill>
                  <a:srgbClr val="222222"/>
                </a:solidFill>
                <a:latin typeface="Roboto"/>
                <a:ea typeface="Roboto"/>
                <a:cs typeface="Roboto"/>
                <a:sym typeface="Roboto"/>
              </a:rPr>
              <a:t>J Panagoulias, FAST Summit 2023</a:t>
            </a:r>
            <a:endParaRPr sz="900">
              <a:solidFill>
                <a:srgbClr val="222222"/>
              </a:solidFill>
              <a:latin typeface="Roboto"/>
              <a:ea typeface="Roboto"/>
              <a:cs typeface="Roboto"/>
              <a:sym typeface="Roboto"/>
            </a:endParaRPr>
          </a:p>
        </p:txBody>
      </p:sp>
      <p:sp>
        <p:nvSpPr>
          <p:cNvPr id="437" name="Google Shape;437;p59"/>
          <p:cNvSpPr txBox="1">
            <a:spLocks noGrp="1"/>
          </p:cNvSpPr>
          <p:nvPr>
            <p:ph type="title"/>
          </p:nvPr>
        </p:nvSpPr>
        <p:spPr>
          <a:xfrm>
            <a:off x="158800" y="93150"/>
            <a:ext cx="8568300" cy="771600"/>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SzPts val="1400"/>
              <a:buNone/>
            </a:pPr>
            <a:r>
              <a:rPr lang="en">
                <a:solidFill>
                  <a:srgbClr val="1991CB"/>
                </a:solidFill>
              </a:rPr>
              <a:t>  What is a Surrogate Endpoint                             </a:t>
            </a:r>
            <a:endParaRPr sz="1100">
              <a:solidFill>
                <a:srgbClr val="1991CB"/>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41"/>
        <p:cNvGrpSpPr/>
        <p:nvPr/>
      </p:nvGrpSpPr>
      <p:grpSpPr>
        <a:xfrm>
          <a:off x="0" y="0"/>
          <a:ext cx="0" cy="0"/>
          <a:chOff x="0" y="0"/>
          <a:chExt cx="0" cy="0"/>
        </a:xfrm>
      </p:grpSpPr>
      <p:sp>
        <p:nvSpPr>
          <p:cNvPr id="442" name="Google Shape;442;p60"/>
          <p:cNvSpPr txBox="1">
            <a:spLocks noGrp="1"/>
          </p:cNvSpPr>
          <p:nvPr>
            <p:ph type="title"/>
          </p:nvPr>
        </p:nvSpPr>
        <p:spPr>
          <a:xfrm>
            <a:off x="159187" y="0"/>
            <a:ext cx="8244600" cy="1090500"/>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Clr>
                <a:schemeClr val="dk1"/>
              </a:buClr>
              <a:buSzPts val="2700"/>
              <a:buFont typeface="Century Gothic"/>
              <a:buNone/>
            </a:pPr>
            <a:r>
              <a:rPr lang="en" sz="2700">
                <a:solidFill>
                  <a:srgbClr val="1077D2"/>
                </a:solidFill>
                <a:latin typeface="Roboto"/>
                <a:ea typeface="Roboto"/>
                <a:cs typeface="Roboto"/>
                <a:sym typeface="Roboto"/>
              </a:rPr>
              <a:t>Surrogate endpoints can shorten the timeline </a:t>
            </a:r>
            <a:endParaRPr>
              <a:solidFill>
                <a:srgbClr val="1077D2"/>
              </a:solidFill>
              <a:latin typeface="Roboto"/>
              <a:ea typeface="Roboto"/>
              <a:cs typeface="Roboto"/>
              <a:sym typeface="Roboto"/>
            </a:endParaRPr>
          </a:p>
        </p:txBody>
      </p:sp>
      <p:pic>
        <p:nvPicPr>
          <p:cNvPr id="443" name="Google Shape;443;p60"/>
          <p:cNvPicPr preferRelativeResize="0"/>
          <p:nvPr/>
        </p:nvPicPr>
        <p:blipFill rotWithShape="1">
          <a:blip r:embed="rId3">
            <a:alphaModFix/>
          </a:blip>
          <a:srcRect/>
          <a:stretch/>
        </p:blipFill>
        <p:spPr>
          <a:xfrm>
            <a:off x="358486" y="1006478"/>
            <a:ext cx="3154375" cy="2720904"/>
          </a:xfrm>
          <a:prstGeom prst="rect">
            <a:avLst/>
          </a:prstGeom>
          <a:noFill/>
          <a:ln>
            <a:noFill/>
          </a:ln>
        </p:spPr>
      </p:pic>
      <p:sp>
        <p:nvSpPr>
          <p:cNvPr id="444" name="Google Shape;444;p60"/>
          <p:cNvSpPr txBox="1"/>
          <p:nvPr/>
        </p:nvSpPr>
        <p:spPr>
          <a:xfrm>
            <a:off x="4361275" y="1326425"/>
            <a:ext cx="3727200" cy="1793100"/>
          </a:xfrm>
          <a:prstGeom prst="rect">
            <a:avLst/>
          </a:prstGeom>
          <a:noFill/>
          <a:ln w="9525" cap="flat" cmpd="sng">
            <a:solidFill>
              <a:srgbClr val="7030A0"/>
            </a:solidFill>
            <a:prstDash val="solid"/>
            <a:round/>
            <a:headEnd type="none" w="sm" len="sm"/>
            <a:tailEnd type="none" w="sm" len="sm"/>
          </a:ln>
          <a:effectLst>
            <a:outerShdw blurRad="50800" dist="38100" dir="2700000" algn="tl" rotWithShape="0">
              <a:srgbClr val="000000">
                <a:alpha val="40000"/>
              </a:srgbClr>
            </a:outerShdw>
          </a:effectLst>
        </p:spPr>
        <p:txBody>
          <a:bodyPr spcFirstLastPara="1" wrap="square" lIns="68575" tIns="34275" rIns="68575" bIns="34275" anchor="t" anchorCtr="0">
            <a:spAutoFit/>
          </a:bodyPr>
          <a:lstStyle/>
          <a:p>
            <a:pPr marL="0" marR="0" lvl="0" indent="0" algn="l" rtl="0">
              <a:spcBef>
                <a:spcPts val="0"/>
              </a:spcBef>
              <a:spcAft>
                <a:spcPts val="0"/>
              </a:spcAft>
              <a:buNone/>
            </a:pPr>
            <a:r>
              <a:rPr lang="en" sz="1400">
                <a:solidFill>
                  <a:schemeClr val="dk1"/>
                </a:solidFill>
                <a:latin typeface="Century Gothic"/>
                <a:ea typeface="Century Gothic"/>
                <a:cs typeface="Century Gothic"/>
                <a:sym typeface="Century Gothic"/>
              </a:rPr>
              <a:t>“Deficiency of functional dystrophin appears to be the proximate cause of the symptomatic and functional consequences of dystrophinopathies, </a:t>
            </a:r>
            <a:r>
              <a:rPr lang="en" sz="1400" b="1">
                <a:solidFill>
                  <a:schemeClr val="dk1"/>
                </a:solidFill>
                <a:latin typeface="Century Gothic"/>
                <a:ea typeface="Century Gothic"/>
                <a:cs typeface="Century Gothic"/>
                <a:sym typeface="Century Gothic"/>
              </a:rPr>
              <a:t>justifying particular interest in dystrophin as a biomarker and as a potential surrogate endpoint for accelerated approval</a:t>
            </a:r>
            <a:r>
              <a:rPr lang="en" sz="1400">
                <a:solidFill>
                  <a:schemeClr val="dk1"/>
                </a:solidFill>
                <a:latin typeface="Century Gothic"/>
                <a:ea typeface="Century Gothic"/>
                <a:cs typeface="Century Gothic"/>
                <a:sym typeface="Century Gothic"/>
              </a:rPr>
              <a:t>.”</a:t>
            </a:r>
            <a:endParaRPr sz="1100"/>
          </a:p>
        </p:txBody>
      </p:sp>
      <p:pic>
        <p:nvPicPr>
          <p:cNvPr id="445" name="Google Shape;445;p60" descr="A picture containing graphical user interface&#10;&#10;Description automatically generated"/>
          <p:cNvPicPr preferRelativeResize="0"/>
          <p:nvPr/>
        </p:nvPicPr>
        <p:blipFill rotWithShape="1">
          <a:blip r:embed="rId4">
            <a:alphaModFix/>
          </a:blip>
          <a:srcRect/>
          <a:stretch/>
        </p:blipFill>
        <p:spPr>
          <a:xfrm>
            <a:off x="2115871" y="3811217"/>
            <a:ext cx="1878017" cy="641600"/>
          </a:xfrm>
          <a:prstGeom prst="rect">
            <a:avLst/>
          </a:prstGeom>
          <a:noFill/>
          <a:ln>
            <a:noFill/>
          </a:ln>
        </p:spPr>
      </p:pic>
      <p:pic>
        <p:nvPicPr>
          <p:cNvPr id="446" name="Google Shape;446;p60"/>
          <p:cNvPicPr preferRelativeResize="0"/>
          <p:nvPr/>
        </p:nvPicPr>
        <p:blipFill rotWithShape="1">
          <a:blip r:embed="rId5">
            <a:alphaModFix/>
          </a:blip>
          <a:srcRect/>
          <a:stretch/>
        </p:blipFill>
        <p:spPr>
          <a:xfrm>
            <a:off x="70001" y="3643549"/>
            <a:ext cx="2045871" cy="919985"/>
          </a:xfrm>
          <a:prstGeom prst="rect">
            <a:avLst/>
          </a:prstGeom>
          <a:noFill/>
          <a:ln>
            <a:noFill/>
          </a:ln>
        </p:spPr>
      </p:pic>
      <p:pic>
        <p:nvPicPr>
          <p:cNvPr id="447" name="Google Shape;447;p60"/>
          <p:cNvPicPr preferRelativeResize="0"/>
          <p:nvPr/>
        </p:nvPicPr>
        <p:blipFill rotWithShape="1">
          <a:blip r:embed="rId6">
            <a:alphaModFix/>
          </a:blip>
          <a:srcRect/>
          <a:stretch/>
        </p:blipFill>
        <p:spPr>
          <a:xfrm>
            <a:off x="4281461" y="3782305"/>
            <a:ext cx="1737304" cy="781228"/>
          </a:xfrm>
          <a:prstGeom prst="rect">
            <a:avLst/>
          </a:prstGeom>
          <a:noFill/>
          <a:ln>
            <a:noFill/>
          </a:ln>
        </p:spPr>
      </p:pic>
      <p:pic>
        <p:nvPicPr>
          <p:cNvPr id="448" name="Google Shape;448;p60"/>
          <p:cNvPicPr preferRelativeResize="0"/>
          <p:nvPr/>
        </p:nvPicPr>
        <p:blipFill rotWithShape="1">
          <a:blip r:embed="rId7">
            <a:alphaModFix/>
          </a:blip>
          <a:srcRect/>
          <a:stretch/>
        </p:blipFill>
        <p:spPr>
          <a:xfrm>
            <a:off x="6351169" y="3782305"/>
            <a:ext cx="1737304" cy="781228"/>
          </a:xfrm>
          <a:prstGeom prst="rect">
            <a:avLst/>
          </a:prstGeom>
          <a:noFill/>
          <a:ln>
            <a:noFill/>
          </a:ln>
        </p:spPr>
      </p:pic>
      <p:pic>
        <p:nvPicPr>
          <p:cNvPr id="449" name="Google Shape;449;p60"/>
          <p:cNvPicPr preferRelativeResize="0"/>
          <p:nvPr/>
        </p:nvPicPr>
        <p:blipFill rotWithShape="1">
          <a:blip r:embed="rId8">
            <a:alphaModFix/>
          </a:blip>
          <a:srcRect/>
          <a:stretch/>
        </p:blipFill>
        <p:spPr>
          <a:xfrm>
            <a:off x="8619310" y="0"/>
            <a:ext cx="484632" cy="5143500"/>
          </a:xfrm>
          <a:prstGeom prst="rect">
            <a:avLst/>
          </a:prstGeom>
          <a:noFill/>
          <a:ln>
            <a:noFill/>
          </a:ln>
        </p:spPr>
      </p:pic>
      <p:pic>
        <p:nvPicPr>
          <p:cNvPr id="450" name="Google Shape;450;p60"/>
          <p:cNvPicPr preferRelativeResize="0"/>
          <p:nvPr/>
        </p:nvPicPr>
        <p:blipFill rotWithShape="1">
          <a:blip r:embed="rId9">
            <a:alphaModFix/>
          </a:blip>
          <a:srcRect/>
          <a:stretch/>
        </p:blipFill>
        <p:spPr>
          <a:xfrm>
            <a:off x="227668" y="4610001"/>
            <a:ext cx="736156" cy="384081"/>
          </a:xfrm>
          <a:prstGeom prst="rect">
            <a:avLst/>
          </a:prstGeom>
          <a:noFill/>
          <a:ln>
            <a:noFill/>
          </a:ln>
        </p:spPr>
      </p:pic>
      <p:sp>
        <p:nvSpPr>
          <p:cNvPr id="451" name="Google Shape;451;p60"/>
          <p:cNvSpPr txBox="1"/>
          <p:nvPr/>
        </p:nvSpPr>
        <p:spPr>
          <a:xfrm>
            <a:off x="1072425" y="4687450"/>
            <a:ext cx="3020400" cy="323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900">
                <a:solidFill>
                  <a:srgbClr val="222222"/>
                </a:solidFill>
                <a:latin typeface="Roboto"/>
                <a:ea typeface="Roboto"/>
                <a:cs typeface="Roboto"/>
                <a:sym typeface="Roboto"/>
              </a:rPr>
              <a:t>J Panagoulias, FAST Summit 2023</a:t>
            </a:r>
            <a:endParaRPr sz="900">
              <a:solidFill>
                <a:srgbClr val="222222"/>
              </a:solidFill>
              <a:latin typeface="Roboto"/>
              <a:ea typeface="Roboto"/>
              <a:cs typeface="Roboto"/>
              <a:sym typeface="Roboto"/>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46"/>
                                        </p:tgtEl>
                                        <p:attrNameLst>
                                          <p:attrName>style.visibility</p:attrName>
                                        </p:attrNameLst>
                                      </p:cBhvr>
                                      <p:to>
                                        <p:strVal val="visible"/>
                                      </p:to>
                                    </p:set>
                                  </p:childTnLst>
                                </p:cTn>
                              </p:par>
                              <p:par>
                                <p:cTn id="7" presetID="1" presetClass="entr" presetSubtype="0" fill="hold" nodeType="withEffect">
                                  <p:stCondLst>
                                    <p:cond delay="250"/>
                                  </p:stCondLst>
                                  <p:childTnLst>
                                    <p:set>
                                      <p:cBhvr>
                                        <p:cTn id="8" dur="1" fill="hold">
                                          <p:stCondLst>
                                            <p:cond delay="0"/>
                                          </p:stCondLst>
                                        </p:cTn>
                                        <p:tgtEl>
                                          <p:spTgt spid="445"/>
                                        </p:tgtEl>
                                        <p:attrNameLst>
                                          <p:attrName>style.visibility</p:attrName>
                                        </p:attrNameLst>
                                      </p:cBhvr>
                                      <p:to>
                                        <p:strVal val="visible"/>
                                      </p:to>
                                    </p:set>
                                  </p:childTnLst>
                                </p:cTn>
                              </p:par>
                            </p:childTnLst>
                          </p:cTn>
                        </p:par>
                        <p:par>
                          <p:cTn id="9" fill="hold">
                            <p:stCondLst>
                              <p:cond delay="1"/>
                            </p:stCondLst>
                            <p:childTnLst>
                              <p:par>
                                <p:cTn id="10" presetID="1" presetClass="entr" presetSubtype="0" fill="hold" nodeType="afterEffect">
                                  <p:stCondLst>
                                    <p:cond delay="250"/>
                                  </p:stCondLst>
                                  <p:childTnLst>
                                    <p:set>
                                      <p:cBhvr>
                                        <p:cTn id="11" dur="1" fill="hold">
                                          <p:stCondLst>
                                            <p:cond delay="0"/>
                                          </p:stCondLst>
                                        </p:cTn>
                                        <p:tgtEl>
                                          <p:spTgt spid="448"/>
                                        </p:tgtEl>
                                        <p:attrNameLst>
                                          <p:attrName>style.visibility</p:attrName>
                                        </p:attrNameLst>
                                      </p:cBhvr>
                                      <p:to>
                                        <p:strVal val="visible"/>
                                      </p:to>
                                    </p:set>
                                  </p:childTnLst>
                                </p:cTn>
                              </p:par>
                            </p:childTnLst>
                          </p:cTn>
                        </p:par>
                        <p:par>
                          <p:cTn id="12" fill="hold">
                            <p:stCondLst>
                              <p:cond delay="2"/>
                            </p:stCondLst>
                            <p:childTnLst>
                              <p:par>
                                <p:cTn id="13" presetID="1" presetClass="entr" presetSubtype="0" fill="hold" nodeType="afterEffect">
                                  <p:stCondLst>
                                    <p:cond delay="0"/>
                                  </p:stCondLst>
                                  <p:childTnLst>
                                    <p:set>
                                      <p:cBhvr>
                                        <p:cTn id="14" dur="1" fill="hold">
                                          <p:stCondLst>
                                            <p:cond delay="0"/>
                                          </p:stCondLst>
                                        </p:cTn>
                                        <p:tgtEl>
                                          <p:spTgt spid="4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55"/>
        <p:cNvGrpSpPr/>
        <p:nvPr/>
      </p:nvGrpSpPr>
      <p:grpSpPr>
        <a:xfrm>
          <a:off x="0" y="0"/>
          <a:ext cx="0" cy="0"/>
          <a:chOff x="0" y="0"/>
          <a:chExt cx="0" cy="0"/>
        </a:xfrm>
      </p:grpSpPr>
      <p:sp>
        <p:nvSpPr>
          <p:cNvPr id="456" name="Google Shape;456;p61"/>
          <p:cNvSpPr txBox="1">
            <a:spLocks noGrp="1"/>
          </p:cNvSpPr>
          <p:nvPr>
            <p:ph type="title"/>
          </p:nvPr>
        </p:nvSpPr>
        <p:spPr>
          <a:xfrm>
            <a:off x="140784" y="52527"/>
            <a:ext cx="8543100" cy="994200"/>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chemeClr val="dk1"/>
              </a:buClr>
              <a:buSzPts val="3000"/>
              <a:buFont typeface="Century Gothic"/>
              <a:buNone/>
            </a:pPr>
            <a:r>
              <a:rPr lang="en" sz="2800">
                <a:solidFill>
                  <a:srgbClr val="1077D2"/>
                </a:solidFill>
                <a:latin typeface="Roboto"/>
                <a:ea typeface="Roboto"/>
                <a:cs typeface="Roboto"/>
                <a:sym typeface="Roboto"/>
              </a:rPr>
              <a:t>EEG delta power predicts cognitive function in Angelman syndrome</a:t>
            </a:r>
            <a:endParaRPr sz="3100">
              <a:solidFill>
                <a:srgbClr val="1077D2"/>
              </a:solidFill>
              <a:latin typeface="Roboto"/>
              <a:ea typeface="Roboto"/>
              <a:cs typeface="Roboto"/>
              <a:sym typeface="Roboto"/>
            </a:endParaRPr>
          </a:p>
        </p:txBody>
      </p:sp>
      <p:pic>
        <p:nvPicPr>
          <p:cNvPr id="457" name="Google Shape;457;p61"/>
          <p:cNvPicPr preferRelativeResize="0"/>
          <p:nvPr/>
        </p:nvPicPr>
        <p:blipFill rotWithShape="1">
          <a:blip r:embed="rId3">
            <a:alphaModFix/>
          </a:blip>
          <a:srcRect/>
          <a:stretch/>
        </p:blipFill>
        <p:spPr>
          <a:xfrm>
            <a:off x="473102" y="1240111"/>
            <a:ext cx="6855951" cy="2982043"/>
          </a:xfrm>
          <a:prstGeom prst="rect">
            <a:avLst/>
          </a:prstGeom>
          <a:noFill/>
          <a:ln>
            <a:noFill/>
          </a:ln>
        </p:spPr>
      </p:pic>
      <p:sp>
        <p:nvSpPr>
          <p:cNvPr id="458" name="Google Shape;458;p61"/>
          <p:cNvSpPr txBox="1"/>
          <p:nvPr/>
        </p:nvSpPr>
        <p:spPr>
          <a:xfrm>
            <a:off x="3956496" y="4832874"/>
            <a:ext cx="4662000" cy="2847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1400">
                <a:solidFill>
                  <a:schemeClr val="dk1"/>
                </a:solidFill>
                <a:latin typeface="Calibri"/>
                <a:ea typeface="Calibri"/>
                <a:cs typeface="Calibri"/>
                <a:sym typeface="Calibri"/>
              </a:rPr>
              <a:t>Ostrowski, Annals of Clinical and Translational Neurology, 2021</a:t>
            </a:r>
            <a:endParaRPr sz="1100"/>
          </a:p>
        </p:txBody>
      </p:sp>
      <p:pic>
        <p:nvPicPr>
          <p:cNvPr id="459" name="Google Shape;459;p61"/>
          <p:cNvPicPr preferRelativeResize="0"/>
          <p:nvPr/>
        </p:nvPicPr>
        <p:blipFill rotWithShape="1">
          <a:blip r:embed="rId4">
            <a:alphaModFix/>
          </a:blip>
          <a:srcRect/>
          <a:stretch/>
        </p:blipFill>
        <p:spPr>
          <a:xfrm>
            <a:off x="105024" y="4587293"/>
            <a:ext cx="736156" cy="384081"/>
          </a:xfrm>
          <a:prstGeom prst="rect">
            <a:avLst/>
          </a:prstGeom>
          <a:noFill/>
          <a:ln>
            <a:noFill/>
          </a:ln>
        </p:spPr>
      </p:pic>
      <p:pic>
        <p:nvPicPr>
          <p:cNvPr id="460" name="Google Shape;460;p61"/>
          <p:cNvPicPr preferRelativeResize="0"/>
          <p:nvPr/>
        </p:nvPicPr>
        <p:blipFill rotWithShape="1">
          <a:blip r:embed="rId5">
            <a:alphaModFix/>
          </a:blip>
          <a:srcRect/>
          <a:stretch/>
        </p:blipFill>
        <p:spPr>
          <a:xfrm>
            <a:off x="8617805" y="0"/>
            <a:ext cx="484632" cy="5143500"/>
          </a:xfrm>
          <a:prstGeom prst="rect">
            <a:avLst/>
          </a:prstGeom>
          <a:noFill/>
          <a:ln>
            <a:noFill/>
          </a:ln>
        </p:spPr>
      </p:pic>
      <p:sp>
        <p:nvSpPr>
          <p:cNvPr id="461" name="Google Shape;461;p61"/>
          <p:cNvSpPr txBox="1"/>
          <p:nvPr/>
        </p:nvSpPr>
        <p:spPr>
          <a:xfrm>
            <a:off x="920025" y="4611250"/>
            <a:ext cx="3020400" cy="323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900">
                <a:solidFill>
                  <a:srgbClr val="222222"/>
                </a:solidFill>
                <a:latin typeface="Roboto"/>
                <a:ea typeface="Roboto"/>
                <a:cs typeface="Roboto"/>
                <a:sym typeface="Roboto"/>
              </a:rPr>
              <a:t>J Panagoulias, FAST Summit 2023</a:t>
            </a:r>
            <a:endParaRPr sz="900">
              <a:solidFill>
                <a:srgbClr val="222222"/>
              </a:solidFill>
              <a:latin typeface="Roboto"/>
              <a:ea typeface="Roboto"/>
              <a:cs typeface="Roboto"/>
              <a:sym typeface="Roboto"/>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65"/>
        <p:cNvGrpSpPr/>
        <p:nvPr/>
      </p:nvGrpSpPr>
      <p:grpSpPr>
        <a:xfrm>
          <a:off x="0" y="0"/>
          <a:ext cx="0" cy="0"/>
          <a:chOff x="0" y="0"/>
          <a:chExt cx="0" cy="0"/>
        </a:xfrm>
      </p:grpSpPr>
      <p:sp>
        <p:nvSpPr>
          <p:cNvPr id="466" name="Google Shape;466;p62"/>
          <p:cNvSpPr txBox="1">
            <a:spLocks noGrp="1"/>
          </p:cNvSpPr>
          <p:nvPr>
            <p:ph type="title"/>
          </p:nvPr>
        </p:nvSpPr>
        <p:spPr>
          <a:xfrm>
            <a:off x="150668" y="174590"/>
            <a:ext cx="8570700" cy="994200"/>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chemeClr val="dk1"/>
              </a:buClr>
              <a:buSzPts val="3000"/>
              <a:buFont typeface="Century Gothic"/>
              <a:buNone/>
            </a:pPr>
            <a:r>
              <a:rPr lang="en" sz="2700">
                <a:solidFill>
                  <a:srgbClr val="1077D2"/>
                </a:solidFill>
                <a:latin typeface="Roboto"/>
                <a:ea typeface="Roboto"/>
                <a:cs typeface="Roboto"/>
                <a:sym typeface="Roboto"/>
              </a:rPr>
              <a:t>Reduction in abnormal delta power following ASO treatment in AS mice</a:t>
            </a:r>
            <a:endParaRPr sz="3000">
              <a:solidFill>
                <a:srgbClr val="1077D2"/>
              </a:solidFill>
              <a:latin typeface="Roboto"/>
              <a:ea typeface="Roboto"/>
              <a:cs typeface="Roboto"/>
              <a:sym typeface="Roboto"/>
            </a:endParaRPr>
          </a:p>
        </p:txBody>
      </p:sp>
      <p:pic>
        <p:nvPicPr>
          <p:cNvPr id="467" name="Google Shape;467;p62"/>
          <p:cNvPicPr preferRelativeResize="0"/>
          <p:nvPr/>
        </p:nvPicPr>
        <p:blipFill rotWithShape="1">
          <a:blip r:embed="rId3">
            <a:alphaModFix/>
          </a:blip>
          <a:srcRect/>
          <a:stretch/>
        </p:blipFill>
        <p:spPr>
          <a:xfrm>
            <a:off x="69272" y="1296283"/>
            <a:ext cx="4914767" cy="2916327"/>
          </a:xfrm>
          <a:prstGeom prst="rect">
            <a:avLst/>
          </a:prstGeom>
          <a:noFill/>
          <a:ln>
            <a:noFill/>
          </a:ln>
        </p:spPr>
      </p:pic>
      <p:sp>
        <p:nvSpPr>
          <p:cNvPr id="468" name="Google Shape;468;p62"/>
          <p:cNvSpPr txBox="1"/>
          <p:nvPr/>
        </p:nvSpPr>
        <p:spPr>
          <a:xfrm>
            <a:off x="5214505" y="4691911"/>
            <a:ext cx="3333900" cy="2847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1400">
                <a:solidFill>
                  <a:schemeClr val="dk1"/>
                </a:solidFill>
                <a:latin typeface="Calibri"/>
                <a:ea typeface="Calibri"/>
                <a:cs typeface="Calibri"/>
                <a:sym typeface="Calibri"/>
              </a:rPr>
              <a:t>Spencer, Brain Communications, 2022</a:t>
            </a:r>
            <a:endParaRPr sz="1100"/>
          </a:p>
        </p:txBody>
      </p:sp>
      <p:pic>
        <p:nvPicPr>
          <p:cNvPr id="469" name="Google Shape;469;p62"/>
          <p:cNvPicPr preferRelativeResize="0"/>
          <p:nvPr/>
        </p:nvPicPr>
        <p:blipFill rotWithShape="1">
          <a:blip r:embed="rId4">
            <a:alphaModFix/>
          </a:blip>
          <a:srcRect/>
          <a:stretch/>
        </p:blipFill>
        <p:spPr>
          <a:xfrm>
            <a:off x="4833247" y="1693167"/>
            <a:ext cx="4241484" cy="1757165"/>
          </a:xfrm>
          <a:prstGeom prst="rect">
            <a:avLst/>
          </a:prstGeom>
          <a:noFill/>
          <a:ln>
            <a:noFill/>
          </a:ln>
        </p:spPr>
      </p:pic>
      <p:pic>
        <p:nvPicPr>
          <p:cNvPr id="470" name="Google Shape;470;p62"/>
          <p:cNvPicPr preferRelativeResize="0"/>
          <p:nvPr/>
        </p:nvPicPr>
        <p:blipFill rotWithShape="1">
          <a:blip r:embed="rId5">
            <a:alphaModFix/>
          </a:blip>
          <a:srcRect/>
          <a:stretch/>
        </p:blipFill>
        <p:spPr>
          <a:xfrm>
            <a:off x="324649" y="4691911"/>
            <a:ext cx="736156" cy="384081"/>
          </a:xfrm>
          <a:prstGeom prst="rect">
            <a:avLst/>
          </a:prstGeom>
          <a:noFill/>
          <a:ln>
            <a:noFill/>
          </a:ln>
        </p:spPr>
      </p:pic>
      <p:sp>
        <p:nvSpPr>
          <p:cNvPr id="471" name="Google Shape;471;p62"/>
          <p:cNvSpPr txBox="1"/>
          <p:nvPr/>
        </p:nvSpPr>
        <p:spPr>
          <a:xfrm>
            <a:off x="1224825" y="4763650"/>
            <a:ext cx="3020400" cy="323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900">
                <a:solidFill>
                  <a:srgbClr val="222222"/>
                </a:solidFill>
                <a:latin typeface="Roboto"/>
                <a:ea typeface="Roboto"/>
                <a:cs typeface="Roboto"/>
                <a:sym typeface="Roboto"/>
              </a:rPr>
              <a:t>J Panagoulias, FAST Summit 2023</a:t>
            </a:r>
            <a:endParaRPr sz="900">
              <a:solidFill>
                <a:srgbClr val="222222"/>
              </a:solidFill>
              <a:latin typeface="Roboto"/>
              <a:ea typeface="Roboto"/>
              <a:cs typeface="Roboto"/>
              <a:sym typeface="Roboto"/>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49"/>
        <p:cNvGrpSpPr/>
        <p:nvPr/>
      </p:nvGrpSpPr>
      <p:grpSpPr>
        <a:xfrm>
          <a:off x="0" y="0"/>
          <a:ext cx="0" cy="0"/>
          <a:chOff x="0" y="0"/>
          <a:chExt cx="0" cy="0"/>
        </a:xfrm>
      </p:grpSpPr>
      <p:sp>
        <p:nvSpPr>
          <p:cNvPr id="250" name="Google Shape;250;p45"/>
          <p:cNvSpPr txBox="1">
            <a:spLocks noGrp="1"/>
          </p:cNvSpPr>
          <p:nvPr>
            <p:ph type="title"/>
          </p:nvPr>
        </p:nvSpPr>
        <p:spPr>
          <a:xfrm>
            <a:off x="250088" y="273844"/>
            <a:ext cx="3703800" cy="994200"/>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SzPts val="1400"/>
              <a:buNone/>
            </a:pPr>
            <a:r>
              <a:rPr lang="en">
                <a:solidFill>
                  <a:srgbClr val="1991CB"/>
                </a:solidFill>
              </a:rPr>
              <a:t>COMBINEDBrain</a:t>
            </a:r>
            <a:endParaRPr>
              <a:solidFill>
                <a:srgbClr val="1991CB"/>
              </a:solidFill>
            </a:endParaRPr>
          </a:p>
        </p:txBody>
      </p:sp>
      <p:sp>
        <p:nvSpPr>
          <p:cNvPr id="251" name="Google Shape;251;p45"/>
          <p:cNvSpPr/>
          <p:nvPr/>
        </p:nvSpPr>
        <p:spPr>
          <a:xfrm>
            <a:off x="94" y="4518994"/>
            <a:ext cx="9144000" cy="624300"/>
          </a:xfrm>
          <a:prstGeom prst="rect">
            <a:avLst/>
          </a:prstGeom>
          <a:solidFill>
            <a:srgbClr val="EFEFEF"/>
          </a:solidFill>
          <a:ln w="9525" cap="flat" cmpd="sng">
            <a:solidFill>
              <a:schemeClr val="accent3"/>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pic>
        <p:nvPicPr>
          <p:cNvPr id="252" name="Google Shape;252;p45"/>
          <p:cNvPicPr preferRelativeResize="0"/>
          <p:nvPr/>
        </p:nvPicPr>
        <p:blipFill rotWithShape="1">
          <a:blip r:embed="rId3">
            <a:alphaModFix/>
          </a:blip>
          <a:srcRect/>
          <a:stretch/>
        </p:blipFill>
        <p:spPr>
          <a:xfrm>
            <a:off x="7539019" y="4518997"/>
            <a:ext cx="1332283" cy="548359"/>
          </a:xfrm>
          <a:prstGeom prst="rect">
            <a:avLst/>
          </a:prstGeom>
          <a:noFill/>
          <a:ln>
            <a:noFill/>
          </a:ln>
        </p:spPr>
      </p:pic>
      <p:sp>
        <p:nvSpPr>
          <p:cNvPr id="253" name="Google Shape;253;p45"/>
          <p:cNvSpPr txBox="1">
            <a:spLocks noGrp="1"/>
          </p:cNvSpPr>
          <p:nvPr>
            <p:ph type="body" idx="1"/>
          </p:nvPr>
        </p:nvSpPr>
        <p:spPr>
          <a:xfrm>
            <a:off x="250100" y="1204800"/>
            <a:ext cx="3627900" cy="3161700"/>
          </a:xfrm>
          <a:prstGeom prst="rect">
            <a:avLst/>
          </a:prstGeom>
          <a:noFill/>
          <a:ln>
            <a:noFill/>
          </a:ln>
        </p:spPr>
        <p:txBody>
          <a:bodyPr spcFirstLastPara="1" wrap="square" lIns="68575" tIns="34275" rIns="68575" bIns="34275" anchor="t" anchorCtr="0">
            <a:normAutofit fontScale="92500" lnSpcReduction="10000"/>
          </a:bodyPr>
          <a:lstStyle/>
          <a:p>
            <a:pPr marL="0" lvl="0" indent="0" algn="l" rtl="0">
              <a:lnSpc>
                <a:spcPct val="100000"/>
              </a:lnSpc>
              <a:spcBef>
                <a:spcPts val="0"/>
              </a:spcBef>
              <a:spcAft>
                <a:spcPts val="0"/>
              </a:spcAft>
              <a:buSzPct val="87500"/>
              <a:buNone/>
            </a:pPr>
            <a:r>
              <a:rPr lang="en" sz="1600" b="1">
                <a:solidFill>
                  <a:srgbClr val="222222"/>
                </a:solidFill>
                <a:highlight>
                  <a:srgbClr val="FFFFFF"/>
                </a:highlight>
                <a:latin typeface="Calibri"/>
                <a:ea typeface="Calibri"/>
                <a:cs typeface="Calibri"/>
                <a:sym typeface="Calibri"/>
              </a:rPr>
              <a:t>Mission:</a:t>
            </a:r>
            <a:r>
              <a:rPr lang="en" sz="1600">
                <a:solidFill>
                  <a:srgbClr val="222222"/>
                </a:solidFill>
                <a:highlight>
                  <a:srgbClr val="FFFFFF"/>
                </a:highlight>
                <a:latin typeface="Calibri"/>
                <a:ea typeface="Calibri"/>
                <a:cs typeface="Calibri"/>
                <a:sym typeface="Calibri"/>
              </a:rPr>
              <a:t> </a:t>
            </a:r>
            <a:endParaRPr sz="1600">
              <a:solidFill>
                <a:srgbClr val="222222"/>
              </a:solidFill>
              <a:highlight>
                <a:srgbClr val="FFFFFF"/>
              </a:highlight>
              <a:latin typeface="Calibri"/>
              <a:ea typeface="Calibri"/>
              <a:cs typeface="Calibri"/>
              <a:sym typeface="Calibri"/>
            </a:endParaRPr>
          </a:p>
          <a:p>
            <a:pPr marL="0" lvl="0" indent="0" algn="l" rtl="0">
              <a:lnSpc>
                <a:spcPct val="100000"/>
              </a:lnSpc>
              <a:spcBef>
                <a:spcPts val="0"/>
              </a:spcBef>
              <a:spcAft>
                <a:spcPts val="0"/>
              </a:spcAft>
              <a:buSzPct val="87500"/>
              <a:buNone/>
            </a:pPr>
            <a:r>
              <a:rPr lang="en" sz="1600">
                <a:solidFill>
                  <a:srgbClr val="222222"/>
                </a:solidFill>
                <a:highlight>
                  <a:srgbClr val="FFFFFF"/>
                </a:highlight>
                <a:latin typeface="Calibri"/>
                <a:ea typeface="Calibri"/>
                <a:cs typeface="Calibri"/>
                <a:sym typeface="Calibri"/>
              </a:rPr>
              <a:t>The Consortium for Outcome Measures and Biomarkers for Neurodevelopmental Disorders is devoted to speeding the path to clinical treatments for people with severe rare genetic neurodevelopmental disorders by pooling efforts, studies and data.</a:t>
            </a:r>
            <a:endParaRPr sz="1600">
              <a:solidFill>
                <a:srgbClr val="222222"/>
              </a:solidFill>
              <a:highlight>
                <a:srgbClr val="FFFFFF"/>
              </a:highlight>
              <a:latin typeface="Calibri"/>
              <a:ea typeface="Calibri"/>
              <a:cs typeface="Calibri"/>
              <a:sym typeface="Calibri"/>
            </a:endParaRPr>
          </a:p>
          <a:p>
            <a:pPr marL="0" lvl="0" indent="0" algn="l" rtl="0">
              <a:lnSpc>
                <a:spcPct val="100000"/>
              </a:lnSpc>
              <a:spcBef>
                <a:spcPts val="0"/>
              </a:spcBef>
              <a:spcAft>
                <a:spcPts val="0"/>
              </a:spcAft>
              <a:buSzPct val="87500"/>
              <a:buNone/>
            </a:pPr>
            <a:endParaRPr sz="1600">
              <a:solidFill>
                <a:srgbClr val="222222"/>
              </a:solidFill>
              <a:highlight>
                <a:srgbClr val="FFFFFF"/>
              </a:highlight>
              <a:latin typeface="Calibri"/>
              <a:ea typeface="Calibri"/>
              <a:cs typeface="Calibri"/>
              <a:sym typeface="Calibri"/>
            </a:endParaRPr>
          </a:p>
          <a:p>
            <a:pPr marL="0" lvl="0" indent="0" algn="l" rtl="0">
              <a:lnSpc>
                <a:spcPct val="100000"/>
              </a:lnSpc>
              <a:spcBef>
                <a:spcPts val="0"/>
              </a:spcBef>
              <a:spcAft>
                <a:spcPts val="0"/>
              </a:spcAft>
              <a:buSzPct val="87500"/>
              <a:buNone/>
            </a:pPr>
            <a:endParaRPr sz="1600">
              <a:highlight>
                <a:schemeClr val="lt1"/>
              </a:highlight>
              <a:latin typeface="Calibri"/>
              <a:ea typeface="Calibri"/>
              <a:cs typeface="Calibri"/>
              <a:sym typeface="Calibri"/>
            </a:endParaRPr>
          </a:p>
          <a:p>
            <a:pPr marL="0" lvl="0" indent="0" algn="l" rtl="0">
              <a:lnSpc>
                <a:spcPct val="100000"/>
              </a:lnSpc>
              <a:spcBef>
                <a:spcPts val="0"/>
              </a:spcBef>
              <a:spcAft>
                <a:spcPts val="0"/>
              </a:spcAft>
              <a:buSzPct val="87500"/>
              <a:buNone/>
            </a:pPr>
            <a:r>
              <a:rPr lang="en" sz="1600" b="1">
                <a:solidFill>
                  <a:srgbClr val="222222"/>
                </a:solidFill>
                <a:highlight>
                  <a:schemeClr val="lt1"/>
                </a:highlight>
                <a:latin typeface="Calibri"/>
                <a:ea typeface="Calibri"/>
                <a:cs typeface="Calibri"/>
                <a:sym typeface="Calibri"/>
              </a:rPr>
              <a:t>Structure: </a:t>
            </a:r>
            <a:endParaRPr sz="1600" b="1">
              <a:solidFill>
                <a:srgbClr val="222222"/>
              </a:solidFill>
              <a:highlight>
                <a:schemeClr val="lt1"/>
              </a:highlight>
              <a:latin typeface="Calibri"/>
              <a:ea typeface="Calibri"/>
              <a:cs typeface="Calibri"/>
              <a:sym typeface="Calibri"/>
            </a:endParaRPr>
          </a:p>
          <a:p>
            <a:pPr marL="0" lvl="0" indent="0" algn="l" rtl="0">
              <a:lnSpc>
                <a:spcPct val="100000"/>
              </a:lnSpc>
              <a:spcBef>
                <a:spcPts val="0"/>
              </a:spcBef>
              <a:spcAft>
                <a:spcPts val="0"/>
              </a:spcAft>
              <a:buSzPct val="87500"/>
              <a:buNone/>
            </a:pPr>
            <a:r>
              <a:rPr lang="en" sz="1600">
                <a:solidFill>
                  <a:srgbClr val="222222"/>
                </a:solidFill>
                <a:highlight>
                  <a:schemeClr val="lt1"/>
                </a:highlight>
                <a:latin typeface="Calibri"/>
                <a:ea typeface="Calibri"/>
                <a:cs typeface="Calibri"/>
                <a:sym typeface="Calibri"/>
              </a:rPr>
              <a:t>Non-profit consortium led by patient advocacy foundations, working with the clinicians, researchers and pharmaceutical firms that are developing treatments for the disorders they represent.</a:t>
            </a:r>
            <a:endParaRPr sz="1600">
              <a:solidFill>
                <a:srgbClr val="222222"/>
              </a:solidFill>
              <a:highlight>
                <a:srgbClr val="FFFFFF"/>
              </a:highlight>
              <a:latin typeface="Calibri"/>
              <a:ea typeface="Calibri"/>
              <a:cs typeface="Calibri"/>
              <a:sym typeface="Calibri"/>
            </a:endParaRPr>
          </a:p>
        </p:txBody>
      </p:sp>
      <p:pic>
        <p:nvPicPr>
          <p:cNvPr id="254" name="Google Shape;254;p45"/>
          <p:cNvPicPr preferRelativeResize="0"/>
          <p:nvPr/>
        </p:nvPicPr>
        <p:blipFill>
          <a:blip r:embed="rId4">
            <a:alphaModFix/>
          </a:blip>
          <a:stretch>
            <a:fillRect/>
          </a:stretch>
        </p:blipFill>
        <p:spPr>
          <a:xfrm>
            <a:off x="3878000" y="0"/>
            <a:ext cx="5265999" cy="4519000"/>
          </a:xfrm>
          <a:prstGeom prst="rect">
            <a:avLst/>
          </a:prstGeom>
          <a:noFill/>
          <a:ln>
            <a:noFill/>
          </a:ln>
        </p:spPr>
      </p:pic>
      <p:sp>
        <p:nvSpPr>
          <p:cNvPr id="255" name="Google Shape;255;p45"/>
          <p:cNvSpPr txBox="1"/>
          <p:nvPr/>
        </p:nvSpPr>
        <p:spPr>
          <a:xfrm>
            <a:off x="453375" y="4709288"/>
            <a:ext cx="2202000" cy="323100"/>
          </a:xfrm>
          <a:prstGeom prst="rect">
            <a:avLst/>
          </a:prstGeom>
          <a:noFill/>
          <a:ln>
            <a:noFill/>
          </a:ln>
        </p:spPr>
        <p:txBody>
          <a:bodyPr spcFirstLastPara="1" wrap="square" lIns="68575" tIns="68575" rIns="68575" bIns="68575"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chemeClr val="dk1"/>
                </a:solidFill>
                <a:latin typeface="Calibri"/>
                <a:ea typeface="Calibri"/>
                <a:cs typeface="Calibri"/>
                <a:sym typeface="Calibri"/>
              </a:rPr>
              <a:t>www.</a:t>
            </a:r>
            <a:r>
              <a:rPr lang="en" sz="1200" b="1" i="0" u="none" strike="noStrike" cap="none">
                <a:solidFill>
                  <a:srgbClr val="EE6C17"/>
                </a:solidFill>
                <a:latin typeface="Calibri"/>
                <a:ea typeface="Calibri"/>
                <a:cs typeface="Calibri"/>
                <a:sym typeface="Calibri"/>
              </a:rPr>
              <a:t>COMBINED</a:t>
            </a:r>
            <a:r>
              <a:rPr lang="en" sz="1200" b="1" i="0" u="none" strike="noStrike" cap="none">
                <a:solidFill>
                  <a:schemeClr val="dk1"/>
                </a:solidFill>
                <a:latin typeface="Calibri"/>
                <a:ea typeface="Calibri"/>
                <a:cs typeface="Calibri"/>
                <a:sym typeface="Calibri"/>
              </a:rPr>
              <a:t>Brain.org</a:t>
            </a:r>
            <a:endParaRPr sz="1200" b="1" i="0" u="none" strike="noStrike" cap="none">
              <a:solidFill>
                <a:schemeClr val="dk1"/>
              </a:solidFill>
              <a:latin typeface="Calibri"/>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76"/>
        <p:cNvGrpSpPr/>
        <p:nvPr/>
      </p:nvGrpSpPr>
      <p:grpSpPr>
        <a:xfrm>
          <a:off x="0" y="0"/>
          <a:ext cx="0" cy="0"/>
          <a:chOff x="0" y="0"/>
          <a:chExt cx="0" cy="0"/>
        </a:xfrm>
      </p:grpSpPr>
      <p:sp>
        <p:nvSpPr>
          <p:cNvPr id="477" name="Google Shape;477;p63"/>
          <p:cNvSpPr/>
          <p:nvPr/>
        </p:nvSpPr>
        <p:spPr>
          <a:xfrm>
            <a:off x="94" y="4518994"/>
            <a:ext cx="9144000" cy="624300"/>
          </a:xfrm>
          <a:prstGeom prst="rect">
            <a:avLst/>
          </a:prstGeom>
          <a:solidFill>
            <a:srgbClr val="EFEFEF"/>
          </a:solidFill>
          <a:ln w="9525" cap="flat" cmpd="sng">
            <a:solidFill>
              <a:schemeClr val="accent3"/>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pic>
        <p:nvPicPr>
          <p:cNvPr id="478" name="Google Shape;478;p63"/>
          <p:cNvPicPr preferRelativeResize="0"/>
          <p:nvPr/>
        </p:nvPicPr>
        <p:blipFill rotWithShape="1">
          <a:blip r:embed="rId3">
            <a:alphaModFix/>
          </a:blip>
          <a:srcRect/>
          <a:stretch/>
        </p:blipFill>
        <p:spPr>
          <a:xfrm>
            <a:off x="7539019" y="4518997"/>
            <a:ext cx="1332283" cy="548359"/>
          </a:xfrm>
          <a:prstGeom prst="rect">
            <a:avLst/>
          </a:prstGeom>
          <a:noFill/>
          <a:ln>
            <a:noFill/>
          </a:ln>
        </p:spPr>
      </p:pic>
      <p:sp>
        <p:nvSpPr>
          <p:cNvPr id="479" name="Google Shape;479;p63"/>
          <p:cNvSpPr txBox="1">
            <a:spLocks noGrp="1"/>
          </p:cNvSpPr>
          <p:nvPr>
            <p:ph type="title"/>
          </p:nvPr>
        </p:nvSpPr>
        <p:spPr>
          <a:xfrm>
            <a:off x="453375" y="811175"/>
            <a:ext cx="4980600" cy="1925100"/>
          </a:xfrm>
          <a:prstGeom prst="rect">
            <a:avLst/>
          </a:prstGeom>
          <a:noFill/>
          <a:ln>
            <a:noFill/>
          </a:ln>
        </p:spPr>
        <p:txBody>
          <a:bodyPr spcFirstLastPara="1" wrap="square" lIns="68575" tIns="34275" rIns="68575" bIns="34275" anchor="ctr" anchorCtr="0">
            <a:noAutofit/>
          </a:bodyPr>
          <a:lstStyle/>
          <a:p>
            <a:pPr marL="0" lvl="0" indent="0" algn="l" rtl="0">
              <a:spcBef>
                <a:spcPts val="0"/>
              </a:spcBef>
              <a:spcAft>
                <a:spcPts val="0"/>
              </a:spcAft>
              <a:buNone/>
            </a:pPr>
            <a:r>
              <a:rPr lang="en" sz="2000" b="1">
                <a:solidFill>
                  <a:srgbClr val="1991CB"/>
                </a:solidFill>
                <a:latin typeface="Calibri"/>
                <a:ea typeface="Calibri"/>
                <a:cs typeface="Calibri"/>
                <a:sym typeface="Calibri"/>
              </a:rPr>
              <a:t>Biosamples -&gt; Biomarkers</a:t>
            </a:r>
            <a:endParaRPr sz="1200">
              <a:solidFill>
                <a:srgbClr val="222222"/>
              </a:solidFill>
            </a:endParaRPr>
          </a:p>
          <a:p>
            <a:pPr marL="457200" lvl="0" indent="-317500" algn="l" rtl="0">
              <a:lnSpc>
                <a:spcPct val="115000"/>
              </a:lnSpc>
              <a:spcBef>
                <a:spcPts val="0"/>
              </a:spcBef>
              <a:spcAft>
                <a:spcPts val="0"/>
              </a:spcAft>
              <a:buClr>
                <a:srgbClr val="222222"/>
              </a:buClr>
              <a:buSzPts val="1400"/>
              <a:buChar char="●"/>
            </a:pPr>
            <a:r>
              <a:rPr lang="en" sz="1400">
                <a:solidFill>
                  <a:srgbClr val="222222"/>
                </a:solidFill>
              </a:rPr>
              <a:t>Blood</a:t>
            </a:r>
            <a:endParaRPr sz="1400">
              <a:solidFill>
                <a:srgbClr val="222222"/>
              </a:solidFill>
            </a:endParaRPr>
          </a:p>
          <a:p>
            <a:pPr marL="457200" lvl="0" indent="-317500" algn="l" rtl="0">
              <a:lnSpc>
                <a:spcPct val="115000"/>
              </a:lnSpc>
              <a:spcBef>
                <a:spcPts val="0"/>
              </a:spcBef>
              <a:spcAft>
                <a:spcPts val="0"/>
              </a:spcAft>
              <a:buClr>
                <a:srgbClr val="222222"/>
              </a:buClr>
              <a:buSzPts val="1400"/>
              <a:buChar char="●"/>
            </a:pPr>
            <a:r>
              <a:rPr lang="en" sz="1400">
                <a:solidFill>
                  <a:srgbClr val="222222"/>
                </a:solidFill>
              </a:rPr>
              <a:t>Plasma</a:t>
            </a:r>
            <a:endParaRPr sz="1400">
              <a:solidFill>
                <a:srgbClr val="222222"/>
              </a:solidFill>
            </a:endParaRPr>
          </a:p>
          <a:p>
            <a:pPr marL="457200" lvl="0" indent="-317500" algn="l" rtl="0">
              <a:lnSpc>
                <a:spcPct val="115000"/>
              </a:lnSpc>
              <a:spcBef>
                <a:spcPts val="0"/>
              </a:spcBef>
              <a:spcAft>
                <a:spcPts val="0"/>
              </a:spcAft>
              <a:buClr>
                <a:srgbClr val="222222"/>
              </a:buClr>
              <a:buSzPts val="1400"/>
              <a:buChar char="●"/>
            </a:pPr>
            <a:r>
              <a:rPr lang="en" sz="1400">
                <a:solidFill>
                  <a:srgbClr val="222222"/>
                </a:solidFill>
              </a:rPr>
              <a:t>Dried Blood spots</a:t>
            </a:r>
            <a:endParaRPr sz="1400">
              <a:solidFill>
                <a:srgbClr val="222222"/>
              </a:solidFill>
            </a:endParaRPr>
          </a:p>
          <a:p>
            <a:pPr marL="457200" lvl="0" indent="-317500" algn="l" rtl="0">
              <a:lnSpc>
                <a:spcPct val="115000"/>
              </a:lnSpc>
              <a:spcBef>
                <a:spcPts val="0"/>
              </a:spcBef>
              <a:spcAft>
                <a:spcPts val="0"/>
              </a:spcAft>
              <a:buClr>
                <a:srgbClr val="222222"/>
              </a:buClr>
              <a:buSzPts val="1400"/>
              <a:buChar char="●"/>
            </a:pPr>
            <a:r>
              <a:rPr lang="en" sz="1400">
                <a:solidFill>
                  <a:srgbClr val="222222"/>
                </a:solidFill>
              </a:rPr>
              <a:t>Urine</a:t>
            </a:r>
            <a:endParaRPr sz="1400">
              <a:solidFill>
                <a:srgbClr val="222222"/>
              </a:solidFill>
            </a:endParaRPr>
          </a:p>
          <a:p>
            <a:pPr marL="457200" lvl="0" indent="-317500" algn="l" rtl="0">
              <a:lnSpc>
                <a:spcPct val="115000"/>
              </a:lnSpc>
              <a:spcBef>
                <a:spcPts val="0"/>
              </a:spcBef>
              <a:spcAft>
                <a:spcPts val="0"/>
              </a:spcAft>
              <a:buClr>
                <a:srgbClr val="222222"/>
              </a:buClr>
              <a:buSzPts val="1400"/>
              <a:buChar char="●"/>
            </a:pPr>
            <a:r>
              <a:rPr lang="en" sz="1400">
                <a:solidFill>
                  <a:srgbClr val="222222"/>
                </a:solidFill>
              </a:rPr>
              <a:t>Cerebrospinal fluid</a:t>
            </a:r>
            <a:endParaRPr sz="1400">
              <a:solidFill>
                <a:srgbClr val="222222"/>
              </a:solidFill>
            </a:endParaRPr>
          </a:p>
          <a:p>
            <a:pPr marL="457200" lvl="0" indent="0" algn="l" rtl="0">
              <a:lnSpc>
                <a:spcPct val="115000"/>
              </a:lnSpc>
              <a:spcBef>
                <a:spcPts val="0"/>
              </a:spcBef>
              <a:spcAft>
                <a:spcPts val="0"/>
              </a:spcAft>
              <a:buNone/>
            </a:pPr>
            <a:endParaRPr sz="1200">
              <a:solidFill>
                <a:srgbClr val="222222"/>
              </a:solidFill>
            </a:endParaRPr>
          </a:p>
        </p:txBody>
      </p:sp>
      <p:pic>
        <p:nvPicPr>
          <p:cNvPr id="480" name="Google Shape;480;p63"/>
          <p:cNvPicPr preferRelativeResize="0"/>
          <p:nvPr/>
        </p:nvPicPr>
        <p:blipFill>
          <a:blip r:embed="rId4">
            <a:alphaModFix/>
          </a:blip>
          <a:stretch>
            <a:fillRect/>
          </a:stretch>
        </p:blipFill>
        <p:spPr>
          <a:xfrm>
            <a:off x="6005700" y="437275"/>
            <a:ext cx="1872175" cy="1581047"/>
          </a:xfrm>
          <a:prstGeom prst="rect">
            <a:avLst/>
          </a:prstGeom>
          <a:noFill/>
          <a:ln>
            <a:noFill/>
          </a:ln>
        </p:spPr>
      </p:pic>
      <p:sp>
        <p:nvSpPr>
          <p:cNvPr id="481" name="Google Shape;481;p63"/>
          <p:cNvSpPr txBox="1">
            <a:spLocks noGrp="1"/>
          </p:cNvSpPr>
          <p:nvPr>
            <p:ph type="title"/>
          </p:nvPr>
        </p:nvSpPr>
        <p:spPr>
          <a:xfrm>
            <a:off x="158800" y="93150"/>
            <a:ext cx="8568300" cy="771600"/>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SzPts val="1400"/>
              <a:buNone/>
            </a:pPr>
            <a:r>
              <a:rPr lang="en">
                <a:solidFill>
                  <a:srgbClr val="1991CB"/>
                </a:solidFill>
              </a:rPr>
              <a:t>  SLC6A1 surrogate endpoints                             </a:t>
            </a:r>
            <a:endParaRPr sz="1100">
              <a:solidFill>
                <a:srgbClr val="1991CB"/>
              </a:solidFill>
            </a:endParaRPr>
          </a:p>
        </p:txBody>
      </p:sp>
      <p:pic>
        <p:nvPicPr>
          <p:cNvPr id="482" name="Google Shape;482;p63"/>
          <p:cNvPicPr preferRelativeResize="0"/>
          <p:nvPr/>
        </p:nvPicPr>
        <p:blipFill rotWithShape="1">
          <a:blip r:embed="rId5">
            <a:alphaModFix/>
          </a:blip>
          <a:srcRect/>
          <a:stretch/>
        </p:blipFill>
        <p:spPr>
          <a:xfrm>
            <a:off x="6068084" y="506387"/>
            <a:ext cx="1682700" cy="701875"/>
          </a:xfrm>
          <a:prstGeom prst="rect">
            <a:avLst/>
          </a:prstGeom>
          <a:noFill/>
          <a:ln>
            <a:noFill/>
          </a:ln>
        </p:spPr>
      </p:pic>
      <p:sp>
        <p:nvSpPr>
          <p:cNvPr id="483" name="Google Shape;483;p63"/>
          <p:cNvSpPr txBox="1"/>
          <p:nvPr/>
        </p:nvSpPr>
        <p:spPr>
          <a:xfrm>
            <a:off x="931875" y="2571738"/>
            <a:ext cx="3037800" cy="14976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2000" b="1">
                <a:solidFill>
                  <a:srgbClr val="1991CB"/>
                </a:solidFill>
                <a:latin typeface="Calibri"/>
                <a:ea typeface="Calibri"/>
                <a:cs typeface="Calibri"/>
                <a:sym typeface="Calibri"/>
              </a:rPr>
              <a:t>Plasma biomarker studies</a:t>
            </a:r>
            <a:endParaRPr>
              <a:solidFill>
                <a:srgbClr val="222222"/>
              </a:solidFill>
              <a:latin typeface="Roboto"/>
              <a:ea typeface="Roboto"/>
              <a:cs typeface="Roboto"/>
              <a:sym typeface="Roboto"/>
            </a:endParaRPr>
          </a:p>
          <a:p>
            <a:pPr marL="457200" lvl="0" indent="-317500" algn="l" rtl="0">
              <a:lnSpc>
                <a:spcPct val="115000"/>
              </a:lnSpc>
              <a:spcBef>
                <a:spcPts val="0"/>
              </a:spcBef>
              <a:spcAft>
                <a:spcPts val="0"/>
              </a:spcAft>
              <a:buClr>
                <a:srgbClr val="222222"/>
              </a:buClr>
              <a:buSzPts val="1400"/>
              <a:buFont typeface="Roboto"/>
              <a:buChar char="●"/>
            </a:pPr>
            <a:r>
              <a:rPr lang="en">
                <a:solidFill>
                  <a:srgbClr val="222222"/>
                </a:solidFill>
                <a:latin typeface="Roboto"/>
                <a:ea typeface="Roboto"/>
                <a:cs typeface="Roboto"/>
                <a:sym typeface="Roboto"/>
              </a:rPr>
              <a:t>Metabolomics</a:t>
            </a:r>
            <a:endParaRPr>
              <a:solidFill>
                <a:srgbClr val="222222"/>
              </a:solidFill>
              <a:latin typeface="Roboto"/>
              <a:ea typeface="Roboto"/>
              <a:cs typeface="Roboto"/>
              <a:sym typeface="Roboto"/>
            </a:endParaRPr>
          </a:p>
          <a:p>
            <a:pPr marL="457200" lvl="0" indent="-317500" algn="l" rtl="0">
              <a:lnSpc>
                <a:spcPct val="115000"/>
              </a:lnSpc>
              <a:spcBef>
                <a:spcPts val="0"/>
              </a:spcBef>
              <a:spcAft>
                <a:spcPts val="0"/>
              </a:spcAft>
              <a:buClr>
                <a:srgbClr val="222222"/>
              </a:buClr>
              <a:buSzPts val="1400"/>
              <a:buFont typeface="Roboto"/>
              <a:buChar char="●"/>
            </a:pPr>
            <a:r>
              <a:rPr lang="en">
                <a:solidFill>
                  <a:srgbClr val="222222"/>
                </a:solidFill>
                <a:latin typeface="Roboto"/>
                <a:ea typeface="Roboto"/>
                <a:cs typeface="Roboto"/>
                <a:sym typeface="Roboto"/>
              </a:rPr>
              <a:t>Proteomics</a:t>
            </a:r>
            <a:endParaRPr>
              <a:solidFill>
                <a:srgbClr val="222222"/>
              </a:solidFill>
              <a:latin typeface="Roboto"/>
              <a:ea typeface="Roboto"/>
              <a:cs typeface="Roboto"/>
              <a:sym typeface="Roboto"/>
            </a:endParaRPr>
          </a:p>
          <a:p>
            <a:pPr marL="457200" lvl="0" indent="-317500" algn="l" rtl="0">
              <a:lnSpc>
                <a:spcPct val="115000"/>
              </a:lnSpc>
              <a:spcBef>
                <a:spcPts val="0"/>
              </a:spcBef>
              <a:spcAft>
                <a:spcPts val="0"/>
              </a:spcAft>
              <a:buClr>
                <a:srgbClr val="222222"/>
              </a:buClr>
              <a:buSzPts val="1400"/>
              <a:buFont typeface="Roboto"/>
              <a:buChar char="●"/>
            </a:pPr>
            <a:r>
              <a:rPr lang="en">
                <a:solidFill>
                  <a:srgbClr val="222222"/>
                </a:solidFill>
                <a:latin typeface="Roboto"/>
                <a:ea typeface="Roboto"/>
                <a:cs typeface="Roboto"/>
                <a:sym typeface="Roboto"/>
              </a:rPr>
              <a:t>Methylomics</a:t>
            </a:r>
            <a:endParaRPr>
              <a:solidFill>
                <a:srgbClr val="222222"/>
              </a:solidFill>
              <a:latin typeface="Roboto"/>
              <a:ea typeface="Roboto"/>
              <a:cs typeface="Roboto"/>
              <a:sym typeface="Roboto"/>
            </a:endParaRPr>
          </a:p>
          <a:p>
            <a:pPr marL="457200" lvl="0" indent="-317500" algn="l" rtl="0">
              <a:lnSpc>
                <a:spcPct val="115000"/>
              </a:lnSpc>
              <a:spcBef>
                <a:spcPts val="0"/>
              </a:spcBef>
              <a:spcAft>
                <a:spcPts val="0"/>
              </a:spcAft>
              <a:buClr>
                <a:srgbClr val="222222"/>
              </a:buClr>
              <a:buSzPts val="1400"/>
              <a:buFont typeface="Roboto"/>
              <a:buChar char="●"/>
            </a:pPr>
            <a:r>
              <a:rPr lang="en">
                <a:solidFill>
                  <a:srgbClr val="222222"/>
                </a:solidFill>
                <a:latin typeface="Roboto"/>
                <a:ea typeface="Roboto"/>
                <a:cs typeface="Roboto"/>
                <a:sym typeface="Roboto"/>
              </a:rPr>
              <a:t>Exosomes</a:t>
            </a:r>
            <a:endParaRPr>
              <a:solidFill>
                <a:srgbClr val="222222"/>
              </a:solidFill>
              <a:latin typeface="Roboto"/>
              <a:ea typeface="Roboto"/>
              <a:cs typeface="Roboto"/>
              <a:sym typeface="Roboto"/>
            </a:endParaRPr>
          </a:p>
        </p:txBody>
      </p:sp>
      <p:pic>
        <p:nvPicPr>
          <p:cNvPr id="484" name="Google Shape;484;p63"/>
          <p:cNvPicPr preferRelativeResize="0"/>
          <p:nvPr/>
        </p:nvPicPr>
        <p:blipFill>
          <a:blip r:embed="rId6">
            <a:alphaModFix/>
          </a:blip>
          <a:stretch>
            <a:fillRect/>
          </a:stretch>
        </p:blipFill>
        <p:spPr>
          <a:xfrm>
            <a:off x="4706150" y="2252213"/>
            <a:ext cx="4393599" cy="1674050"/>
          </a:xfrm>
          <a:prstGeom prst="rect">
            <a:avLst/>
          </a:prstGeom>
          <a:noFill/>
          <a:ln>
            <a:noFill/>
          </a:ln>
        </p:spPr>
      </p:pic>
      <p:pic>
        <p:nvPicPr>
          <p:cNvPr id="485" name="Google Shape;485;p63"/>
          <p:cNvPicPr preferRelativeResize="0"/>
          <p:nvPr/>
        </p:nvPicPr>
        <p:blipFill>
          <a:blip r:embed="rId7">
            <a:alphaModFix/>
          </a:blip>
          <a:stretch>
            <a:fillRect/>
          </a:stretch>
        </p:blipFill>
        <p:spPr>
          <a:xfrm>
            <a:off x="6687225" y="3909775"/>
            <a:ext cx="572575" cy="509825"/>
          </a:xfrm>
          <a:prstGeom prst="rect">
            <a:avLst/>
          </a:prstGeom>
          <a:noFill/>
          <a:ln>
            <a:noFill/>
          </a:ln>
        </p:spPr>
      </p:pic>
      <p:sp>
        <p:nvSpPr>
          <p:cNvPr id="486" name="Google Shape;486;p63"/>
          <p:cNvSpPr txBox="1"/>
          <p:nvPr/>
        </p:nvSpPr>
        <p:spPr>
          <a:xfrm>
            <a:off x="453375" y="4709288"/>
            <a:ext cx="2202000" cy="323100"/>
          </a:xfrm>
          <a:prstGeom prst="rect">
            <a:avLst/>
          </a:prstGeom>
          <a:noFill/>
          <a:ln>
            <a:noFill/>
          </a:ln>
        </p:spPr>
        <p:txBody>
          <a:bodyPr spcFirstLastPara="1" wrap="square" lIns="68575" tIns="68575" rIns="68575" bIns="68575"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chemeClr val="dk1"/>
                </a:solidFill>
                <a:latin typeface="Calibri"/>
                <a:ea typeface="Calibri"/>
                <a:cs typeface="Calibri"/>
                <a:sym typeface="Calibri"/>
              </a:rPr>
              <a:t>www.</a:t>
            </a:r>
            <a:r>
              <a:rPr lang="en" sz="1200" b="1" i="0" u="none" strike="noStrike" cap="none">
                <a:solidFill>
                  <a:srgbClr val="EE6C17"/>
                </a:solidFill>
                <a:latin typeface="Calibri"/>
                <a:ea typeface="Calibri"/>
                <a:cs typeface="Calibri"/>
                <a:sym typeface="Calibri"/>
              </a:rPr>
              <a:t>COMBINED</a:t>
            </a:r>
            <a:r>
              <a:rPr lang="en" sz="1200" b="1" i="0" u="none" strike="noStrike" cap="none">
                <a:solidFill>
                  <a:schemeClr val="dk1"/>
                </a:solidFill>
                <a:latin typeface="Calibri"/>
                <a:ea typeface="Calibri"/>
                <a:cs typeface="Calibri"/>
                <a:sym typeface="Calibri"/>
              </a:rPr>
              <a:t>Brain.org</a:t>
            </a:r>
            <a:endParaRPr sz="1200" b="1" i="0" u="none" strike="noStrike" cap="none">
              <a:solidFill>
                <a:schemeClr val="dk1"/>
              </a:solidFill>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91"/>
        <p:cNvGrpSpPr/>
        <p:nvPr/>
      </p:nvGrpSpPr>
      <p:grpSpPr>
        <a:xfrm>
          <a:off x="0" y="0"/>
          <a:ext cx="0" cy="0"/>
          <a:chOff x="0" y="0"/>
          <a:chExt cx="0" cy="0"/>
        </a:xfrm>
      </p:grpSpPr>
      <p:sp>
        <p:nvSpPr>
          <p:cNvPr id="492" name="Google Shape;492;p64"/>
          <p:cNvSpPr txBox="1">
            <a:spLocks noGrp="1"/>
          </p:cNvSpPr>
          <p:nvPr>
            <p:ph type="title"/>
          </p:nvPr>
        </p:nvSpPr>
        <p:spPr>
          <a:xfrm>
            <a:off x="287850" y="115025"/>
            <a:ext cx="8568300" cy="771600"/>
          </a:xfrm>
          <a:prstGeom prst="rect">
            <a:avLst/>
          </a:prstGeom>
          <a:noFill/>
          <a:ln>
            <a:noFill/>
          </a:ln>
        </p:spPr>
        <p:txBody>
          <a:bodyPr spcFirstLastPara="1" wrap="square" lIns="68575" tIns="34275" rIns="68575" bIns="34275" anchor="ctr" anchorCtr="0">
            <a:normAutofit fontScale="90000"/>
          </a:bodyPr>
          <a:lstStyle/>
          <a:p>
            <a:pPr marL="0" lvl="0" indent="0" algn="l" rtl="0">
              <a:lnSpc>
                <a:spcPct val="90000"/>
              </a:lnSpc>
              <a:spcBef>
                <a:spcPts val="0"/>
              </a:spcBef>
              <a:spcAft>
                <a:spcPts val="0"/>
              </a:spcAft>
              <a:buSzPct val="43750"/>
              <a:buNone/>
            </a:pPr>
            <a:r>
              <a:rPr lang="en">
                <a:solidFill>
                  <a:srgbClr val="1991CB"/>
                </a:solidFill>
              </a:rPr>
              <a:t> SLC6A1 surrogate endpoints - EEG biomarkers</a:t>
            </a:r>
            <a:endParaRPr>
              <a:solidFill>
                <a:srgbClr val="1991CB"/>
              </a:solidFill>
            </a:endParaRPr>
          </a:p>
        </p:txBody>
      </p:sp>
      <p:sp>
        <p:nvSpPr>
          <p:cNvPr id="493" name="Google Shape;493;p64"/>
          <p:cNvSpPr/>
          <p:nvPr/>
        </p:nvSpPr>
        <p:spPr>
          <a:xfrm>
            <a:off x="94" y="4518994"/>
            <a:ext cx="9144000" cy="624300"/>
          </a:xfrm>
          <a:prstGeom prst="rect">
            <a:avLst/>
          </a:prstGeom>
          <a:solidFill>
            <a:srgbClr val="EFEFEF"/>
          </a:solidFill>
          <a:ln w="9525" cap="flat" cmpd="sng">
            <a:solidFill>
              <a:schemeClr val="accent3"/>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pic>
        <p:nvPicPr>
          <p:cNvPr id="494" name="Google Shape;494;p64"/>
          <p:cNvPicPr preferRelativeResize="0"/>
          <p:nvPr/>
        </p:nvPicPr>
        <p:blipFill rotWithShape="1">
          <a:blip r:embed="rId3">
            <a:alphaModFix/>
          </a:blip>
          <a:srcRect/>
          <a:stretch/>
        </p:blipFill>
        <p:spPr>
          <a:xfrm>
            <a:off x="7539019" y="4518997"/>
            <a:ext cx="1332283" cy="548359"/>
          </a:xfrm>
          <a:prstGeom prst="rect">
            <a:avLst/>
          </a:prstGeom>
          <a:noFill/>
          <a:ln>
            <a:noFill/>
          </a:ln>
        </p:spPr>
      </p:pic>
      <p:pic>
        <p:nvPicPr>
          <p:cNvPr id="495" name="Google Shape;495;p64"/>
          <p:cNvPicPr preferRelativeResize="0"/>
          <p:nvPr/>
        </p:nvPicPr>
        <p:blipFill>
          <a:blip r:embed="rId4">
            <a:alphaModFix/>
          </a:blip>
          <a:stretch>
            <a:fillRect/>
          </a:stretch>
        </p:blipFill>
        <p:spPr>
          <a:xfrm>
            <a:off x="5696725" y="1439375"/>
            <a:ext cx="3110425" cy="2043675"/>
          </a:xfrm>
          <a:prstGeom prst="rect">
            <a:avLst/>
          </a:prstGeom>
          <a:noFill/>
          <a:ln>
            <a:noFill/>
          </a:ln>
        </p:spPr>
      </p:pic>
      <p:sp>
        <p:nvSpPr>
          <p:cNvPr id="496" name="Google Shape;496;p64"/>
          <p:cNvSpPr txBox="1"/>
          <p:nvPr/>
        </p:nvSpPr>
        <p:spPr>
          <a:xfrm>
            <a:off x="7194950" y="3740125"/>
            <a:ext cx="16122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a:latin typeface="Roboto"/>
                <a:ea typeface="Roboto"/>
                <a:cs typeface="Roboto"/>
                <a:sym typeface="Roboto"/>
              </a:rPr>
              <a:t>Laan &amp; Vein (2005)</a:t>
            </a:r>
            <a:endParaRPr sz="1000">
              <a:latin typeface="Roboto"/>
              <a:ea typeface="Roboto"/>
              <a:cs typeface="Roboto"/>
              <a:sym typeface="Roboto"/>
            </a:endParaRPr>
          </a:p>
        </p:txBody>
      </p:sp>
      <p:sp>
        <p:nvSpPr>
          <p:cNvPr id="497" name="Google Shape;497;p64"/>
          <p:cNvSpPr txBox="1">
            <a:spLocks noGrp="1"/>
          </p:cNvSpPr>
          <p:nvPr>
            <p:ph type="body" idx="1"/>
          </p:nvPr>
        </p:nvSpPr>
        <p:spPr>
          <a:xfrm>
            <a:off x="453375" y="924000"/>
            <a:ext cx="4723500" cy="3704700"/>
          </a:xfrm>
          <a:prstGeom prst="rect">
            <a:avLst/>
          </a:prstGeom>
          <a:noFill/>
          <a:ln>
            <a:noFill/>
          </a:ln>
        </p:spPr>
        <p:txBody>
          <a:bodyPr spcFirstLastPara="1" wrap="square" lIns="68575" tIns="34275" rIns="68575" bIns="34275" anchor="t" anchorCtr="0">
            <a:noAutofit/>
          </a:bodyPr>
          <a:lstStyle/>
          <a:p>
            <a:pPr marL="0" lvl="0" indent="0" algn="l" rtl="0">
              <a:lnSpc>
                <a:spcPct val="115000"/>
              </a:lnSpc>
              <a:spcBef>
                <a:spcPts val="0"/>
              </a:spcBef>
              <a:spcAft>
                <a:spcPts val="0"/>
              </a:spcAft>
              <a:buNone/>
            </a:pPr>
            <a:r>
              <a:rPr lang="en" sz="1900">
                <a:solidFill>
                  <a:srgbClr val="1991CB"/>
                </a:solidFill>
              </a:rPr>
              <a:t>COMBINEDBrain EEG Bank</a:t>
            </a:r>
            <a:endParaRPr sz="1500">
              <a:solidFill>
                <a:srgbClr val="222222"/>
              </a:solidFill>
            </a:endParaRPr>
          </a:p>
          <a:p>
            <a:pPr marL="0" lvl="0" indent="0" algn="l" rtl="0">
              <a:lnSpc>
                <a:spcPct val="115000"/>
              </a:lnSpc>
              <a:spcBef>
                <a:spcPts val="0"/>
              </a:spcBef>
              <a:spcAft>
                <a:spcPts val="0"/>
              </a:spcAft>
              <a:buNone/>
            </a:pPr>
            <a:r>
              <a:rPr lang="en" sz="1500">
                <a:solidFill>
                  <a:srgbClr val="222222"/>
                </a:solidFill>
              </a:rPr>
              <a:t>   Phase 1</a:t>
            </a:r>
            <a:endParaRPr sz="1500">
              <a:solidFill>
                <a:srgbClr val="222222"/>
              </a:solidFill>
            </a:endParaRPr>
          </a:p>
          <a:p>
            <a:pPr marL="457200" lvl="0" indent="-317500" algn="l" rtl="0">
              <a:lnSpc>
                <a:spcPct val="115000"/>
              </a:lnSpc>
              <a:spcBef>
                <a:spcPts val="0"/>
              </a:spcBef>
              <a:spcAft>
                <a:spcPts val="0"/>
              </a:spcAft>
              <a:buClr>
                <a:srgbClr val="222222"/>
              </a:buClr>
              <a:buSzPts val="1400"/>
              <a:buChar char="●"/>
            </a:pPr>
            <a:r>
              <a:rPr lang="en" sz="1400">
                <a:solidFill>
                  <a:srgbClr val="222222"/>
                </a:solidFill>
              </a:rPr>
              <a:t>Collect previously recorded EEGs </a:t>
            </a:r>
            <a:endParaRPr sz="1400">
              <a:solidFill>
                <a:srgbClr val="222222"/>
              </a:solidFill>
            </a:endParaRPr>
          </a:p>
          <a:p>
            <a:pPr marL="457200" lvl="0" indent="-317500" algn="l" rtl="0">
              <a:lnSpc>
                <a:spcPct val="115000"/>
              </a:lnSpc>
              <a:spcBef>
                <a:spcPts val="0"/>
              </a:spcBef>
              <a:spcAft>
                <a:spcPts val="0"/>
              </a:spcAft>
              <a:buClr>
                <a:srgbClr val="222222"/>
              </a:buClr>
              <a:buSzPts val="1400"/>
              <a:buChar char="●"/>
            </a:pPr>
            <a:r>
              <a:rPr lang="en" sz="1400">
                <a:solidFill>
                  <a:srgbClr val="222222"/>
                </a:solidFill>
              </a:rPr>
              <a:t>De-Identify</a:t>
            </a:r>
            <a:endParaRPr sz="1400">
              <a:solidFill>
                <a:srgbClr val="222222"/>
              </a:solidFill>
            </a:endParaRPr>
          </a:p>
          <a:p>
            <a:pPr marL="457200" lvl="0" indent="-317500" algn="l" rtl="0">
              <a:lnSpc>
                <a:spcPct val="115000"/>
              </a:lnSpc>
              <a:spcBef>
                <a:spcPts val="0"/>
              </a:spcBef>
              <a:spcAft>
                <a:spcPts val="0"/>
              </a:spcAft>
              <a:buClr>
                <a:srgbClr val="222222"/>
              </a:buClr>
              <a:buSzPts val="1400"/>
              <a:buChar char="●"/>
            </a:pPr>
            <a:r>
              <a:rPr lang="en" sz="1400">
                <a:solidFill>
                  <a:srgbClr val="222222"/>
                </a:solidFill>
              </a:rPr>
              <a:t>Store in accessible platform</a:t>
            </a:r>
            <a:endParaRPr sz="1400">
              <a:solidFill>
                <a:srgbClr val="222222"/>
              </a:solidFill>
            </a:endParaRPr>
          </a:p>
          <a:p>
            <a:pPr marL="457200" lvl="0" indent="-317500" algn="l" rtl="0">
              <a:lnSpc>
                <a:spcPct val="115000"/>
              </a:lnSpc>
              <a:spcBef>
                <a:spcPts val="0"/>
              </a:spcBef>
              <a:spcAft>
                <a:spcPts val="0"/>
              </a:spcAft>
              <a:buClr>
                <a:srgbClr val="222222"/>
              </a:buClr>
              <a:buSzPts val="1400"/>
              <a:buChar char="●"/>
            </a:pPr>
            <a:r>
              <a:rPr lang="en" sz="1400">
                <a:solidFill>
                  <a:srgbClr val="222222"/>
                </a:solidFill>
              </a:rPr>
              <a:t>Convert to be analyzable across software systems</a:t>
            </a:r>
            <a:endParaRPr sz="1400">
              <a:solidFill>
                <a:srgbClr val="222222"/>
              </a:solidFill>
            </a:endParaRPr>
          </a:p>
          <a:p>
            <a:pPr marL="457200" lvl="0" indent="-317500" algn="l" rtl="0">
              <a:lnSpc>
                <a:spcPct val="115000"/>
              </a:lnSpc>
              <a:spcBef>
                <a:spcPts val="0"/>
              </a:spcBef>
              <a:spcAft>
                <a:spcPts val="0"/>
              </a:spcAft>
              <a:buClr>
                <a:srgbClr val="222222"/>
              </a:buClr>
              <a:buSzPts val="1400"/>
              <a:buChar char="●"/>
            </a:pPr>
            <a:r>
              <a:rPr lang="en" sz="1400">
                <a:solidFill>
                  <a:srgbClr val="222222"/>
                </a:solidFill>
              </a:rPr>
              <a:t>Link to natural history data</a:t>
            </a:r>
            <a:endParaRPr sz="1400">
              <a:solidFill>
                <a:srgbClr val="222222"/>
              </a:solidFill>
            </a:endParaRPr>
          </a:p>
          <a:p>
            <a:pPr marL="457200" lvl="0" indent="-317500" algn="l" rtl="0">
              <a:lnSpc>
                <a:spcPct val="115000"/>
              </a:lnSpc>
              <a:spcBef>
                <a:spcPts val="0"/>
              </a:spcBef>
              <a:spcAft>
                <a:spcPts val="0"/>
              </a:spcAft>
              <a:buClr>
                <a:srgbClr val="222222"/>
              </a:buClr>
              <a:buSzPts val="1400"/>
              <a:buChar char="●"/>
            </a:pPr>
            <a:r>
              <a:rPr lang="en" sz="1400">
                <a:solidFill>
                  <a:srgbClr val="222222"/>
                </a:solidFill>
              </a:rPr>
              <a:t>Link to biosamples</a:t>
            </a:r>
            <a:endParaRPr sz="1400">
              <a:solidFill>
                <a:srgbClr val="222222"/>
              </a:solidFill>
            </a:endParaRPr>
          </a:p>
          <a:p>
            <a:pPr marL="0" lvl="0" indent="0" algn="l" rtl="0">
              <a:lnSpc>
                <a:spcPct val="115000"/>
              </a:lnSpc>
              <a:spcBef>
                <a:spcPts val="0"/>
              </a:spcBef>
              <a:spcAft>
                <a:spcPts val="0"/>
              </a:spcAft>
              <a:buNone/>
            </a:pPr>
            <a:endParaRPr sz="1500">
              <a:solidFill>
                <a:srgbClr val="222222"/>
              </a:solidFill>
            </a:endParaRPr>
          </a:p>
          <a:p>
            <a:pPr marL="0" lvl="0" indent="0" algn="l" rtl="0">
              <a:lnSpc>
                <a:spcPct val="115000"/>
              </a:lnSpc>
              <a:spcBef>
                <a:spcPts val="0"/>
              </a:spcBef>
              <a:spcAft>
                <a:spcPts val="0"/>
              </a:spcAft>
              <a:buNone/>
            </a:pPr>
            <a:r>
              <a:rPr lang="en" sz="1500">
                <a:solidFill>
                  <a:srgbClr val="222222"/>
                </a:solidFill>
              </a:rPr>
              <a:t>  Phase 2</a:t>
            </a:r>
            <a:endParaRPr sz="1500">
              <a:solidFill>
                <a:srgbClr val="222222"/>
              </a:solidFill>
            </a:endParaRPr>
          </a:p>
          <a:p>
            <a:pPr marL="457200" lvl="0" indent="-323850" algn="l" rtl="0">
              <a:lnSpc>
                <a:spcPct val="115000"/>
              </a:lnSpc>
              <a:spcBef>
                <a:spcPts val="0"/>
              </a:spcBef>
              <a:spcAft>
                <a:spcPts val="0"/>
              </a:spcAft>
              <a:buClr>
                <a:srgbClr val="222222"/>
              </a:buClr>
              <a:buSzPts val="1500"/>
              <a:buChar char="●"/>
            </a:pPr>
            <a:r>
              <a:rPr lang="en" sz="1500">
                <a:solidFill>
                  <a:srgbClr val="222222"/>
                </a:solidFill>
              </a:rPr>
              <a:t>Collect prospective EEGs at-home</a:t>
            </a:r>
            <a:endParaRPr sz="1500">
              <a:solidFill>
                <a:srgbClr val="222222"/>
              </a:solidFill>
            </a:endParaRPr>
          </a:p>
          <a:p>
            <a:pPr marL="457200" lvl="0" indent="-323850" algn="l" rtl="0">
              <a:lnSpc>
                <a:spcPct val="115000"/>
              </a:lnSpc>
              <a:spcBef>
                <a:spcPts val="0"/>
              </a:spcBef>
              <a:spcAft>
                <a:spcPts val="0"/>
              </a:spcAft>
              <a:buClr>
                <a:srgbClr val="222222"/>
              </a:buClr>
              <a:buSzPts val="1500"/>
              <a:buChar char="●"/>
            </a:pPr>
            <a:r>
              <a:rPr lang="en" sz="1500">
                <a:solidFill>
                  <a:srgbClr val="222222"/>
                </a:solidFill>
              </a:rPr>
              <a:t>Standard protocol</a:t>
            </a:r>
            <a:endParaRPr sz="1500">
              <a:solidFill>
                <a:srgbClr val="222222"/>
              </a:solidFill>
            </a:endParaRPr>
          </a:p>
          <a:p>
            <a:pPr marL="457200" lvl="0" indent="-323850" algn="l" rtl="0">
              <a:lnSpc>
                <a:spcPct val="115000"/>
              </a:lnSpc>
              <a:spcBef>
                <a:spcPts val="0"/>
              </a:spcBef>
              <a:spcAft>
                <a:spcPts val="0"/>
              </a:spcAft>
              <a:buClr>
                <a:srgbClr val="222222"/>
              </a:buClr>
              <a:buSzPts val="1500"/>
              <a:buChar char="●"/>
            </a:pPr>
            <a:r>
              <a:rPr lang="en" sz="1500">
                <a:solidFill>
                  <a:srgbClr val="222222"/>
                </a:solidFill>
              </a:rPr>
              <a:t>Novel technologies alongside standard rig</a:t>
            </a:r>
            <a:endParaRPr sz="1500">
              <a:solidFill>
                <a:srgbClr val="222222"/>
              </a:solidFill>
            </a:endParaRPr>
          </a:p>
        </p:txBody>
      </p:sp>
      <p:sp>
        <p:nvSpPr>
          <p:cNvPr id="498" name="Google Shape;498;p64"/>
          <p:cNvSpPr txBox="1"/>
          <p:nvPr/>
        </p:nvSpPr>
        <p:spPr>
          <a:xfrm>
            <a:off x="453375" y="4709288"/>
            <a:ext cx="2202000" cy="323100"/>
          </a:xfrm>
          <a:prstGeom prst="rect">
            <a:avLst/>
          </a:prstGeom>
          <a:noFill/>
          <a:ln>
            <a:noFill/>
          </a:ln>
        </p:spPr>
        <p:txBody>
          <a:bodyPr spcFirstLastPara="1" wrap="square" lIns="68575" tIns="68575" rIns="68575" bIns="68575"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chemeClr val="dk1"/>
                </a:solidFill>
                <a:latin typeface="Calibri"/>
                <a:ea typeface="Calibri"/>
                <a:cs typeface="Calibri"/>
                <a:sym typeface="Calibri"/>
              </a:rPr>
              <a:t>www.</a:t>
            </a:r>
            <a:r>
              <a:rPr lang="en" sz="1200" b="1" i="0" u="none" strike="noStrike" cap="none">
                <a:solidFill>
                  <a:srgbClr val="EE6C17"/>
                </a:solidFill>
                <a:latin typeface="Calibri"/>
                <a:ea typeface="Calibri"/>
                <a:cs typeface="Calibri"/>
                <a:sym typeface="Calibri"/>
              </a:rPr>
              <a:t>COMBINED</a:t>
            </a:r>
            <a:r>
              <a:rPr lang="en" sz="1200" b="1" i="0" u="none" strike="noStrike" cap="none">
                <a:solidFill>
                  <a:schemeClr val="dk1"/>
                </a:solidFill>
                <a:latin typeface="Calibri"/>
                <a:ea typeface="Calibri"/>
                <a:cs typeface="Calibri"/>
                <a:sym typeface="Calibri"/>
              </a:rPr>
              <a:t>Brain.org</a:t>
            </a:r>
            <a:endParaRPr sz="1200" b="1" i="0" u="none" strike="noStrike" cap="none">
              <a:solidFill>
                <a:schemeClr val="dk1"/>
              </a:solidFill>
              <a:latin typeface="Calibri"/>
              <a:ea typeface="Calibri"/>
              <a:cs typeface="Calibri"/>
              <a:sym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03"/>
        <p:cNvGrpSpPr/>
        <p:nvPr/>
      </p:nvGrpSpPr>
      <p:grpSpPr>
        <a:xfrm>
          <a:off x="0" y="0"/>
          <a:ext cx="0" cy="0"/>
          <a:chOff x="0" y="0"/>
          <a:chExt cx="0" cy="0"/>
        </a:xfrm>
      </p:grpSpPr>
      <p:sp>
        <p:nvSpPr>
          <p:cNvPr id="504" name="Google Shape;504;p65"/>
          <p:cNvSpPr/>
          <p:nvPr/>
        </p:nvSpPr>
        <p:spPr>
          <a:xfrm>
            <a:off x="94" y="4518994"/>
            <a:ext cx="9144000" cy="624300"/>
          </a:xfrm>
          <a:prstGeom prst="rect">
            <a:avLst/>
          </a:prstGeom>
          <a:solidFill>
            <a:srgbClr val="EFEFEF"/>
          </a:solidFill>
          <a:ln w="9525" cap="flat" cmpd="sng">
            <a:solidFill>
              <a:schemeClr val="accent3"/>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pic>
        <p:nvPicPr>
          <p:cNvPr id="505" name="Google Shape;505;p65"/>
          <p:cNvPicPr preferRelativeResize="0"/>
          <p:nvPr/>
        </p:nvPicPr>
        <p:blipFill rotWithShape="1">
          <a:blip r:embed="rId3">
            <a:alphaModFix/>
          </a:blip>
          <a:srcRect/>
          <a:stretch/>
        </p:blipFill>
        <p:spPr>
          <a:xfrm>
            <a:off x="7539019" y="4518997"/>
            <a:ext cx="1332283" cy="548359"/>
          </a:xfrm>
          <a:prstGeom prst="rect">
            <a:avLst/>
          </a:prstGeom>
          <a:noFill/>
          <a:ln>
            <a:noFill/>
          </a:ln>
        </p:spPr>
      </p:pic>
      <p:sp>
        <p:nvSpPr>
          <p:cNvPr id="506" name="Google Shape;506;p65"/>
          <p:cNvSpPr txBox="1"/>
          <p:nvPr/>
        </p:nvSpPr>
        <p:spPr>
          <a:xfrm>
            <a:off x="453375" y="4709288"/>
            <a:ext cx="2202000" cy="323100"/>
          </a:xfrm>
          <a:prstGeom prst="rect">
            <a:avLst/>
          </a:prstGeom>
          <a:noFill/>
          <a:ln>
            <a:noFill/>
          </a:ln>
        </p:spPr>
        <p:txBody>
          <a:bodyPr spcFirstLastPara="1" wrap="square" lIns="68575" tIns="68575" rIns="68575" bIns="68575"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chemeClr val="dk1"/>
                </a:solidFill>
                <a:latin typeface="Comfortaa"/>
                <a:ea typeface="Comfortaa"/>
                <a:cs typeface="Comfortaa"/>
                <a:sym typeface="Comfortaa"/>
              </a:rPr>
              <a:t>www.</a:t>
            </a:r>
            <a:r>
              <a:rPr lang="en" sz="1200" b="1" i="0" u="none" strike="noStrike" cap="none">
                <a:solidFill>
                  <a:srgbClr val="EE6C17"/>
                </a:solidFill>
                <a:latin typeface="Comfortaa"/>
                <a:ea typeface="Comfortaa"/>
                <a:cs typeface="Comfortaa"/>
                <a:sym typeface="Comfortaa"/>
              </a:rPr>
              <a:t>COMBINED</a:t>
            </a:r>
            <a:r>
              <a:rPr lang="en" sz="1200" b="1" i="0" u="none" strike="noStrike" cap="none">
                <a:solidFill>
                  <a:schemeClr val="dk1"/>
                </a:solidFill>
                <a:latin typeface="Comfortaa"/>
                <a:ea typeface="Comfortaa"/>
                <a:cs typeface="Comfortaa"/>
                <a:sym typeface="Comfortaa"/>
              </a:rPr>
              <a:t>Brain.org</a:t>
            </a:r>
            <a:endParaRPr sz="1200" b="1" i="0" u="none" strike="noStrike" cap="none">
              <a:solidFill>
                <a:schemeClr val="dk1"/>
              </a:solidFill>
              <a:latin typeface="Comfortaa"/>
              <a:ea typeface="Comfortaa"/>
              <a:cs typeface="Comfortaa"/>
              <a:sym typeface="Comfortaa"/>
            </a:endParaRPr>
          </a:p>
        </p:txBody>
      </p:sp>
      <p:sp>
        <p:nvSpPr>
          <p:cNvPr id="507" name="Google Shape;507;p65"/>
          <p:cNvSpPr txBox="1"/>
          <p:nvPr/>
        </p:nvSpPr>
        <p:spPr>
          <a:xfrm>
            <a:off x="515587" y="337075"/>
            <a:ext cx="7125000" cy="6003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3100"/>
              <a:buFont typeface="Arial"/>
              <a:buNone/>
            </a:pPr>
            <a:r>
              <a:rPr lang="en" sz="2700">
                <a:solidFill>
                  <a:srgbClr val="1991CB"/>
                </a:solidFill>
                <a:latin typeface="Roboto"/>
                <a:ea typeface="Roboto"/>
                <a:cs typeface="Roboto"/>
                <a:sym typeface="Roboto"/>
              </a:rPr>
              <a:t>Why do we care about Endpoints?</a:t>
            </a:r>
            <a:endParaRPr sz="2700" i="0" u="none" strike="noStrike" cap="none">
              <a:solidFill>
                <a:srgbClr val="1991CB"/>
              </a:solidFill>
              <a:latin typeface="Roboto"/>
              <a:ea typeface="Roboto"/>
              <a:cs typeface="Roboto"/>
              <a:sym typeface="Roboto"/>
            </a:endParaRPr>
          </a:p>
        </p:txBody>
      </p:sp>
      <p:sp>
        <p:nvSpPr>
          <p:cNvPr id="508" name="Google Shape;508;p65"/>
          <p:cNvSpPr txBox="1"/>
          <p:nvPr/>
        </p:nvSpPr>
        <p:spPr>
          <a:xfrm>
            <a:off x="362975" y="337063"/>
            <a:ext cx="7554000" cy="3848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1800">
              <a:solidFill>
                <a:schemeClr val="lt2"/>
              </a:solidFill>
              <a:latin typeface="Roboto"/>
              <a:ea typeface="Roboto"/>
              <a:cs typeface="Roboto"/>
              <a:sym typeface="Roboto"/>
            </a:endParaRPr>
          </a:p>
          <a:p>
            <a:pPr marL="457200" lvl="0" indent="0" algn="l" rtl="0">
              <a:spcBef>
                <a:spcPts val="0"/>
              </a:spcBef>
              <a:spcAft>
                <a:spcPts val="0"/>
              </a:spcAft>
              <a:buNone/>
            </a:pPr>
            <a:endParaRPr sz="1800">
              <a:solidFill>
                <a:schemeClr val="lt2"/>
              </a:solidFill>
              <a:latin typeface="Roboto"/>
              <a:ea typeface="Roboto"/>
              <a:cs typeface="Roboto"/>
              <a:sym typeface="Roboto"/>
            </a:endParaRPr>
          </a:p>
          <a:p>
            <a:pPr marL="457200" lvl="0" indent="-342900" algn="l" rtl="0">
              <a:spcBef>
                <a:spcPts val="0"/>
              </a:spcBef>
              <a:spcAft>
                <a:spcPts val="0"/>
              </a:spcAft>
              <a:buClr>
                <a:schemeClr val="lt2"/>
              </a:buClr>
              <a:buSzPts val="1800"/>
              <a:buFont typeface="Roboto"/>
              <a:buChar char="●"/>
            </a:pPr>
            <a:r>
              <a:rPr lang="en" sz="1800">
                <a:solidFill>
                  <a:schemeClr val="lt2"/>
                </a:solidFill>
                <a:latin typeface="Roboto"/>
                <a:ea typeface="Roboto"/>
                <a:cs typeface="Roboto"/>
                <a:sym typeface="Roboto"/>
              </a:rPr>
              <a:t>To succeed, a new drug must:</a:t>
            </a:r>
            <a:endParaRPr sz="1800">
              <a:solidFill>
                <a:schemeClr val="lt2"/>
              </a:solidFill>
              <a:latin typeface="Roboto"/>
              <a:ea typeface="Roboto"/>
              <a:cs typeface="Roboto"/>
              <a:sym typeface="Roboto"/>
            </a:endParaRPr>
          </a:p>
          <a:p>
            <a:pPr marL="914400" lvl="1" indent="-342900" algn="l" rtl="0">
              <a:spcBef>
                <a:spcPts val="0"/>
              </a:spcBef>
              <a:spcAft>
                <a:spcPts val="0"/>
              </a:spcAft>
              <a:buClr>
                <a:schemeClr val="lt2"/>
              </a:buClr>
              <a:buSzPts val="1800"/>
              <a:buFont typeface="Roboto"/>
              <a:buChar char="○"/>
            </a:pPr>
            <a:r>
              <a:rPr lang="en" sz="1800">
                <a:solidFill>
                  <a:schemeClr val="lt2"/>
                </a:solidFill>
                <a:latin typeface="Roboto"/>
                <a:ea typeface="Roboto"/>
                <a:cs typeface="Roboto"/>
                <a:sym typeface="Roboto"/>
              </a:rPr>
              <a:t>Treat </a:t>
            </a:r>
            <a:r>
              <a:rPr lang="en" sz="1800" b="1">
                <a:solidFill>
                  <a:schemeClr val="lt2"/>
                </a:solidFill>
                <a:latin typeface="Roboto"/>
                <a:ea typeface="Roboto"/>
                <a:cs typeface="Roboto"/>
                <a:sym typeface="Roboto"/>
              </a:rPr>
              <a:t>what matters to patients</a:t>
            </a:r>
            <a:endParaRPr sz="1800" b="1">
              <a:solidFill>
                <a:schemeClr val="lt2"/>
              </a:solidFill>
              <a:latin typeface="Roboto"/>
              <a:ea typeface="Roboto"/>
              <a:cs typeface="Roboto"/>
              <a:sym typeface="Roboto"/>
            </a:endParaRPr>
          </a:p>
          <a:p>
            <a:pPr marL="914400" lvl="1" indent="-342900" algn="l" rtl="0">
              <a:spcBef>
                <a:spcPts val="0"/>
              </a:spcBef>
              <a:spcAft>
                <a:spcPts val="0"/>
              </a:spcAft>
              <a:buClr>
                <a:schemeClr val="lt2"/>
              </a:buClr>
              <a:buSzPts val="1800"/>
              <a:buFont typeface="Roboto"/>
              <a:buChar char="○"/>
            </a:pPr>
            <a:r>
              <a:rPr lang="en" sz="1800">
                <a:solidFill>
                  <a:schemeClr val="lt2"/>
                </a:solidFill>
                <a:latin typeface="Roboto"/>
                <a:ea typeface="Roboto"/>
                <a:cs typeface="Roboto"/>
                <a:sym typeface="Roboto"/>
              </a:rPr>
              <a:t>Affect how a patient </a:t>
            </a:r>
            <a:r>
              <a:rPr lang="en" sz="1800" b="1">
                <a:solidFill>
                  <a:schemeClr val="lt2"/>
                </a:solidFill>
                <a:latin typeface="Roboto"/>
                <a:ea typeface="Roboto"/>
                <a:cs typeface="Roboto"/>
                <a:sym typeface="Roboto"/>
              </a:rPr>
              <a:t>feels, functions or survives</a:t>
            </a:r>
            <a:endParaRPr sz="1800" b="1">
              <a:solidFill>
                <a:schemeClr val="lt2"/>
              </a:solidFill>
              <a:latin typeface="Roboto"/>
              <a:ea typeface="Roboto"/>
              <a:cs typeface="Roboto"/>
              <a:sym typeface="Roboto"/>
            </a:endParaRPr>
          </a:p>
          <a:p>
            <a:pPr marL="914400" lvl="1" indent="-342900" algn="l" rtl="0">
              <a:spcBef>
                <a:spcPts val="0"/>
              </a:spcBef>
              <a:spcAft>
                <a:spcPts val="0"/>
              </a:spcAft>
              <a:buClr>
                <a:schemeClr val="lt2"/>
              </a:buClr>
              <a:buSzPts val="1800"/>
              <a:buFont typeface="Roboto"/>
              <a:buChar char="○"/>
            </a:pPr>
            <a:r>
              <a:rPr lang="en" sz="1800">
                <a:solidFill>
                  <a:schemeClr val="lt2"/>
                </a:solidFill>
                <a:latin typeface="Roboto"/>
                <a:ea typeface="Roboto"/>
                <a:cs typeface="Roboto"/>
                <a:sym typeface="Roboto"/>
              </a:rPr>
              <a:t>Make a </a:t>
            </a:r>
            <a:r>
              <a:rPr lang="en" sz="1800" b="1">
                <a:solidFill>
                  <a:schemeClr val="lt2"/>
                </a:solidFill>
                <a:latin typeface="Roboto"/>
                <a:ea typeface="Roboto"/>
                <a:cs typeface="Roboto"/>
                <a:sym typeface="Roboto"/>
              </a:rPr>
              <a:t>meaningful change</a:t>
            </a:r>
            <a:endParaRPr sz="1800" b="1">
              <a:solidFill>
                <a:schemeClr val="lt2"/>
              </a:solidFill>
              <a:latin typeface="Roboto"/>
              <a:ea typeface="Roboto"/>
              <a:cs typeface="Roboto"/>
              <a:sym typeface="Roboto"/>
            </a:endParaRPr>
          </a:p>
          <a:p>
            <a:pPr marL="457200" lvl="0" indent="0" algn="l" rtl="0">
              <a:spcBef>
                <a:spcPts val="0"/>
              </a:spcBef>
              <a:spcAft>
                <a:spcPts val="0"/>
              </a:spcAft>
              <a:buNone/>
            </a:pPr>
            <a:endParaRPr sz="1800">
              <a:solidFill>
                <a:schemeClr val="lt2"/>
              </a:solidFill>
              <a:latin typeface="Roboto"/>
              <a:ea typeface="Roboto"/>
              <a:cs typeface="Roboto"/>
              <a:sym typeface="Roboto"/>
            </a:endParaRPr>
          </a:p>
          <a:p>
            <a:pPr marL="0" lvl="0" indent="0" algn="l" rtl="0">
              <a:spcBef>
                <a:spcPts val="0"/>
              </a:spcBef>
              <a:spcAft>
                <a:spcPts val="0"/>
              </a:spcAft>
              <a:buNone/>
            </a:pPr>
            <a:endParaRPr sz="1800">
              <a:solidFill>
                <a:schemeClr val="lt2"/>
              </a:solidFill>
              <a:latin typeface="Roboto"/>
              <a:ea typeface="Roboto"/>
              <a:cs typeface="Roboto"/>
              <a:sym typeface="Roboto"/>
            </a:endParaRPr>
          </a:p>
          <a:p>
            <a:pPr marL="457200" lvl="0" indent="-368300" algn="l" rtl="0">
              <a:spcBef>
                <a:spcPts val="0"/>
              </a:spcBef>
              <a:spcAft>
                <a:spcPts val="0"/>
              </a:spcAft>
              <a:buClr>
                <a:schemeClr val="lt2"/>
              </a:buClr>
              <a:buSzPts val="2200"/>
              <a:buFont typeface="Roboto"/>
              <a:buChar char="●"/>
            </a:pPr>
            <a:r>
              <a:rPr lang="en" sz="2200" b="1">
                <a:solidFill>
                  <a:schemeClr val="lt2"/>
                </a:solidFill>
                <a:latin typeface="Roboto"/>
                <a:ea typeface="Roboto"/>
                <a:cs typeface="Roboto"/>
                <a:sym typeface="Roboto"/>
              </a:rPr>
              <a:t>A good drug can fail if the endpoint is wrong</a:t>
            </a:r>
            <a:endParaRPr sz="2200" b="1">
              <a:solidFill>
                <a:schemeClr val="lt2"/>
              </a:solidFill>
              <a:latin typeface="Roboto"/>
              <a:ea typeface="Roboto"/>
              <a:cs typeface="Roboto"/>
              <a:sym typeface="Roboto"/>
            </a:endParaRPr>
          </a:p>
          <a:p>
            <a:pPr marL="0" lvl="0" indent="0" algn="l" rtl="0">
              <a:spcBef>
                <a:spcPts val="0"/>
              </a:spcBef>
              <a:spcAft>
                <a:spcPts val="0"/>
              </a:spcAft>
              <a:buNone/>
            </a:pPr>
            <a:endParaRPr sz="1800">
              <a:solidFill>
                <a:schemeClr val="lt2"/>
              </a:solidFill>
              <a:latin typeface="Roboto"/>
              <a:ea typeface="Roboto"/>
              <a:cs typeface="Roboto"/>
              <a:sym typeface="Roboto"/>
            </a:endParaRPr>
          </a:p>
          <a:p>
            <a:pPr marL="0" lvl="0" indent="0" algn="l" rtl="0">
              <a:spcBef>
                <a:spcPts val="0"/>
              </a:spcBef>
              <a:spcAft>
                <a:spcPts val="0"/>
              </a:spcAft>
              <a:buNone/>
            </a:pPr>
            <a:endParaRPr sz="1800">
              <a:solidFill>
                <a:schemeClr val="lt2"/>
              </a:solidFill>
              <a:latin typeface="Roboto"/>
              <a:ea typeface="Roboto"/>
              <a:cs typeface="Roboto"/>
              <a:sym typeface="Roboto"/>
            </a:endParaRPr>
          </a:p>
          <a:p>
            <a:pPr marL="457200" lvl="0" indent="-342900" algn="l" rtl="0">
              <a:spcBef>
                <a:spcPts val="0"/>
              </a:spcBef>
              <a:spcAft>
                <a:spcPts val="0"/>
              </a:spcAft>
              <a:buClr>
                <a:schemeClr val="lt2"/>
              </a:buClr>
              <a:buSzPts val="1800"/>
              <a:buFont typeface="Roboto"/>
              <a:buChar char="●"/>
            </a:pPr>
            <a:r>
              <a:rPr lang="en" sz="1800">
                <a:solidFill>
                  <a:schemeClr val="lt2"/>
                </a:solidFill>
                <a:latin typeface="Roboto"/>
                <a:ea typeface="Roboto"/>
                <a:cs typeface="Roboto"/>
                <a:sym typeface="Roboto"/>
              </a:rPr>
              <a:t>Clinical trials cost more without appropriate endpoints</a:t>
            </a:r>
            <a:endParaRPr sz="1800">
              <a:solidFill>
                <a:schemeClr val="lt2"/>
              </a:solidFill>
              <a:latin typeface="Roboto"/>
              <a:ea typeface="Roboto"/>
              <a:cs typeface="Roboto"/>
              <a:sym typeface="Roboto"/>
            </a:endParaRPr>
          </a:p>
          <a:p>
            <a:pPr marL="457200" lvl="0" indent="-342900" algn="l" rtl="0">
              <a:spcBef>
                <a:spcPts val="0"/>
              </a:spcBef>
              <a:spcAft>
                <a:spcPts val="0"/>
              </a:spcAft>
              <a:buClr>
                <a:schemeClr val="lt2"/>
              </a:buClr>
              <a:buSzPts val="1800"/>
              <a:buFont typeface="Roboto"/>
              <a:buChar char="●"/>
            </a:pPr>
            <a:r>
              <a:rPr lang="en" sz="1800">
                <a:solidFill>
                  <a:schemeClr val="lt2"/>
                </a:solidFill>
                <a:latin typeface="Roboto"/>
                <a:ea typeface="Roboto"/>
                <a:cs typeface="Roboto"/>
                <a:sym typeface="Roboto"/>
              </a:rPr>
              <a:t>A good drug can take too long to pass without surrogate endpoints</a:t>
            </a:r>
            <a:endParaRPr sz="1800">
              <a:solidFill>
                <a:schemeClr val="lt2"/>
              </a:solidFill>
              <a:latin typeface="Roboto"/>
              <a:ea typeface="Roboto"/>
              <a:cs typeface="Roboto"/>
              <a:sym typeface="Roboto"/>
            </a:endParaRPr>
          </a:p>
        </p:txBody>
      </p:sp>
      <p:pic>
        <p:nvPicPr>
          <p:cNvPr id="509" name="Google Shape;509;p65"/>
          <p:cNvPicPr preferRelativeResize="0"/>
          <p:nvPr/>
        </p:nvPicPr>
        <p:blipFill>
          <a:blip r:embed="rId4">
            <a:alphaModFix/>
          </a:blip>
          <a:stretch>
            <a:fillRect/>
          </a:stretch>
        </p:blipFill>
        <p:spPr>
          <a:xfrm>
            <a:off x="6728163" y="1234525"/>
            <a:ext cx="2143125" cy="2143125"/>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514"/>
        <p:cNvGrpSpPr/>
        <p:nvPr/>
      </p:nvGrpSpPr>
      <p:grpSpPr>
        <a:xfrm>
          <a:off x="0" y="0"/>
          <a:ext cx="0" cy="0"/>
          <a:chOff x="0" y="0"/>
          <a:chExt cx="0" cy="0"/>
        </a:xfrm>
      </p:grpSpPr>
      <p:sp>
        <p:nvSpPr>
          <p:cNvPr id="515" name="Google Shape;515;p66"/>
          <p:cNvSpPr/>
          <p:nvPr/>
        </p:nvSpPr>
        <p:spPr>
          <a:xfrm>
            <a:off x="94" y="4518994"/>
            <a:ext cx="9144000" cy="624300"/>
          </a:xfrm>
          <a:prstGeom prst="rect">
            <a:avLst/>
          </a:prstGeom>
          <a:solidFill>
            <a:srgbClr val="EFEFEF"/>
          </a:solidFill>
          <a:ln w="9525" cap="flat" cmpd="sng">
            <a:solidFill>
              <a:schemeClr val="accent3"/>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pic>
        <p:nvPicPr>
          <p:cNvPr id="516" name="Google Shape;516;p66"/>
          <p:cNvPicPr preferRelativeResize="0"/>
          <p:nvPr/>
        </p:nvPicPr>
        <p:blipFill rotWithShape="1">
          <a:blip r:embed="rId3">
            <a:alphaModFix/>
          </a:blip>
          <a:srcRect/>
          <a:stretch/>
        </p:blipFill>
        <p:spPr>
          <a:xfrm>
            <a:off x="7539019" y="4518997"/>
            <a:ext cx="1332283" cy="548359"/>
          </a:xfrm>
          <a:prstGeom prst="rect">
            <a:avLst/>
          </a:prstGeom>
          <a:noFill/>
          <a:ln>
            <a:noFill/>
          </a:ln>
        </p:spPr>
      </p:pic>
      <p:pic>
        <p:nvPicPr>
          <p:cNvPr id="517" name="Google Shape;517;p66"/>
          <p:cNvPicPr preferRelativeResize="0"/>
          <p:nvPr/>
        </p:nvPicPr>
        <p:blipFill rotWithShape="1">
          <a:blip r:embed="rId4">
            <a:alphaModFix/>
          </a:blip>
          <a:srcRect/>
          <a:stretch/>
        </p:blipFill>
        <p:spPr>
          <a:xfrm>
            <a:off x="4399850" y="204850"/>
            <a:ext cx="4151676" cy="4172149"/>
          </a:xfrm>
          <a:prstGeom prst="rect">
            <a:avLst/>
          </a:prstGeom>
          <a:noFill/>
          <a:ln>
            <a:noFill/>
          </a:ln>
        </p:spPr>
      </p:pic>
      <p:sp>
        <p:nvSpPr>
          <p:cNvPr id="518" name="Google Shape;518;p66"/>
          <p:cNvSpPr txBox="1"/>
          <p:nvPr/>
        </p:nvSpPr>
        <p:spPr>
          <a:xfrm>
            <a:off x="358588" y="2340650"/>
            <a:ext cx="3643500" cy="912600"/>
          </a:xfrm>
          <a:prstGeom prst="rect">
            <a:avLst/>
          </a:prstGeom>
          <a:noFill/>
          <a:ln>
            <a:noFill/>
          </a:ln>
        </p:spPr>
        <p:txBody>
          <a:bodyPr spcFirstLastPara="1" wrap="square" lIns="91425" tIns="91425" rIns="91425" bIns="91425" anchor="t" anchorCtr="0">
            <a:spAutoFit/>
          </a:bodyPr>
          <a:lstStyle/>
          <a:p>
            <a:pPr marL="0" marR="0" lvl="0" indent="0" algn="ctr" rtl="0">
              <a:lnSpc>
                <a:spcPct val="115000"/>
              </a:lnSpc>
              <a:spcBef>
                <a:spcPts val="0"/>
              </a:spcBef>
              <a:spcAft>
                <a:spcPts val="0"/>
              </a:spcAft>
              <a:buClr>
                <a:srgbClr val="000000"/>
              </a:buClr>
              <a:buSzPts val="3100"/>
              <a:buFont typeface="Arial"/>
              <a:buNone/>
            </a:pPr>
            <a:r>
              <a:rPr lang="en" sz="2200" i="0" u="none" strike="noStrike" cap="none">
                <a:solidFill>
                  <a:srgbClr val="1991CB"/>
                </a:solidFill>
                <a:latin typeface="Roboto"/>
                <a:ea typeface="Roboto"/>
                <a:cs typeface="Roboto"/>
                <a:sym typeface="Roboto"/>
              </a:rPr>
              <a:t>Putting the pieces</a:t>
            </a:r>
            <a:r>
              <a:rPr lang="en" sz="2200">
                <a:solidFill>
                  <a:srgbClr val="1991CB"/>
                </a:solidFill>
                <a:latin typeface="Roboto"/>
                <a:ea typeface="Roboto"/>
                <a:cs typeface="Roboto"/>
                <a:sym typeface="Roboto"/>
              </a:rPr>
              <a:t> </a:t>
            </a:r>
            <a:r>
              <a:rPr lang="en" sz="2200" i="0" u="none" strike="noStrike" cap="none">
                <a:solidFill>
                  <a:srgbClr val="1991CB"/>
                </a:solidFill>
                <a:latin typeface="Roboto"/>
                <a:ea typeface="Roboto"/>
                <a:cs typeface="Roboto"/>
                <a:sym typeface="Roboto"/>
              </a:rPr>
              <a:t>together. </a:t>
            </a:r>
            <a:endParaRPr sz="2200" i="0" u="none" strike="noStrike" cap="none">
              <a:solidFill>
                <a:srgbClr val="1991CB"/>
              </a:solidFill>
              <a:latin typeface="Roboto"/>
              <a:ea typeface="Roboto"/>
              <a:cs typeface="Roboto"/>
              <a:sym typeface="Roboto"/>
            </a:endParaRPr>
          </a:p>
          <a:p>
            <a:pPr marL="0" marR="0" lvl="0" indent="0" algn="ctr" rtl="0">
              <a:lnSpc>
                <a:spcPct val="115000"/>
              </a:lnSpc>
              <a:spcBef>
                <a:spcPts val="0"/>
              </a:spcBef>
              <a:spcAft>
                <a:spcPts val="0"/>
              </a:spcAft>
              <a:buClr>
                <a:srgbClr val="000000"/>
              </a:buClr>
              <a:buSzPts val="3100"/>
              <a:buFont typeface="Arial"/>
              <a:buNone/>
            </a:pPr>
            <a:r>
              <a:rPr lang="en" sz="2200" i="0" u="none" strike="noStrike" cap="none">
                <a:solidFill>
                  <a:srgbClr val="1991CB"/>
                </a:solidFill>
                <a:latin typeface="Roboto"/>
                <a:ea typeface="Roboto"/>
                <a:cs typeface="Roboto"/>
                <a:sym typeface="Roboto"/>
              </a:rPr>
              <a:t>Together</a:t>
            </a:r>
            <a:r>
              <a:rPr lang="en" sz="2200">
                <a:solidFill>
                  <a:srgbClr val="1991CB"/>
                </a:solidFill>
                <a:latin typeface="Roboto"/>
                <a:ea typeface="Roboto"/>
                <a:cs typeface="Roboto"/>
                <a:sym typeface="Roboto"/>
              </a:rPr>
              <a:t>!</a:t>
            </a:r>
            <a:endParaRPr sz="2200" i="0" u="none" strike="noStrike" cap="none">
              <a:solidFill>
                <a:srgbClr val="1991CB"/>
              </a:solidFill>
              <a:latin typeface="Roboto"/>
              <a:ea typeface="Roboto"/>
              <a:cs typeface="Roboto"/>
              <a:sym typeface="Roboto"/>
            </a:endParaRPr>
          </a:p>
        </p:txBody>
      </p:sp>
      <p:pic>
        <p:nvPicPr>
          <p:cNvPr id="519" name="Google Shape;519;p66"/>
          <p:cNvPicPr preferRelativeResize="0"/>
          <p:nvPr/>
        </p:nvPicPr>
        <p:blipFill rotWithShape="1">
          <a:blip r:embed="rId3">
            <a:alphaModFix/>
          </a:blip>
          <a:srcRect/>
          <a:stretch/>
        </p:blipFill>
        <p:spPr>
          <a:xfrm>
            <a:off x="104513" y="84077"/>
            <a:ext cx="4151674" cy="1708784"/>
          </a:xfrm>
          <a:prstGeom prst="rect">
            <a:avLst/>
          </a:prstGeom>
          <a:noFill/>
          <a:ln>
            <a:noFill/>
          </a:ln>
        </p:spPr>
      </p:pic>
      <p:sp>
        <p:nvSpPr>
          <p:cNvPr id="520" name="Google Shape;520;p66"/>
          <p:cNvSpPr txBox="1"/>
          <p:nvPr/>
        </p:nvSpPr>
        <p:spPr>
          <a:xfrm>
            <a:off x="453375" y="4709288"/>
            <a:ext cx="2202000" cy="323100"/>
          </a:xfrm>
          <a:prstGeom prst="rect">
            <a:avLst/>
          </a:prstGeom>
          <a:noFill/>
          <a:ln>
            <a:noFill/>
          </a:ln>
        </p:spPr>
        <p:txBody>
          <a:bodyPr spcFirstLastPara="1" wrap="square" lIns="68575" tIns="68575" rIns="68575" bIns="68575"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chemeClr val="dk1"/>
                </a:solidFill>
                <a:latin typeface="Calibri"/>
                <a:ea typeface="Calibri"/>
                <a:cs typeface="Calibri"/>
                <a:sym typeface="Calibri"/>
              </a:rPr>
              <a:t>www.</a:t>
            </a:r>
            <a:r>
              <a:rPr lang="en" sz="1200" b="1" i="0" u="none" strike="noStrike" cap="none">
                <a:solidFill>
                  <a:srgbClr val="EE6C17"/>
                </a:solidFill>
                <a:latin typeface="Calibri"/>
                <a:ea typeface="Calibri"/>
                <a:cs typeface="Calibri"/>
                <a:sym typeface="Calibri"/>
              </a:rPr>
              <a:t>COMBINED</a:t>
            </a:r>
            <a:r>
              <a:rPr lang="en" sz="1200" b="1" i="0" u="none" strike="noStrike" cap="none">
                <a:solidFill>
                  <a:schemeClr val="dk1"/>
                </a:solidFill>
                <a:latin typeface="Calibri"/>
                <a:ea typeface="Calibri"/>
                <a:cs typeface="Calibri"/>
                <a:sym typeface="Calibri"/>
              </a:rPr>
              <a:t>Brain.org</a:t>
            </a:r>
            <a:endParaRPr sz="1200" b="1" i="0" u="none" strike="noStrike" cap="none">
              <a:solidFill>
                <a:schemeClr val="dk1"/>
              </a:solidFill>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sp>
        <p:nvSpPr>
          <p:cNvPr id="261" name="Google Shape;261;p46"/>
          <p:cNvSpPr/>
          <p:nvPr/>
        </p:nvSpPr>
        <p:spPr>
          <a:xfrm>
            <a:off x="94" y="4518994"/>
            <a:ext cx="9144000" cy="624300"/>
          </a:xfrm>
          <a:prstGeom prst="rect">
            <a:avLst/>
          </a:prstGeom>
          <a:solidFill>
            <a:srgbClr val="EFEFEF"/>
          </a:solidFill>
          <a:ln w="9525" cap="flat" cmpd="sng">
            <a:solidFill>
              <a:schemeClr val="accent3"/>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pic>
        <p:nvPicPr>
          <p:cNvPr id="262" name="Google Shape;262;p46"/>
          <p:cNvPicPr preferRelativeResize="0"/>
          <p:nvPr/>
        </p:nvPicPr>
        <p:blipFill rotWithShape="1">
          <a:blip r:embed="rId3">
            <a:alphaModFix/>
          </a:blip>
          <a:srcRect/>
          <a:stretch/>
        </p:blipFill>
        <p:spPr>
          <a:xfrm>
            <a:off x="7539019" y="4518997"/>
            <a:ext cx="1332283" cy="548359"/>
          </a:xfrm>
          <a:prstGeom prst="rect">
            <a:avLst/>
          </a:prstGeom>
          <a:noFill/>
          <a:ln>
            <a:noFill/>
          </a:ln>
        </p:spPr>
      </p:pic>
      <p:sp>
        <p:nvSpPr>
          <p:cNvPr id="263" name="Google Shape;263;p46"/>
          <p:cNvSpPr txBox="1">
            <a:spLocks noGrp="1"/>
          </p:cNvSpPr>
          <p:nvPr>
            <p:ph type="body" idx="1"/>
          </p:nvPr>
        </p:nvSpPr>
        <p:spPr>
          <a:xfrm>
            <a:off x="352388" y="1679213"/>
            <a:ext cx="3121800" cy="2717100"/>
          </a:xfrm>
          <a:prstGeom prst="rect">
            <a:avLst/>
          </a:prstGeom>
          <a:noFill/>
          <a:ln>
            <a:noFill/>
          </a:ln>
        </p:spPr>
        <p:txBody>
          <a:bodyPr spcFirstLastPara="1" wrap="square" lIns="68575" tIns="34275" rIns="68575" bIns="34275" anchor="t" anchorCtr="0">
            <a:normAutofit/>
          </a:bodyPr>
          <a:lstStyle/>
          <a:p>
            <a:pPr marL="0" lvl="0" indent="0" algn="l" rtl="0">
              <a:lnSpc>
                <a:spcPct val="100000"/>
              </a:lnSpc>
              <a:spcBef>
                <a:spcPts val="0"/>
              </a:spcBef>
              <a:spcAft>
                <a:spcPts val="0"/>
              </a:spcAft>
              <a:buSzPts val="1400"/>
              <a:buNone/>
            </a:pPr>
            <a:endParaRPr sz="1400">
              <a:highlight>
                <a:schemeClr val="lt1"/>
              </a:highlight>
              <a:latin typeface="Arial"/>
              <a:ea typeface="Arial"/>
              <a:cs typeface="Arial"/>
              <a:sym typeface="Arial"/>
            </a:endParaRPr>
          </a:p>
          <a:p>
            <a:pPr marL="0" lvl="0" indent="0" algn="l" rtl="0">
              <a:lnSpc>
                <a:spcPct val="100000"/>
              </a:lnSpc>
              <a:spcBef>
                <a:spcPts val="0"/>
              </a:spcBef>
              <a:spcAft>
                <a:spcPts val="0"/>
              </a:spcAft>
              <a:buSzPts val="1400"/>
              <a:buNone/>
            </a:pPr>
            <a:endParaRPr sz="1400">
              <a:highlight>
                <a:schemeClr val="lt1"/>
              </a:highlight>
              <a:latin typeface="Arial"/>
              <a:ea typeface="Arial"/>
              <a:cs typeface="Arial"/>
              <a:sym typeface="Arial"/>
            </a:endParaRPr>
          </a:p>
          <a:p>
            <a:pPr marL="0" lvl="0" indent="0" algn="l" rtl="0">
              <a:lnSpc>
                <a:spcPct val="100000"/>
              </a:lnSpc>
              <a:spcBef>
                <a:spcPts val="0"/>
              </a:spcBef>
              <a:spcAft>
                <a:spcPts val="0"/>
              </a:spcAft>
              <a:buSzPts val="1400"/>
              <a:buNone/>
            </a:pPr>
            <a:endParaRPr/>
          </a:p>
        </p:txBody>
      </p:sp>
      <p:pic>
        <p:nvPicPr>
          <p:cNvPr id="264" name="Google Shape;264;p46"/>
          <p:cNvPicPr preferRelativeResize="0"/>
          <p:nvPr/>
        </p:nvPicPr>
        <p:blipFill>
          <a:blip r:embed="rId4">
            <a:alphaModFix/>
          </a:blip>
          <a:stretch>
            <a:fillRect/>
          </a:stretch>
        </p:blipFill>
        <p:spPr>
          <a:xfrm>
            <a:off x="642014" y="76200"/>
            <a:ext cx="7396813" cy="4366600"/>
          </a:xfrm>
          <a:prstGeom prst="rect">
            <a:avLst/>
          </a:prstGeom>
          <a:noFill/>
          <a:ln>
            <a:noFill/>
          </a:ln>
        </p:spPr>
      </p:pic>
      <p:sp>
        <p:nvSpPr>
          <p:cNvPr id="265" name="Google Shape;265;p46"/>
          <p:cNvSpPr txBox="1"/>
          <p:nvPr/>
        </p:nvSpPr>
        <p:spPr>
          <a:xfrm>
            <a:off x="453375" y="4709288"/>
            <a:ext cx="2202000" cy="323100"/>
          </a:xfrm>
          <a:prstGeom prst="rect">
            <a:avLst/>
          </a:prstGeom>
          <a:noFill/>
          <a:ln>
            <a:noFill/>
          </a:ln>
        </p:spPr>
        <p:txBody>
          <a:bodyPr spcFirstLastPara="1" wrap="square" lIns="68575" tIns="68575" rIns="68575" bIns="68575"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chemeClr val="dk1"/>
                </a:solidFill>
                <a:latin typeface="Calibri"/>
                <a:ea typeface="Calibri"/>
                <a:cs typeface="Calibri"/>
                <a:sym typeface="Calibri"/>
              </a:rPr>
              <a:t>www.</a:t>
            </a:r>
            <a:r>
              <a:rPr lang="en" sz="1200" b="1" i="0" u="none" strike="noStrike" cap="none">
                <a:solidFill>
                  <a:srgbClr val="EE6C17"/>
                </a:solidFill>
                <a:latin typeface="Calibri"/>
                <a:ea typeface="Calibri"/>
                <a:cs typeface="Calibri"/>
                <a:sym typeface="Calibri"/>
              </a:rPr>
              <a:t>COMBINED</a:t>
            </a:r>
            <a:r>
              <a:rPr lang="en" sz="1200" b="1" i="0" u="none" strike="noStrike" cap="none">
                <a:solidFill>
                  <a:schemeClr val="dk1"/>
                </a:solidFill>
                <a:latin typeface="Calibri"/>
                <a:ea typeface="Calibri"/>
                <a:cs typeface="Calibri"/>
                <a:sym typeface="Calibri"/>
              </a:rPr>
              <a:t>Brain.org</a:t>
            </a:r>
            <a:endParaRPr sz="1200" b="1" i="0" u="none" strike="noStrike" cap="none">
              <a:solidFill>
                <a:schemeClr val="dk1"/>
              </a:solidFill>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70"/>
        <p:cNvGrpSpPr/>
        <p:nvPr/>
      </p:nvGrpSpPr>
      <p:grpSpPr>
        <a:xfrm>
          <a:off x="0" y="0"/>
          <a:ext cx="0" cy="0"/>
          <a:chOff x="0" y="0"/>
          <a:chExt cx="0" cy="0"/>
        </a:xfrm>
      </p:grpSpPr>
      <p:sp>
        <p:nvSpPr>
          <p:cNvPr id="271" name="Google Shape;271;p47"/>
          <p:cNvSpPr/>
          <p:nvPr/>
        </p:nvSpPr>
        <p:spPr>
          <a:xfrm>
            <a:off x="94" y="4518994"/>
            <a:ext cx="9144000" cy="624300"/>
          </a:xfrm>
          <a:prstGeom prst="rect">
            <a:avLst/>
          </a:prstGeom>
          <a:solidFill>
            <a:srgbClr val="EFEFEF"/>
          </a:solidFill>
          <a:ln w="9525" cap="flat" cmpd="sng">
            <a:solidFill>
              <a:schemeClr val="accent3"/>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pic>
        <p:nvPicPr>
          <p:cNvPr id="272" name="Google Shape;272;p47"/>
          <p:cNvPicPr preferRelativeResize="0"/>
          <p:nvPr/>
        </p:nvPicPr>
        <p:blipFill rotWithShape="1">
          <a:blip r:embed="rId3">
            <a:alphaModFix/>
          </a:blip>
          <a:srcRect/>
          <a:stretch/>
        </p:blipFill>
        <p:spPr>
          <a:xfrm>
            <a:off x="7539019" y="4518997"/>
            <a:ext cx="1332283" cy="548359"/>
          </a:xfrm>
          <a:prstGeom prst="rect">
            <a:avLst/>
          </a:prstGeom>
          <a:noFill/>
          <a:ln>
            <a:noFill/>
          </a:ln>
        </p:spPr>
      </p:pic>
      <p:pic>
        <p:nvPicPr>
          <p:cNvPr id="273" name="Google Shape;273;p47"/>
          <p:cNvPicPr preferRelativeResize="0"/>
          <p:nvPr/>
        </p:nvPicPr>
        <p:blipFill>
          <a:blip r:embed="rId4">
            <a:alphaModFix/>
          </a:blip>
          <a:stretch>
            <a:fillRect/>
          </a:stretch>
        </p:blipFill>
        <p:spPr>
          <a:xfrm>
            <a:off x="710561" y="0"/>
            <a:ext cx="8008212" cy="4485074"/>
          </a:xfrm>
          <a:prstGeom prst="rect">
            <a:avLst/>
          </a:prstGeom>
          <a:noFill/>
          <a:ln>
            <a:noFill/>
          </a:ln>
        </p:spPr>
      </p:pic>
      <p:sp>
        <p:nvSpPr>
          <p:cNvPr id="274" name="Google Shape;274;p47"/>
          <p:cNvSpPr txBox="1"/>
          <p:nvPr/>
        </p:nvSpPr>
        <p:spPr>
          <a:xfrm>
            <a:off x="453375" y="4709288"/>
            <a:ext cx="2202000" cy="323100"/>
          </a:xfrm>
          <a:prstGeom prst="rect">
            <a:avLst/>
          </a:prstGeom>
          <a:noFill/>
          <a:ln>
            <a:noFill/>
          </a:ln>
        </p:spPr>
        <p:txBody>
          <a:bodyPr spcFirstLastPara="1" wrap="square" lIns="68575" tIns="68575" rIns="68575" bIns="68575"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chemeClr val="dk1"/>
                </a:solidFill>
                <a:latin typeface="Calibri"/>
                <a:ea typeface="Calibri"/>
                <a:cs typeface="Calibri"/>
                <a:sym typeface="Calibri"/>
              </a:rPr>
              <a:t>www.</a:t>
            </a:r>
            <a:r>
              <a:rPr lang="en" sz="1200" b="1" i="0" u="none" strike="noStrike" cap="none">
                <a:solidFill>
                  <a:srgbClr val="EE6C17"/>
                </a:solidFill>
                <a:latin typeface="Calibri"/>
                <a:ea typeface="Calibri"/>
                <a:cs typeface="Calibri"/>
                <a:sym typeface="Calibri"/>
              </a:rPr>
              <a:t>COMBINED</a:t>
            </a:r>
            <a:r>
              <a:rPr lang="en" sz="1200" b="1" i="0" u="none" strike="noStrike" cap="none">
                <a:solidFill>
                  <a:schemeClr val="dk1"/>
                </a:solidFill>
                <a:latin typeface="Calibri"/>
                <a:ea typeface="Calibri"/>
                <a:cs typeface="Calibri"/>
                <a:sym typeface="Calibri"/>
              </a:rPr>
              <a:t>Brain.org</a:t>
            </a:r>
            <a:endParaRPr sz="1200" b="1" i="0" u="none" strike="noStrike" cap="none">
              <a:solidFill>
                <a:schemeClr val="dk1"/>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79"/>
        <p:cNvGrpSpPr/>
        <p:nvPr/>
      </p:nvGrpSpPr>
      <p:grpSpPr>
        <a:xfrm>
          <a:off x="0" y="0"/>
          <a:ext cx="0" cy="0"/>
          <a:chOff x="0" y="0"/>
          <a:chExt cx="0" cy="0"/>
        </a:xfrm>
      </p:grpSpPr>
      <p:sp>
        <p:nvSpPr>
          <p:cNvPr id="280" name="Google Shape;280;p48"/>
          <p:cNvSpPr/>
          <p:nvPr/>
        </p:nvSpPr>
        <p:spPr>
          <a:xfrm>
            <a:off x="94" y="4518994"/>
            <a:ext cx="9144000" cy="624300"/>
          </a:xfrm>
          <a:prstGeom prst="rect">
            <a:avLst/>
          </a:prstGeom>
          <a:solidFill>
            <a:srgbClr val="EFEFEF"/>
          </a:solidFill>
          <a:ln w="9525" cap="flat" cmpd="sng">
            <a:solidFill>
              <a:schemeClr val="accent3"/>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pic>
        <p:nvPicPr>
          <p:cNvPr id="281" name="Google Shape;281;p48"/>
          <p:cNvPicPr preferRelativeResize="0"/>
          <p:nvPr/>
        </p:nvPicPr>
        <p:blipFill rotWithShape="1">
          <a:blip r:embed="rId3">
            <a:alphaModFix/>
          </a:blip>
          <a:srcRect/>
          <a:stretch/>
        </p:blipFill>
        <p:spPr>
          <a:xfrm>
            <a:off x="7539019" y="4518997"/>
            <a:ext cx="1332283" cy="548359"/>
          </a:xfrm>
          <a:prstGeom prst="rect">
            <a:avLst/>
          </a:prstGeom>
          <a:noFill/>
          <a:ln>
            <a:noFill/>
          </a:ln>
        </p:spPr>
      </p:pic>
      <p:pic>
        <p:nvPicPr>
          <p:cNvPr id="282" name="Google Shape;282;p48"/>
          <p:cNvPicPr preferRelativeResize="0"/>
          <p:nvPr/>
        </p:nvPicPr>
        <p:blipFill rotWithShape="1">
          <a:blip r:embed="rId4">
            <a:alphaModFix/>
          </a:blip>
          <a:srcRect/>
          <a:stretch/>
        </p:blipFill>
        <p:spPr>
          <a:xfrm>
            <a:off x="535200" y="201399"/>
            <a:ext cx="3320026" cy="4219200"/>
          </a:xfrm>
          <a:prstGeom prst="rect">
            <a:avLst/>
          </a:prstGeom>
          <a:noFill/>
          <a:ln>
            <a:noFill/>
          </a:ln>
        </p:spPr>
      </p:pic>
      <p:sp>
        <p:nvSpPr>
          <p:cNvPr id="283" name="Google Shape;283;p48"/>
          <p:cNvSpPr txBox="1"/>
          <p:nvPr/>
        </p:nvSpPr>
        <p:spPr>
          <a:xfrm>
            <a:off x="3973800" y="378953"/>
            <a:ext cx="5011200" cy="2185800"/>
          </a:xfrm>
          <a:prstGeom prst="rect">
            <a:avLst/>
          </a:prstGeom>
          <a:noFill/>
          <a:ln>
            <a:noFill/>
          </a:ln>
        </p:spPr>
        <p:txBody>
          <a:bodyPr spcFirstLastPara="1" wrap="square" lIns="121900" tIns="121900" rIns="121900" bIns="121900" anchor="t" anchorCtr="0">
            <a:spAutoFit/>
          </a:bodyPr>
          <a:lstStyle/>
          <a:p>
            <a:pPr marL="0" marR="0" lvl="0" indent="0" algn="l" rtl="0">
              <a:lnSpc>
                <a:spcPct val="100000"/>
              </a:lnSpc>
              <a:spcBef>
                <a:spcPts val="0"/>
              </a:spcBef>
              <a:spcAft>
                <a:spcPts val="0"/>
              </a:spcAft>
              <a:buClr>
                <a:srgbClr val="000000"/>
              </a:buClr>
              <a:buSzPts val="1900"/>
              <a:buFont typeface="Arial"/>
              <a:buNone/>
            </a:pPr>
            <a:r>
              <a:rPr lang="en" i="0" u="none" strike="noStrike" cap="none">
                <a:solidFill>
                  <a:srgbClr val="000000"/>
                </a:solidFill>
                <a:latin typeface="Roboto"/>
                <a:ea typeface="Roboto"/>
                <a:cs typeface="Roboto"/>
                <a:sym typeface="Roboto"/>
              </a:rPr>
              <a:t>2017 21st Century Cures Act - Patient Involvement</a:t>
            </a:r>
            <a:endParaRPr i="0" u="none" strike="noStrike" cap="none">
              <a:solidFill>
                <a:srgbClr val="000000"/>
              </a:solidFill>
              <a:latin typeface="Roboto"/>
              <a:ea typeface="Roboto"/>
              <a:cs typeface="Roboto"/>
              <a:sym typeface="Roboto"/>
            </a:endParaRPr>
          </a:p>
          <a:p>
            <a:pPr marL="0" marR="0" lvl="0" indent="0" algn="l" rtl="0">
              <a:lnSpc>
                <a:spcPct val="100000"/>
              </a:lnSpc>
              <a:spcBef>
                <a:spcPts val="0"/>
              </a:spcBef>
              <a:spcAft>
                <a:spcPts val="0"/>
              </a:spcAft>
              <a:buClr>
                <a:srgbClr val="000000"/>
              </a:buClr>
              <a:buSzPts val="1900"/>
              <a:buFont typeface="Arial"/>
              <a:buNone/>
            </a:pPr>
            <a:endParaRPr i="0" u="none" strike="noStrike" cap="none">
              <a:solidFill>
                <a:srgbClr val="000000"/>
              </a:solidFill>
              <a:latin typeface="Roboto"/>
              <a:ea typeface="Roboto"/>
              <a:cs typeface="Roboto"/>
              <a:sym typeface="Roboto"/>
            </a:endParaRPr>
          </a:p>
          <a:p>
            <a:pPr marL="0" marR="0" lvl="0" indent="0" algn="l" rtl="0">
              <a:lnSpc>
                <a:spcPct val="100000"/>
              </a:lnSpc>
              <a:spcBef>
                <a:spcPts val="0"/>
              </a:spcBef>
              <a:spcAft>
                <a:spcPts val="0"/>
              </a:spcAft>
              <a:buClr>
                <a:srgbClr val="000000"/>
              </a:buClr>
              <a:buSzPts val="1900"/>
              <a:buFont typeface="Arial"/>
              <a:buNone/>
            </a:pPr>
            <a:r>
              <a:rPr lang="en" i="0" u="none" strike="noStrike" cap="none">
                <a:solidFill>
                  <a:srgbClr val="000000"/>
                </a:solidFill>
                <a:latin typeface="Roboto"/>
                <a:ea typeface="Roboto"/>
                <a:cs typeface="Roboto"/>
                <a:sym typeface="Roboto"/>
              </a:rPr>
              <a:t>2018 FDA Guidance on the Science of Patient Input</a:t>
            </a:r>
            <a:endParaRPr i="0" u="none" strike="noStrike" cap="none">
              <a:solidFill>
                <a:srgbClr val="000000"/>
              </a:solidFill>
              <a:latin typeface="Roboto"/>
              <a:ea typeface="Roboto"/>
              <a:cs typeface="Roboto"/>
              <a:sym typeface="Roboto"/>
            </a:endParaRPr>
          </a:p>
          <a:p>
            <a:pPr marL="0" marR="0" lvl="0" indent="0" algn="l" rtl="0">
              <a:lnSpc>
                <a:spcPct val="100000"/>
              </a:lnSpc>
              <a:spcBef>
                <a:spcPts val="0"/>
              </a:spcBef>
              <a:spcAft>
                <a:spcPts val="0"/>
              </a:spcAft>
              <a:buClr>
                <a:srgbClr val="000000"/>
              </a:buClr>
              <a:buSzPts val="1900"/>
              <a:buFont typeface="Arial"/>
              <a:buNone/>
            </a:pPr>
            <a:endParaRPr i="0" u="none" strike="noStrike" cap="none">
              <a:solidFill>
                <a:srgbClr val="000000"/>
              </a:solidFill>
              <a:latin typeface="Roboto"/>
              <a:ea typeface="Roboto"/>
              <a:cs typeface="Roboto"/>
              <a:sym typeface="Roboto"/>
            </a:endParaRPr>
          </a:p>
          <a:p>
            <a:pPr marL="0" marR="0" lvl="0" indent="0" algn="l" rtl="0">
              <a:lnSpc>
                <a:spcPct val="100000"/>
              </a:lnSpc>
              <a:spcBef>
                <a:spcPts val="0"/>
              </a:spcBef>
              <a:spcAft>
                <a:spcPts val="0"/>
              </a:spcAft>
              <a:buClr>
                <a:srgbClr val="000000"/>
              </a:buClr>
              <a:buSzPts val="1900"/>
              <a:buFont typeface="Arial"/>
              <a:buNone/>
            </a:pPr>
            <a:r>
              <a:rPr lang="en" i="0" u="none" strike="noStrike" cap="none">
                <a:solidFill>
                  <a:srgbClr val="000000"/>
                </a:solidFill>
                <a:latin typeface="Roboto"/>
                <a:ea typeface="Roboto"/>
                <a:cs typeface="Roboto"/>
                <a:sym typeface="Roboto"/>
              </a:rPr>
              <a:t>2020 FDA CDER Guidance on PFDD </a:t>
            </a:r>
            <a:endParaRPr i="0" u="none" strike="noStrike" cap="none">
              <a:solidFill>
                <a:srgbClr val="000000"/>
              </a:solidFill>
              <a:latin typeface="Roboto"/>
              <a:ea typeface="Roboto"/>
              <a:cs typeface="Roboto"/>
              <a:sym typeface="Roboto"/>
            </a:endParaRPr>
          </a:p>
          <a:p>
            <a:pPr marL="0" marR="0" lvl="0" indent="0" algn="l" rtl="0">
              <a:lnSpc>
                <a:spcPct val="100000"/>
              </a:lnSpc>
              <a:spcBef>
                <a:spcPts val="0"/>
              </a:spcBef>
              <a:spcAft>
                <a:spcPts val="0"/>
              </a:spcAft>
              <a:buClr>
                <a:srgbClr val="000000"/>
              </a:buClr>
              <a:buSzPts val="1900"/>
              <a:buFont typeface="Arial"/>
              <a:buNone/>
            </a:pPr>
            <a:endParaRPr>
              <a:latin typeface="Roboto"/>
              <a:ea typeface="Roboto"/>
              <a:cs typeface="Roboto"/>
              <a:sym typeface="Roboto"/>
            </a:endParaRPr>
          </a:p>
          <a:p>
            <a:pPr marL="0" marR="0" lvl="0" indent="0" algn="l" rtl="0">
              <a:lnSpc>
                <a:spcPct val="100000"/>
              </a:lnSpc>
              <a:spcBef>
                <a:spcPts val="0"/>
              </a:spcBef>
              <a:spcAft>
                <a:spcPts val="0"/>
              </a:spcAft>
              <a:buClr>
                <a:srgbClr val="000000"/>
              </a:buClr>
              <a:buSzPts val="1900"/>
              <a:buFont typeface="Arial"/>
              <a:buNone/>
            </a:pPr>
            <a:r>
              <a:rPr lang="en">
                <a:latin typeface="Roboto"/>
                <a:ea typeface="Roboto"/>
                <a:cs typeface="Roboto"/>
                <a:sym typeface="Roboto"/>
              </a:rPr>
              <a:t>2022 FDA CDER Guidance on Outcome Measures</a:t>
            </a:r>
            <a:endParaRPr>
              <a:latin typeface="Roboto"/>
              <a:ea typeface="Roboto"/>
              <a:cs typeface="Roboto"/>
              <a:sym typeface="Roboto"/>
            </a:endParaRPr>
          </a:p>
          <a:p>
            <a:pPr marL="0" marR="0" lvl="0" indent="0" algn="l" rtl="0">
              <a:lnSpc>
                <a:spcPct val="100000"/>
              </a:lnSpc>
              <a:spcBef>
                <a:spcPts val="0"/>
              </a:spcBef>
              <a:spcAft>
                <a:spcPts val="0"/>
              </a:spcAft>
              <a:buClr>
                <a:srgbClr val="000000"/>
              </a:buClr>
              <a:buSzPts val="1900"/>
              <a:buFont typeface="Arial"/>
              <a:buNone/>
            </a:pPr>
            <a:endParaRPr>
              <a:latin typeface="Roboto"/>
              <a:ea typeface="Roboto"/>
              <a:cs typeface="Roboto"/>
              <a:sym typeface="Roboto"/>
            </a:endParaRPr>
          </a:p>
          <a:p>
            <a:pPr marL="0" marR="0" lvl="0" indent="0" algn="l" rtl="0">
              <a:lnSpc>
                <a:spcPct val="100000"/>
              </a:lnSpc>
              <a:spcBef>
                <a:spcPts val="0"/>
              </a:spcBef>
              <a:spcAft>
                <a:spcPts val="0"/>
              </a:spcAft>
              <a:buClr>
                <a:srgbClr val="000000"/>
              </a:buClr>
              <a:buSzPts val="1900"/>
              <a:buFont typeface="Arial"/>
              <a:buNone/>
            </a:pPr>
            <a:r>
              <a:rPr lang="en">
                <a:latin typeface="Roboto"/>
                <a:ea typeface="Roboto"/>
                <a:cs typeface="Roboto"/>
                <a:sym typeface="Roboto"/>
              </a:rPr>
              <a:t>2023 FDA Guidance on Real World Evidence</a:t>
            </a:r>
            <a:endParaRPr>
              <a:latin typeface="Roboto"/>
              <a:ea typeface="Roboto"/>
              <a:cs typeface="Roboto"/>
              <a:sym typeface="Roboto"/>
            </a:endParaRPr>
          </a:p>
        </p:txBody>
      </p:sp>
      <p:pic>
        <p:nvPicPr>
          <p:cNvPr id="284" name="Google Shape;284;p48"/>
          <p:cNvPicPr preferRelativeResize="0"/>
          <p:nvPr/>
        </p:nvPicPr>
        <p:blipFill rotWithShape="1">
          <a:blip r:embed="rId5">
            <a:alphaModFix/>
          </a:blip>
          <a:srcRect/>
          <a:stretch/>
        </p:blipFill>
        <p:spPr>
          <a:xfrm>
            <a:off x="4778500" y="2602027"/>
            <a:ext cx="3536124" cy="2195376"/>
          </a:xfrm>
          <a:prstGeom prst="rect">
            <a:avLst/>
          </a:prstGeom>
          <a:noFill/>
          <a:ln>
            <a:noFill/>
          </a:ln>
        </p:spPr>
      </p:pic>
      <p:sp>
        <p:nvSpPr>
          <p:cNvPr id="285" name="Google Shape;285;p48"/>
          <p:cNvSpPr txBox="1"/>
          <p:nvPr/>
        </p:nvSpPr>
        <p:spPr>
          <a:xfrm>
            <a:off x="453375" y="4709288"/>
            <a:ext cx="2202000" cy="323100"/>
          </a:xfrm>
          <a:prstGeom prst="rect">
            <a:avLst/>
          </a:prstGeom>
          <a:noFill/>
          <a:ln>
            <a:noFill/>
          </a:ln>
        </p:spPr>
        <p:txBody>
          <a:bodyPr spcFirstLastPara="1" wrap="square" lIns="68575" tIns="68575" rIns="68575" bIns="68575"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chemeClr val="dk1"/>
                </a:solidFill>
                <a:latin typeface="Calibri"/>
                <a:ea typeface="Calibri"/>
                <a:cs typeface="Calibri"/>
                <a:sym typeface="Calibri"/>
              </a:rPr>
              <a:t>www.</a:t>
            </a:r>
            <a:r>
              <a:rPr lang="en" sz="1200" b="1" i="0" u="none" strike="noStrike" cap="none">
                <a:solidFill>
                  <a:srgbClr val="EE6C17"/>
                </a:solidFill>
                <a:latin typeface="Calibri"/>
                <a:ea typeface="Calibri"/>
                <a:cs typeface="Calibri"/>
                <a:sym typeface="Calibri"/>
              </a:rPr>
              <a:t>COMBINED</a:t>
            </a:r>
            <a:r>
              <a:rPr lang="en" sz="1200" b="1" i="0" u="none" strike="noStrike" cap="none">
                <a:solidFill>
                  <a:schemeClr val="dk1"/>
                </a:solidFill>
                <a:latin typeface="Calibri"/>
                <a:ea typeface="Calibri"/>
                <a:cs typeface="Calibri"/>
                <a:sym typeface="Calibri"/>
              </a:rPr>
              <a:t>Brain.org</a:t>
            </a:r>
            <a:endParaRPr sz="1200" b="1" i="0" u="none" strike="noStrike" cap="none">
              <a:solidFill>
                <a:schemeClr val="dk1"/>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90"/>
        <p:cNvGrpSpPr/>
        <p:nvPr/>
      </p:nvGrpSpPr>
      <p:grpSpPr>
        <a:xfrm>
          <a:off x="0" y="0"/>
          <a:ext cx="0" cy="0"/>
          <a:chOff x="0" y="0"/>
          <a:chExt cx="0" cy="0"/>
        </a:xfrm>
      </p:grpSpPr>
      <p:sp>
        <p:nvSpPr>
          <p:cNvPr id="291" name="Google Shape;291;p49"/>
          <p:cNvSpPr/>
          <p:nvPr/>
        </p:nvSpPr>
        <p:spPr>
          <a:xfrm>
            <a:off x="94" y="4518994"/>
            <a:ext cx="9144000" cy="624300"/>
          </a:xfrm>
          <a:prstGeom prst="rect">
            <a:avLst/>
          </a:prstGeom>
          <a:solidFill>
            <a:srgbClr val="EFEFEF"/>
          </a:solidFill>
          <a:ln w="9525" cap="flat" cmpd="sng">
            <a:solidFill>
              <a:schemeClr val="accent3"/>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pic>
        <p:nvPicPr>
          <p:cNvPr id="292" name="Google Shape;292;p49"/>
          <p:cNvPicPr preferRelativeResize="0"/>
          <p:nvPr/>
        </p:nvPicPr>
        <p:blipFill rotWithShape="1">
          <a:blip r:embed="rId3">
            <a:alphaModFix/>
          </a:blip>
          <a:srcRect/>
          <a:stretch/>
        </p:blipFill>
        <p:spPr>
          <a:xfrm>
            <a:off x="2033399" y="104681"/>
            <a:ext cx="6791888" cy="4934138"/>
          </a:xfrm>
          <a:prstGeom prst="rect">
            <a:avLst/>
          </a:prstGeom>
          <a:noFill/>
          <a:ln>
            <a:noFill/>
          </a:ln>
        </p:spPr>
      </p:pic>
      <p:sp>
        <p:nvSpPr>
          <p:cNvPr id="293" name="Google Shape;293;p49"/>
          <p:cNvSpPr txBox="1"/>
          <p:nvPr/>
        </p:nvSpPr>
        <p:spPr>
          <a:xfrm>
            <a:off x="126038" y="4166794"/>
            <a:ext cx="4536900" cy="307800"/>
          </a:xfrm>
          <a:prstGeom prst="rect">
            <a:avLst/>
          </a:prstGeom>
          <a:noFill/>
          <a:ln>
            <a:noFill/>
          </a:ln>
        </p:spPr>
        <p:txBody>
          <a:bodyPr spcFirstLastPara="1" wrap="square" lIns="68575" tIns="68575" rIns="68575" bIns="68575"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 sz="1100" b="0" i="0" u="none" strike="noStrike" cap="none">
                <a:solidFill>
                  <a:srgbClr val="000000"/>
                </a:solidFill>
                <a:latin typeface="Calibri"/>
                <a:ea typeface="Calibri"/>
                <a:cs typeface="Calibri"/>
                <a:sym typeface="Calibri"/>
              </a:rPr>
              <a:t>Goodspeed et al 2023</a:t>
            </a:r>
            <a:endParaRPr sz="1100" b="0" i="0" u="none" strike="noStrike" cap="none">
              <a:solidFill>
                <a:srgbClr val="000000"/>
              </a:solidFill>
              <a:latin typeface="Calibri"/>
              <a:ea typeface="Calibri"/>
              <a:cs typeface="Calibri"/>
              <a:sym typeface="Calibri"/>
            </a:endParaRPr>
          </a:p>
        </p:txBody>
      </p:sp>
      <p:sp>
        <p:nvSpPr>
          <p:cNvPr id="294" name="Google Shape;294;p49"/>
          <p:cNvSpPr txBox="1">
            <a:spLocks noGrp="1"/>
          </p:cNvSpPr>
          <p:nvPr>
            <p:ph type="title"/>
          </p:nvPr>
        </p:nvSpPr>
        <p:spPr>
          <a:xfrm>
            <a:off x="220665" y="313992"/>
            <a:ext cx="1651500" cy="2219100"/>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rgbClr val="07A5EE"/>
              </a:buClr>
              <a:buSzPts val="4500"/>
              <a:buFont typeface="Angsana New"/>
              <a:buNone/>
            </a:pPr>
            <a:r>
              <a:rPr lang="en" sz="2300" b="1" i="1" u="sng">
                <a:solidFill>
                  <a:schemeClr val="accent1"/>
                </a:solidFill>
              </a:rPr>
              <a:t>Draft </a:t>
            </a:r>
            <a:r>
              <a:rPr lang="en" sz="2300">
                <a:solidFill>
                  <a:schemeClr val="accent1"/>
                </a:solidFill>
                <a:latin typeface="Roboto"/>
                <a:ea typeface="Roboto"/>
                <a:cs typeface="Roboto"/>
                <a:sym typeface="Roboto"/>
              </a:rPr>
              <a:t>Conceptual Model</a:t>
            </a:r>
            <a:r>
              <a:rPr lang="en" sz="2300">
                <a:solidFill>
                  <a:schemeClr val="accent1"/>
                </a:solidFill>
              </a:rPr>
              <a:t> of SLC6A1-</a:t>
            </a:r>
            <a:endParaRPr sz="2300">
              <a:solidFill>
                <a:schemeClr val="accent1"/>
              </a:solidFill>
            </a:endParaRPr>
          </a:p>
          <a:p>
            <a:pPr marL="0" lvl="0" indent="0" algn="l" rtl="0">
              <a:lnSpc>
                <a:spcPct val="90000"/>
              </a:lnSpc>
              <a:spcBef>
                <a:spcPts val="0"/>
              </a:spcBef>
              <a:spcAft>
                <a:spcPts val="0"/>
              </a:spcAft>
              <a:buClr>
                <a:srgbClr val="07A5EE"/>
              </a:buClr>
              <a:buSzPts val="4500"/>
              <a:buFont typeface="Angsana New"/>
              <a:buNone/>
            </a:pPr>
            <a:r>
              <a:rPr lang="en" sz="2300">
                <a:solidFill>
                  <a:schemeClr val="accent1"/>
                </a:solidFill>
              </a:rPr>
              <a:t>Related Disorders</a:t>
            </a:r>
            <a:endParaRPr sz="2500" b="1">
              <a:solidFill>
                <a:schemeClr val="accent1"/>
              </a:solidFill>
            </a:endParaRPr>
          </a:p>
        </p:txBody>
      </p:sp>
      <p:sp>
        <p:nvSpPr>
          <p:cNvPr id="295" name="Google Shape;295;p49"/>
          <p:cNvSpPr/>
          <p:nvPr/>
        </p:nvSpPr>
        <p:spPr>
          <a:xfrm>
            <a:off x="5124375" y="157000"/>
            <a:ext cx="1690500" cy="2310000"/>
          </a:xfrm>
          <a:prstGeom prst="ellipse">
            <a:avLst/>
          </a:prstGeom>
          <a:noFill/>
          <a:ln w="28575" cap="flat" cmpd="sng">
            <a:solidFill>
              <a:srgbClr val="DB443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Roboto"/>
              <a:ea typeface="Roboto"/>
              <a:cs typeface="Roboto"/>
              <a:sym typeface="Roboto"/>
            </a:endParaRPr>
          </a:p>
        </p:txBody>
      </p:sp>
      <p:sp>
        <p:nvSpPr>
          <p:cNvPr id="296" name="Google Shape;296;p49"/>
          <p:cNvSpPr txBox="1"/>
          <p:nvPr/>
        </p:nvSpPr>
        <p:spPr>
          <a:xfrm>
            <a:off x="72375" y="4709288"/>
            <a:ext cx="2202000" cy="323100"/>
          </a:xfrm>
          <a:prstGeom prst="rect">
            <a:avLst/>
          </a:prstGeom>
          <a:noFill/>
          <a:ln>
            <a:noFill/>
          </a:ln>
        </p:spPr>
        <p:txBody>
          <a:bodyPr spcFirstLastPara="1" wrap="square" lIns="68575" tIns="68575" rIns="68575" bIns="68575"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chemeClr val="dk1"/>
                </a:solidFill>
                <a:latin typeface="Calibri"/>
                <a:ea typeface="Calibri"/>
                <a:cs typeface="Calibri"/>
                <a:sym typeface="Calibri"/>
              </a:rPr>
              <a:t>www.</a:t>
            </a:r>
            <a:r>
              <a:rPr lang="en" sz="1200" b="1" i="0" u="none" strike="noStrike" cap="none">
                <a:solidFill>
                  <a:srgbClr val="EE6C17"/>
                </a:solidFill>
                <a:latin typeface="Calibri"/>
                <a:ea typeface="Calibri"/>
                <a:cs typeface="Calibri"/>
                <a:sym typeface="Calibri"/>
              </a:rPr>
              <a:t>COMBINED</a:t>
            </a:r>
            <a:r>
              <a:rPr lang="en" sz="1200" b="1" i="0" u="none" strike="noStrike" cap="none">
                <a:solidFill>
                  <a:schemeClr val="dk1"/>
                </a:solidFill>
                <a:latin typeface="Calibri"/>
                <a:ea typeface="Calibri"/>
                <a:cs typeface="Calibri"/>
                <a:sym typeface="Calibri"/>
              </a:rPr>
              <a:t>Brain.org</a:t>
            </a:r>
            <a:endParaRPr sz="1200" b="1" i="0" u="none" strike="noStrike" cap="none">
              <a:solidFill>
                <a:schemeClr val="dk1"/>
              </a:solidFill>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sp>
        <p:nvSpPr>
          <p:cNvPr id="301" name="Google Shape;301;p50"/>
          <p:cNvSpPr txBox="1"/>
          <p:nvPr/>
        </p:nvSpPr>
        <p:spPr>
          <a:xfrm>
            <a:off x="287963" y="1260975"/>
            <a:ext cx="4253400" cy="3009300"/>
          </a:xfrm>
          <a:prstGeom prst="rect">
            <a:avLst/>
          </a:prstGeom>
          <a:noFill/>
          <a:ln>
            <a:noFill/>
          </a:ln>
        </p:spPr>
        <p:txBody>
          <a:bodyPr spcFirstLastPara="1" wrap="square" lIns="68575" tIns="68575" rIns="68575" bIns="68575" anchor="t" anchorCtr="0">
            <a:spAutoFit/>
          </a:bodyPr>
          <a:lstStyle/>
          <a:p>
            <a:pPr marL="342900" marR="0" lvl="0" indent="-311150" algn="l" rtl="0">
              <a:lnSpc>
                <a:spcPct val="100000"/>
              </a:lnSpc>
              <a:spcBef>
                <a:spcPts val="0"/>
              </a:spcBef>
              <a:spcAft>
                <a:spcPts val="0"/>
              </a:spcAft>
              <a:buClr>
                <a:srgbClr val="980000"/>
              </a:buClr>
              <a:buSzPts val="2300"/>
              <a:buFont typeface="Merriweather Sans"/>
              <a:buAutoNum type="arabicPeriod"/>
            </a:pPr>
            <a:r>
              <a:rPr lang="en" sz="1600" b="0" i="0" u="none" strike="noStrike" cap="none">
                <a:solidFill>
                  <a:srgbClr val="002243"/>
                </a:solidFill>
                <a:latin typeface="Arial"/>
                <a:ea typeface="Arial"/>
                <a:cs typeface="Arial"/>
                <a:sym typeface="Arial"/>
              </a:rPr>
              <a:t>Disease Concept Model differs from what is reported in the clinical setting</a:t>
            </a:r>
            <a:endParaRPr sz="1400" b="0" i="0" u="none" strike="noStrike" cap="none">
              <a:solidFill>
                <a:srgbClr val="002243"/>
              </a:solidFill>
              <a:latin typeface="Arial"/>
              <a:ea typeface="Arial"/>
              <a:cs typeface="Arial"/>
              <a:sym typeface="Arial"/>
            </a:endParaRPr>
          </a:p>
          <a:p>
            <a:pPr marL="685800" marR="0" lvl="1" indent="-266700" algn="l" rtl="0">
              <a:lnSpc>
                <a:spcPct val="100000"/>
              </a:lnSpc>
              <a:spcBef>
                <a:spcPts val="0"/>
              </a:spcBef>
              <a:spcAft>
                <a:spcPts val="0"/>
              </a:spcAft>
              <a:buClr>
                <a:schemeClr val="accent1"/>
              </a:buClr>
              <a:buSzPts val="1600"/>
              <a:buFont typeface="Arial"/>
              <a:buAutoNum type="alphaLcPeriod"/>
            </a:pPr>
            <a:r>
              <a:rPr lang="en" sz="1400" b="0" i="0" u="none" strike="noStrike" cap="none">
                <a:solidFill>
                  <a:schemeClr val="accent1"/>
                </a:solidFill>
                <a:latin typeface="Arial"/>
                <a:ea typeface="Arial"/>
                <a:cs typeface="Arial"/>
                <a:sym typeface="Arial"/>
              </a:rPr>
              <a:t>More symptom categories </a:t>
            </a:r>
            <a:endParaRPr sz="1300" b="0" i="0" u="none" strike="noStrike" cap="none">
              <a:solidFill>
                <a:schemeClr val="accent1"/>
              </a:solidFill>
              <a:latin typeface="Arial"/>
              <a:ea typeface="Arial"/>
              <a:cs typeface="Arial"/>
              <a:sym typeface="Arial"/>
            </a:endParaRPr>
          </a:p>
          <a:p>
            <a:pPr marL="685800" marR="0" lvl="1" indent="-266700" algn="l" rtl="0">
              <a:lnSpc>
                <a:spcPct val="100000"/>
              </a:lnSpc>
              <a:spcBef>
                <a:spcPts val="0"/>
              </a:spcBef>
              <a:spcAft>
                <a:spcPts val="0"/>
              </a:spcAft>
              <a:buClr>
                <a:schemeClr val="accent1"/>
              </a:buClr>
              <a:buSzPts val="1600"/>
              <a:buFont typeface="Arial"/>
              <a:buAutoNum type="alphaLcPeriod"/>
            </a:pPr>
            <a:r>
              <a:rPr lang="en" sz="1400" b="0" i="0" u="none" strike="noStrike" cap="none">
                <a:solidFill>
                  <a:schemeClr val="accent1"/>
                </a:solidFill>
                <a:latin typeface="Arial"/>
                <a:ea typeface="Arial"/>
                <a:cs typeface="Arial"/>
                <a:sym typeface="Arial"/>
              </a:rPr>
              <a:t>Previously unknown symptoms (GI, pulmonary)</a:t>
            </a:r>
            <a:endParaRPr sz="1300" b="0" i="0" u="none" strike="noStrike" cap="none">
              <a:solidFill>
                <a:schemeClr val="accent1"/>
              </a:solidFill>
              <a:latin typeface="Arial"/>
              <a:ea typeface="Arial"/>
              <a:cs typeface="Arial"/>
              <a:sym typeface="Arial"/>
            </a:endParaRPr>
          </a:p>
          <a:p>
            <a:pPr marL="342900" marR="0" lvl="0" indent="-311150" algn="l" rtl="0">
              <a:lnSpc>
                <a:spcPct val="100000"/>
              </a:lnSpc>
              <a:spcBef>
                <a:spcPts val="900"/>
              </a:spcBef>
              <a:spcAft>
                <a:spcPts val="0"/>
              </a:spcAft>
              <a:buClr>
                <a:srgbClr val="980000"/>
              </a:buClr>
              <a:buSzPts val="2300"/>
              <a:buFont typeface="Merriweather Sans"/>
              <a:buAutoNum type="arabicPeriod"/>
            </a:pPr>
            <a:r>
              <a:rPr lang="en" sz="1600" b="0" i="0" u="none" strike="noStrike" cap="none">
                <a:solidFill>
                  <a:srgbClr val="002243"/>
                </a:solidFill>
                <a:latin typeface="Arial"/>
                <a:ea typeface="Arial"/>
                <a:cs typeface="Arial"/>
                <a:sym typeface="Arial"/>
              </a:rPr>
              <a:t>Captured the entirety of symptoms for a heterogenous condition</a:t>
            </a:r>
            <a:endParaRPr sz="1400" b="0" i="0" u="none" strike="noStrike" cap="none">
              <a:solidFill>
                <a:srgbClr val="002243"/>
              </a:solidFill>
              <a:latin typeface="Arial"/>
              <a:ea typeface="Arial"/>
              <a:cs typeface="Arial"/>
              <a:sym typeface="Arial"/>
            </a:endParaRPr>
          </a:p>
          <a:p>
            <a:pPr marL="342900" marR="0" lvl="0" indent="-311150" algn="l" rtl="0">
              <a:lnSpc>
                <a:spcPct val="100000"/>
              </a:lnSpc>
              <a:spcBef>
                <a:spcPts val="0"/>
              </a:spcBef>
              <a:spcAft>
                <a:spcPts val="0"/>
              </a:spcAft>
              <a:buClr>
                <a:srgbClr val="980000"/>
              </a:buClr>
              <a:buSzPts val="2300"/>
              <a:buFont typeface="Merriweather Sans"/>
              <a:buAutoNum type="arabicPeriod"/>
            </a:pPr>
            <a:r>
              <a:rPr lang="en" sz="1600" b="0" i="0" u="none" strike="noStrike" cap="none">
                <a:solidFill>
                  <a:srgbClr val="002243"/>
                </a:solidFill>
                <a:latin typeface="Arial"/>
                <a:ea typeface="Arial"/>
                <a:cs typeface="Arial"/>
                <a:sym typeface="Arial"/>
              </a:rPr>
              <a:t>Impact of symptoms varies by subgroups</a:t>
            </a:r>
            <a:endParaRPr sz="1600" b="0" i="0" u="none" strike="noStrike" cap="none">
              <a:solidFill>
                <a:srgbClr val="002243"/>
              </a:solidFill>
              <a:latin typeface="Arial"/>
              <a:ea typeface="Arial"/>
              <a:cs typeface="Arial"/>
              <a:sym typeface="Arial"/>
            </a:endParaRPr>
          </a:p>
          <a:p>
            <a:pPr marL="685800" marR="0" lvl="1" indent="-266700" algn="l" rtl="0">
              <a:lnSpc>
                <a:spcPct val="100000"/>
              </a:lnSpc>
              <a:spcBef>
                <a:spcPts val="0"/>
              </a:spcBef>
              <a:spcAft>
                <a:spcPts val="0"/>
              </a:spcAft>
              <a:buClr>
                <a:schemeClr val="accent1"/>
              </a:buClr>
              <a:buSzPts val="1600"/>
              <a:buFont typeface="Arial"/>
              <a:buAutoNum type="alphaLcPeriod"/>
            </a:pPr>
            <a:r>
              <a:rPr lang="en" sz="1600" b="0" i="0" u="none" strike="noStrike" cap="none">
                <a:solidFill>
                  <a:schemeClr val="accent1"/>
                </a:solidFill>
                <a:latin typeface="Arial"/>
                <a:ea typeface="Arial"/>
                <a:cs typeface="Arial"/>
                <a:sym typeface="Arial"/>
              </a:rPr>
              <a:t>age, seizures, ambulation</a:t>
            </a:r>
            <a:endParaRPr sz="1600" b="0" i="0" u="none" strike="noStrike" cap="none">
              <a:solidFill>
                <a:schemeClr val="accent1"/>
              </a:solidFill>
              <a:latin typeface="Arial"/>
              <a:ea typeface="Arial"/>
              <a:cs typeface="Arial"/>
              <a:sym typeface="Arial"/>
            </a:endParaRPr>
          </a:p>
          <a:p>
            <a:pPr marL="342900" marR="0" lvl="0" indent="0" algn="l" rtl="0">
              <a:lnSpc>
                <a:spcPct val="100000"/>
              </a:lnSpc>
              <a:spcBef>
                <a:spcPts val="0"/>
              </a:spcBef>
              <a:spcAft>
                <a:spcPts val="0"/>
              </a:spcAft>
              <a:buClr>
                <a:srgbClr val="000000"/>
              </a:buClr>
              <a:buSzPts val="1600"/>
              <a:buFont typeface="Arial"/>
              <a:buNone/>
            </a:pPr>
            <a:endParaRPr sz="1600" b="0" i="0" u="none" strike="noStrike" cap="none">
              <a:solidFill>
                <a:srgbClr val="7F7F7F"/>
              </a:solidFill>
              <a:latin typeface="Calibri"/>
              <a:ea typeface="Calibri"/>
              <a:cs typeface="Calibri"/>
              <a:sym typeface="Calibri"/>
            </a:endParaRPr>
          </a:p>
        </p:txBody>
      </p:sp>
      <p:sp>
        <p:nvSpPr>
          <p:cNvPr id="302" name="Google Shape;302;p50"/>
          <p:cNvSpPr/>
          <p:nvPr/>
        </p:nvSpPr>
        <p:spPr>
          <a:xfrm>
            <a:off x="94" y="4754475"/>
            <a:ext cx="9144000" cy="420600"/>
          </a:xfrm>
          <a:prstGeom prst="rect">
            <a:avLst/>
          </a:prstGeom>
          <a:solidFill>
            <a:srgbClr val="EFEFEF"/>
          </a:solidFill>
          <a:ln w="9525" cap="flat" cmpd="sng">
            <a:solidFill>
              <a:schemeClr val="accent5"/>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pic>
        <p:nvPicPr>
          <p:cNvPr id="303" name="Google Shape;303;p50"/>
          <p:cNvPicPr preferRelativeResize="0"/>
          <p:nvPr/>
        </p:nvPicPr>
        <p:blipFill rotWithShape="1">
          <a:blip r:embed="rId3">
            <a:alphaModFix/>
          </a:blip>
          <a:srcRect/>
          <a:stretch/>
        </p:blipFill>
        <p:spPr>
          <a:xfrm>
            <a:off x="7767619" y="4747594"/>
            <a:ext cx="1021696" cy="420526"/>
          </a:xfrm>
          <a:prstGeom prst="rect">
            <a:avLst/>
          </a:prstGeom>
          <a:noFill/>
          <a:ln>
            <a:noFill/>
          </a:ln>
        </p:spPr>
      </p:pic>
      <p:sp>
        <p:nvSpPr>
          <p:cNvPr id="304" name="Google Shape;304;p50"/>
          <p:cNvSpPr txBox="1">
            <a:spLocks noGrp="1"/>
          </p:cNvSpPr>
          <p:nvPr>
            <p:ph type="title"/>
          </p:nvPr>
        </p:nvSpPr>
        <p:spPr>
          <a:xfrm>
            <a:off x="287963" y="173282"/>
            <a:ext cx="7886700" cy="994200"/>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rgbClr val="07A5EE"/>
              </a:buClr>
              <a:buSzPts val="4500"/>
              <a:buFont typeface="Angsana New"/>
              <a:buNone/>
            </a:pPr>
            <a:r>
              <a:rPr lang="en" sz="3000">
                <a:solidFill>
                  <a:schemeClr val="accent1"/>
                </a:solidFill>
                <a:latin typeface="Roboto"/>
                <a:ea typeface="Roboto"/>
                <a:cs typeface="Roboto"/>
                <a:sym typeface="Roboto"/>
              </a:rPr>
              <a:t>Findings of Conceptual Models</a:t>
            </a:r>
            <a:endParaRPr b="1">
              <a:solidFill>
                <a:schemeClr val="accent1"/>
              </a:solidFill>
            </a:endParaRPr>
          </a:p>
        </p:txBody>
      </p:sp>
      <p:pic>
        <p:nvPicPr>
          <p:cNvPr id="305" name="Google Shape;305;p50"/>
          <p:cNvPicPr preferRelativeResize="0"/>
          <p:nvPr/>
        </p:nvPicPr>
        <p:blipFill rotWithShape="1">
          <a:blip r:embed="rId4">
            <a:alphaModFix/>
          </a:blip>
          <a:srcRect/>
          <a:stretch/>
        </p:blipFill>
        <p:spPr>
          <a:xfrm>
            <a:off x="4655663" y="1108569"/>
            <a:ext cx="4374037" cy="3128738"/>
          </a:xfrm>
          <a:prstGeom prst="rect">
            <a:avLst/>
          </a:prstGeom>
          <a:noFill/>
          <a:ln>
            <a:noFill/>
          </a:ln>
        </p:spPr>
      </p:pic>
      <p:sp>
        <p:nvSpPr>
          <p:cNvPr id="306" name="Google Shape;306;p50"/>
          <p:cNvSpPr txBox="1"/>
          <p:nvPr/>
        </p:nvSpPr>
        <p:spPr>
          <a:xfrm>
            <a:off x="4826775" y="4403081"/>
            <a:ext cx="4536900" cy="307800"/>
          </a:xfrm>
          <a:prstGeom prst="rect">
            <a:avLst/>
          </a:prstGeom>
          <a:noFill/>
          <a:ln>
            <a:noFill/>
          </a:ln>
        </p:spPr>
        <p:txBody>
          <a:bodyPr spcFirstLastPara="1" wrap="square" lIns="68575" tIns="68575" rIns="68575" bIns="68575"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 sz="1100" b="0" i="0" u="none" strike="noStrike" cap="none">
                <a:solidFill>
                  <a:srgbClr val="000000"/>
                </a:solidFill>
                <a:latin typeface="Calibri"/>
                <a:ea typeface="Calibri"/>
                <a:cs typeface="Calibri"/>
                <a:sym typeface="Calibri"/>
              </a:rPr>
              <a:t>Goodspeed et al 2023</a:t>
            </a:r>
            <a:endParaRPr sz="1100" b="0" i="0" u="none" strike="noStrike" cap="none">
              <a:solidFill>
                <a:srgbClr val="000000"/>
              </a:solidFill>
              <a:latin typeface="Calibri"/>
              <a:ea typeface="Calibri"/>
              <a:cs typeface="Calibri"/>
              <a:sym typeface="Calibri"/>
            </a:endParaRPr>
          </a:p>
        </p:txBody>
      </p:sp>
      <p:sp>
        <p:nvSpPr>
          <p:cNvPr id="307" name="Google Shape;307;p50"/>
          <p:cNvSpPr/>
          <p:nvPr/>
        </p:nvSpPr>
        <p:spPr>
          <a:xfrm>
            <a:off x="4750575" y="3760450"/>
            <a:ext cx="1690500" cy="553200"/>
          </a:xfrm>
          <a:prstGeom prst="ellipse">
            <a:avLst/>
          </a:prstGeom>
          <a:noFill/>
          <a:ln w="28575" cap="flat" cmpd="sng">
            <a:solidFill>
              <a:srgbClr val="DB443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Roboto"/>
              <a:ea typeface="Roboto"/>
              <a:cs typeface="Roboto"/>
              <a:sym typeface="Roboto"/>
            </a:endParaRPr>
          </a:p>
        </p:txBody>
      </p:sp>
      <p:sp>
        <p:nvSpPr>
          <p:cNvPr id="308" name="Google Shape;308;p50"/>
          <p:cNvSpPr txBox="1"/>
          <p:nvPr/>
        </p:nvSpPr>
        <p:spPr>
          <a:xfrm>
            <a:off x="453375" y="4785488"/>
            <a:ext cx="2202000" cy="323100"/>
          </a:xfrm>
          <a:prstGeom prst="rect">
            <a:avLst/>
          </a:prstGeom>
          <a:noFill/>
          <a:ln>
            <a:noFill/>
          </a:ln>
        </p:spPr>
        <p:txBody>
          <a:bodyPr spcFirstLastPara="1" wrap="square" lIns="68575" tIns="68575" rIns="68575" bIns="68575"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chemeClr val="dk1"/>
                </a:solidFill>
                <a:latin typeface="Calibri"/>
                <a:ea typeface="Calibri"/>
                <a:cs typeface="Calibri"/>
                <a:sym typeface="Calibri"/>
              </a:rPr>
              <a:t>www.</a:t>
            </a:r>
            <a:r>
              <a:rPr lang="en" sz="1200" b="1" i="0" u="none" strike="noStrike" cap="none">
                <a:solidFill>
                  <a:srgbClr val="EE6C17"/>
                </a:solidFill>
                <a:latin typeface="Calibri"/>
                <a:ea typeface="Calibri"/>
                <a:cs typeface="Calibri"/>
                <a:sym typeface="Calibri"/>
              </a:rPr>
              <a:t>COMBINED</a:t>
            </a:r>
            <a:r>
              <a:rPr lang="en" sz="1200" b="1" i="0" u="none" strike="noStrike" cap="none">
                <a:solidFill>
                  <a:schemeClr val="dk1"/>
                </a:solidFill>
                <a:latin typeface="Calibri"/>
                <a:ea typeface="Calibri"/>
                <a:cs typeface="Calibri"/>
                <a:sym typeface="Calibri"/>
              </a:rPr>
              <a:t>Brain.org</a:t>
            </a:r>
            <a:endParaRPr sz="1200" b="1" i="0" u="none" strike="noStrike" cap="none">
              <a:solidFill>
                <a:schemeClr val="dk1"/>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13"/>
        <p:cNvGrpSpPr/>
        <p:nvPr/>
      </p:nvGrpSpPr>
      <p:grpSpPr>
        <a:xfrm>
          <a:off x="0" y="0"/>
          <a:ext cx="0" cy="0"/>
          <a:chOff x="0" y="0"/>
          <a:chExt cx="0" cy="0"/>
        </a:xfrm>
      </p:grpSpPr>
      <p:sp>
        <p:nvSpPr>
          <p:cNvPr id="314" name="Google Shape;314;p51"/>
          <p:cNvSpPr/>
          <p:nvPr/>
        </p:nvSpPr>
        <p:spPr>
          <a:xfrm>
            <a:off x="94" y="4518994"/>
            <a:ext cx="9144000" cy="624300"/>
          </a:xfrm>
          <a:prstGeom prst="rect">
            <a:avLst/>
          </a:prstGeom>
          <a:solidFill>
            <a:srgbClr val="EFEFEF"/>
          </a:solidFill>
          <a:ln w="9525" cap="flat" cmpd="sng">
            <a:solidFill>
              <a:schemeClr val="accent3"/>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pic>
        <p:nvPicPr>
          <p:cNvPr id="315" name="Google Shape;315;p51"/>
          <p:cNvPicPr preferRelativeResize="0"/>
          <p:nvPr/>
        </p:nvPicPr>
        <p:blipFill rotWithShape="1">
          <a:blip r:embed="rId3">
            <a:alphaModFix/>
          </a:blip>
          <a:srcRect/>
          <a:stretch/>
        </p:blipFill>
        <p:spPr>
          <a:xfrm>
            <a:off x="6091219" y="4518997"/>
            <a:ext cx="1332283" cy="548359"/>
          </a:xfrm>
          <a:prstGeom prst="rect">
            <a:avLst/>
          </a:prstGeom>
          <a:noFill/>
          <a:ln>
            <a:noFill/>
          </a:ln>
        </p:spPr>
      </p:pic>
      <p:sp>
        <p:nvSpPr>
          <p:cNvPr id="316" name="Google Shape;316;p51"/>
          <p:cNvSpPr txBox="1">
            <a:spLocks noGrp="1"/>
          </p:cNvSpPr>
          <p:nvPr>
            <p:ph type="title"/>
          </p:nvPr>
        </p:nvSpPr>
        <p:spPr>
          <a:xfrm>
            <a:off x="290065" y="139300"/>
            <a:ext cx="8167800" cy="994200"/>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SzPts val="1400"/>
              <a:buNone/>
            </a:pPr>
            <a:r>
              <a:rPr lang="en">
                <a:solidFill>
                  <a:srgbClr val="1991CB"/>
                </a:solidFill>
              </a:rPr>
              <a:t>What is an Endpoint?</a:t>
            </a:r>
            <a:endParaRPr>
              <a:solidFill>
                <a:srgbClr val="1991CB"/>
              </a:solidFill>
            </a:endParaRPr>
          </a:p>
        </p:txBody>
      </p:sp>
      <p:sp>
        <p:nvSpPr>
          <p:cNvPr id="317" name="Google Shape;317;p51"/>
          <p:cNvSpPr txBox="1">
            <a:spLocks noGrp="1"/>
          </p:cNvSpPr>
          <p:nvPr>
            <p:ph type="body" idx="1"/>
          </p:nvPr>
        </p:nvSpPr>
        <p:spPr>
          <a:xfrm>
            <a:off x="1057499" y="1034175"/>
            <a:ext cx="7502400" cy="2090700"/>
          </a:xfrm>
          <a:prstGeom prst="rect">
            <a:avLst/>
          </a:prstGeom>
          <a:noFill/>
          <a:ln>
            <a:noFill/>
          </a:ln>
        </p:spPr>
        <p:txBody>
          <a:bodyPr spcFirstLastPara="1" wrap="square" lIns="68575" tIns="34275" rIns="68575" bIns="34275" anchor="t" anchorCtr="0">
            <a:normAutofit/>
          </a:bodyPr>
          <a:lstStyle/>
          <a:p>
            <a:pPr marL="0" lvl="0" indent="0" algn="l" rtl="0">
              <a:lnSpc>
                <a:spcPct val="100000"/>
              </a:lnSpc>
              <a:spcBef>
                <a:spcPts val="0"/>
              </a:spcBef>
              <a:spcAft>
                <a:spcPts val="0"/>
              </a:spcAft>
              <a:buNone/>
            </a:pPr>
            <a:r>
              <a:rPr lang="en" sz="1600">
                <a:solidFill>
                  <a:srgbClr val="4D4D4D"/>
                </a:solidFill>
                <a:highlight>
                  <a:srgbClr val="FFFFFF"/>
                </a:highlight>
              </a:rPr>
              <a:t>An endpoint is a </a:t>
            </a:r>
            <a:r>
              <a:rPr lang="en" sz="1600" b="1">
                <a:solidFill>
                  <a:srgbClr val="4D4D4D"/>
                </a:solidFill>
                <a:highlight>
                  <a:srgbClr val="FFFFFF"/>
                </a:highlight>
              </a:rPr>
              <a:t>targeted outcome of a </a:t>
            </a:r>
            <a:r>
              <a:rPr lang="en" sz="1600" b="1">
                <a:solidFill>
                  <a:srgbClr val="000000"/>
                </a:solidFill>
                <a:highlight>
                  <a:srgbClr val="FFFFFF"/>
                </a:highlight>
                <a:uFill>
                  <a:noFill/>
                </a:uFill>
                <a:hlinkClick r:id="rId4">
                  <a:extLst>
                    <a:ext uri="{A12FA001-AC4F-418D-AE19-62706E023703}">
                      <ahyp:hlinkClr xmlns:ahyp="http://schemas.microsoft.com/office/drawing/2018/hyperlinkcolor" val="tx"/>
                    </a:ext>
                  </a:extLst>
                </a:hlinkClick>
              </a:rPr>
              <a:t>clinical trial</a:t>
            </a:r>
            <a:r>
              <a:rPr lang="en" sz="1600" b="1">
                <a:solidFill>
                  <a:srgbClr val="4D4D4D"/>
                </a:solidFill>
                <a:highlight>
                  <a:srgbClr val="FFFFFF"/>
                </a:highlight>
              </a:rPr>
              <a:t> </a:t>
            </a:r>
            <a:r>
              <a:rPr lang="en" sz="1600">
                <a:solidFill>
                  <a:srgbClr val="4D4D4D"/>
                </a:solidFill>
                <a:highlight>
                  <a:srgbClr val="FFFFFF"/>
                </a:highlight>
              </a:rPr>
              <a:t>that is statistically analyzed to help determine the </a:t>
            </a:r>
            <a:r>
              <a:rPr lang="en" sz="1600" b="1">
                <a:solidFill>
                  <a:srgbClr val="000000"/>
                </a:solidFill>
                <a:highlight>
                  <a:srgbClr val="FFFFFF"/>
                </a:highlight>
                <a:uFill>
                  <a:noFill/>
                </a:uFill>
                <a:hlinkClick r:id="rId5">
                  <a:extLst>
                    <a:ext uri="{A12FA001-AC4F-418D-AE19-62706E023703}">
                      <ahyp:hlinkClr xmlns:ahyp="http://schemas.microsoft.com/office/drawing/2018/hyperlinkcolor" val="tx"/>
                    </a:ext>
                  </a:extLst>
                </a:hlinkClick>
              </a:rPr>
              <a:t>efficacy</a:t>
            </a:r>
            <a:r>
              <a:rPr lang="en" sz="1600" b="1">
                <a:solidFill>
                  <a:srgbClr val="4D4D4D"/>
                </a:solidFill>
                <a:highlight>
                  <a:srgbClr val="FFFFFF"/>
                </a:highlight>
              </a:rPr>
              <a:t> and safety</a:t>
            </a:r>
            <a:r>
              <a:rPr lang="en" sz="1600">
                <a:solidFill>
                  <a:srgbClr val="4D4D4D"/>
                </a:solidFill>
                <a:highlight>
                  <a:srgbClr val="FFFFFF"/>
                </a:highlight>
              </a:rPr>
              <a:t> of the therapy being studied. </a:t>
            </a:r>
            <a:endParaRPr sz="1600">
              <a:solidFill>
                <a:srgbClr val="4D4D4D"/>
              </a:solidFill>
              <a:highlight>
                <a:srgbClr val="FFFFFF"/>
              </a:highlight>
            </a:endParaRPr>
          </a:p>
          <a:p>
            <a:pPr marL="0" lvl="0" indent="0" algn="l" rtl="0">
              <a:lnSpc>
                <a:spcPct val="100000"/>
              </a:lnSpc>
              <a:spcBef>
                <a:spcPts val="0"/>
              </a:spcBef>
              <a:spcAft>
                <a:spcPts val="0"/>
              </a:spcAft>
              <a:buNone/>
            </a:pPr>
            <a:endParaRPr sz="1600">
              <a:solidFill>
                <a:srgbClr val="4D4D4D"/>
              </a:solidFill>
              <a:highlight>
                <a:srgbClr val="FFFFFF"/>
              </a:highlight>
            </a:endParaRPr>
          </a:p>
          <a:p>
            <a:pPr marL="0" lvl="0" indent="0" algn="l" rtl="0">
              <a:lnSpc>
                <a:spcPct val="100000"/>
              </a:lnSpc>
              <a:spcBef>
                <a:spcPts val="0"/>
              </a:spcBef>
              <a:spcAft>
                <a:spcPts val="0"/>
              </a:spcAft>
              <a:buNone/>
            </a:pPr>
            <a:r>
              <a:rPr lang="en" sz="1600">
                <a:solidFill>
                  <a:srgbClr val="4D4D4D"/>
                </a:solidFill>
                <a:highlight>
                  <a:srgbClr val="FFFFFF"/>
                </a:highlight>
              </a:rPr>
              <a:t>Endpoints for a clinical trial may include one or more </a:t>
            </a:r>
            <a:r>
              <a:rPr lang="en" sz="1600">
                <a:solidFill>
                  <a:srgbClr val="000000"/>
                </a:solidFill>
                <a:highlight>
                  <a:srgbClr val="FFFFFF"/>
                </a:highlight>
                <a:uFill>
                  <a:noFill/>
                </a:uFill>
                <a:hlinkClick r:id="rId6">
                  <a:extLst>
                    <a:ext uri="{A12FA001-AC4F-418D-AE19-62706E023703}">
                      <ahyp:hlinkClr xmlns:ahyp="http://schemas.microsoft.com/office/drawing/2018/hyperlinkcolor" val="tx"/>
                    </a:ext>
                  </a:extLst>
                </a:hlinkClick>
              </a:rPr>
              <a:t>clinical outcome assessment</a:t>
            </a:r>
            <a:r>
              <a:rPr lang="en" sz="1600">
                <a:solidFill>
                  <a:srgbClr val="4D4D4D"/>
                </a:solidFill>
                <a:highlight>
                  <a:srgbClr val="FFFFFF"/>
                </a:highlight>
              </a:rPr>
              <a:t>s and/or </a:t>
            </a:r>
            <a:r>
              <a:rPr lang="en" sz="1600">
                <a:solidFill>
                  <a:srgbClr val="000000"/>
                </a:solidFill>
                <a:highlight>
                  <a:srgbClr val="FFFFFF"/>
                </a:highlight>
                <a:uFill>
                  <a:noFill/>
                </a:uFill>
                <a:hlinkClick r:id="rId7">
                  <a:extLst>
                    <a:ext uri="{A12FA001-AC4F-418D-AE19-62706E023703}">
                      <ahyp:hlinkClr xmlns:ahyp="http://schemas.microsoft.com/office/drawing/2018/hyperlinkcolor" val="tx"/>
                    </a:ext>
                  </a:extLst>
                </a:hlinkClick>
              </a:rPr>
              <a:t>surrogate endpoint</a:t>
            </a:r>
            <a:r>
              <a:rPr lang="en" sz="1600">
                <a:solidFill>
                  <a:srgbClr val="4D4D4D"/>
                </a:solidFill>
                <a:highlight>
                  <a:srgbClr val="FFFFFF"/>
                </a:highlight>
              </a:rPr>
              <a:t>s.</a:t>
            </a:r>
            <a:endParaRPr sz="1600">
              <a:solidFill>
                <a:srgbClr val="4D4D4D"/>
              </a:solidFill>
              <a:highlight>
                <a:srgbClr val="FFFFFF"/>
              </a:highlight>
            </a:endParaRPr>
          </a:p>
          <a:p>
            <a:pPr marL="0" lvl="0" indent="0" algn="l" rtl="0">
              <a:lnSpc>
                <a:spcPct val="100000"/>
              </a:lnSpc>
              <a:spcBef>
                <a:spcPts val="0"/>
              </a:spcBef>
              <a:spcAft>
                <a:spcPts val="0"/>
              </a:spcAft>
              <a:buNone/>
            </a:pPr>
            <a:endParaRPr sz="1600">
              <a:solidFill>
                <a:srgbClr val="4D4D4D"/>
              </a:solidFill>
              <a:highlight>
                <a:srgbClr val="FFFFFF"/>
              </a:highlight>
            </a:endParaRPr>
          </a:p>
          <a:p>
            <a:pPr marL="0" lvl="0" indent="0" algn="l" rtl="0">
              <a:lnSpc>
                <a:spcPct val="100000"/>
              </a:lnSpc>
              <a:spcBef>
                <a:spcPts val="0"/>
              </a:spcBef>
              <a:spcAft>
                <a:spcPts val="0"/>
              </a:spcAft>
              <a:buNone/>
            </a:pPr>
            <a:r>
              <a:rPr lang="en" sz="1600">
                <a:solidFill>
                  <a:srgbClr val="4D4D4D"/>
                </a:solidFill>
                <a:highlight>
                  <a:srgbClr val="FFFFFF"/>
                </a:highlight>
              </a:rPr>
              <a:t>Clinical outcomes assessments measure </a:t>
            </a:r>
            <a:r>
              <a:rPr lang="en" sz="1600" b="1">
                <a:solidFill>
                  <a:srgbClr val="4D4D4D"/>
                </a:solidFill>
                <a:highlight>
                  <a:srgbClr val="FFFFFF"/>
                </a:highlight>
              </a:rPr>
              <a:t>direct clinical benefit</a:t>
            </a:r>
            <a:r>
              <a:rPr lang="en" sz="1600">
                <a:solidFill>
                  <a:srgbClr val="4D4D4D"/>
                </a:solidFill>
                <a:highlight>
                  <a:srgbClr val="FFFFFF"/>
                </a:highlight>
              </a:rPr>
              <a:t> to the participant </a:t>
            </a:r>
            <a:endParaRPr sz="1600">
              <a:solidFill>
                <a:srgbClr val="4D4D4D"/>
              </a:solidFill>
              <a:highlight>
                <a:srgbClr val="FFFFFF"/>
              </a:highlight>
            </a:endParaRPr>
          </a:p>
          <a:p>
            <a:pPr marL="0" lvl="0" indent="0" algn="l" rtl="0">
              <a:lnSpc>
                <a:spcPct val="100000"/>
              </a:lnSpc>
              <a:spcBef>
                <a:spcPts val="0"/>
              </a:spcBef>
              <a:spcAft>
                <a:spcPts val="0"/>
              </a:spcAft>
              <a:buNone/>
            </a:pPr>
            <a:r>
              <a:rPr lang="en" sz="1600">
                <a:solidFill>
                  <a:srgbClr val="4D4D4D"/>
                </a:solidFill>
                <a:highlight>
                  <a:srgbClr val="FFFFFF"/>
                </a:highlight>
              </a:rPr>
              <a:t>Surrogate endpoints, including biomarkers, predict clinical benefit. </a:t>
            </a:r>
            <a:endParaRPr sz="1600">
              <a:highlight>
                <a:schemeClr val="lt1"/>
              </a:highlight>
            </a:endParaRPr>
          </a:p>
        </p:txBody>
      </p:sp>
      <p:pic>
        <p:nvPicPr>
          <p:cNvPr id="318" name="Google Shape;318;p51"/>
          <p:cNvPicPr preferRelativeResize="0"/>
          <p:nvPr/>
        </p:nvPicPr>
        <p:blipFill>
          <a:blip r:embed="rId8">
            <a:alphaModFix/>
          </a:blip>
          <a:stretch>
            <a:fillRect/>
          </a:stretch>
        </p:blipFill>
        <p:spPr>
          <a:xfrm>
            <a:off x="589900" y="3602478"/>
            <a:ext cx="2563200" cy="674060"/>
          </a:xfrm>
          <a:prstGeom prst="rect">
            <a:avLst/>
          </a:prstGeom>
          <a:noFill/>
          <a:ln>
            <a:noFill/>
          </a:ln>
        </p:spPr>
      </p:pic>
      <p:sp>
        <p:nvSpPr>
          <p:cNvPr id="319" name="Google Shape;319;p51"/>
          <p:cNvSpPr txBox="1">
            <a:spLocks noGrp="1"/>
          </p:cNvSpPr>
          <p:nvPr>
            <p:ph type="body" idx="1"/>
          </p:nvPr>
        </p:nvSpPr>
        <p:spPr>
          <a:xfrm>
            <a:off x="518663" y="3306881"/>
            <a:ext cx="3703800" cy="738600"/>
          </a:xfrm>
          <a:prstGeom prst="rect">
            <a:avLst/>
          </a:prstGeom>
          <a:noFill/>
          <a:ln>
            <a:noFill/>
          </a:ln>
        </p:spPr>
        <p:txBody>
          <a:bodyPr spcFirstLastPara="1" wrap="square" lIns="68575" tIns="34275" rIns="68575" bIns="34275" anchor="t" anchorCtr="0">
            <a:normAutofit/>
          </a:bodyPr>
          <a:lstStyle/>
          <a:p>
            <a:pPr marL="0" lvl="0" indent="0" algn="l" rtl="0">
              <a:lnSpc>
                <a:spcPct val="100000"/>
              </a:lnSpc>
              <a:spcBef>
                <a:spcPts val="0"/>
              </a:spcBef>
              <a:spcAft>
                <a:spcPts val="0"/>
              </a:spcAft>
              <a:buSzPts val="1400"/>
              <a:buNone/>
            </a:pPr>
            <a:r>
              <a:rPr lang="en" sz="1400">
                <a:highlight>
                  <a:schemeClr val="lt1"/>
                </a:highlight>
                <a:latin typeface="Arial"/>
                <a:ea typeface="Arial"/>
                <a:cs typeface="Arial"/>
                <a:sym typeface="Arial"/>
              </a:rPr>
              <a:t>NCATs Glossary</a:t>
            </a:r>
            <a:endParaRPr sz="1400"/>
          </a:p>
        </p:txBody>
      </p:sp>
      <p:sp>
        <p:nvSpPr>
          <p:cNvPr id="320" name="Google Shape;320;p51"/>
          <p:cNvSpPr txBox="1"/>
          <p:nvPr/>
        </p:nvSpPr>
        <p:spPr>
          <a:xfrm>
            <a:off x="6091225" y="4104325"/>
            <a:ext cx="3020400" cy="323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900">
                <a:solidFill>
                  <a:srgbClr val="222222"/>
                </a:solidFill>
                <a:latin typeface="Roboto"/>
                <a:ea typeface="Roboto"/>
                <a:cs typeface="Roboto"/>
                <a:sym typeface="Roboto"/>
              </a:rPr>
              <a:t>Adapted from J Panagoulias, FAST Summit 2023</a:t>
            </a:r>
            <a:endParaRPr sz="900">
              <a:solidFill>
                <a:srgbClr val="222222"/>
              </a:solidFill>
              <a:latin typeface="Roboto"/>
              <a:ea typeface="Roboto"/>
              <a:cs typeface="Roboto"/>
              <a:sym typeface="Roboto"/>
            </a:endParaRPr>
          </a:p>
        </p:txBody>
      </p:sp>
      <p:sp>
        <p:nvSpPr>
          <p:cNvPr id="321" name="Google Shape;321;p51"/>
          <p:cNvSpPr txBox="1"/>
          <p:nvPr/>
        </p:nvSpPr>
        <p:spPr>
          <a:xfrm>
            <a:off x="453375" y="4709288"/>
            <a:ext cx="2202000" cy="323100"/>
          </a:xfrm>
          <a:prstGeom prst="rect">
            <a:avLst/>
          </a:prstGeom>
          <a:noFill/>
          <a:ln>
            <a:noFill/>
          </a:ln>
        </p:spPr>
        <p:txBody>
          <a:bodyPr spcFirstLastPara="1" wrap="square" lIns="68575" tIns="68575" rIns="68575" bIns="68575"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chemeClr val="dk1"/>
                </a:solidFill>
                <a:latin typeface="Calibri"/>
                <a:ea typeface="Calibri"/>
                <a:cs typeface="Calibri"/>
                <a:sym typeface="Calibri"/>
              </a:rPr>
              <a:t>www.</a:t>
            </a:r>
            <a:r>
              <a:rPr lang="en" sz="1200" b="1" i="0" u="none" strike="noStrike" cap="none">
                <a:solidFill>
                  <a:srgbClr val="EE6C17"/>
                </a:solidFill>
                <a:latin typeface="Calibri"/>
                <a:ea typeface="Calibri"/>
                <a:cs typeface="Calibri"/>
                <a:sym typeface="Calibri"/>
              </a:rPr>
              <a:t>COMBINED</a:t>
            </a:r>
            <a:r>
              <a:rPr lang="en" sz="1200" b="1" i="0" u="none" strike="noStrike" cap="none">
                <a:solidFill>
                  <a:schemeClr val="dk1"/>
                </a:solidFill>
                <a:latin typeface="Calibri"/>
                <a:ea typeface="Calibri"/>
                <a:cs typeface="Calibri"/>
                <a:sym typeface="Calibri"/>
              </a:rPr>
              <a:t>Brain.org</a:t>
            </a:r>
            <a:endParaRPr sz="1200" b="1" i="0" u="none" strike="noStrike" cap="none">
              <a:solidFill>
                <a:schemeClr val="dk1"/>
              </a:solidFill>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sp>
        <p:nvSpPr>
          <p:cNvPr id="327" name="Google Shape;327;p52"/>
          <p:cNvSpPr/>
          <p:nvPr/>
        </p:nvSpPr>
        <p:spPr>
          <a:xfrm>
            <a:off x="94" y="4518994"/>
            <a:ext cx="9144000" cy="624300"/>
          </a:xfrm>
          <a:prstGeom prst="rect">
            <a:avLst/>
          </a:prstGeom>
          <a:solidFill>
            <a:srgbClr val="EFEFEF"/>
          </a:solidFill>
          <a:ln w="9525" cap="flat" cmpd="sng">
            <a:solidFill>
              <a:schemeClr val="accent3"/>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pic>
        <p:nvPicPr>
          <p:cNvPr id="328" name="Google Shape;328;p52"/>
          <p:cNvPicPr preferRelativeResize="0"/>
          <p:nvPr/>
        </p:nvPicPr>
        <p:blipFill rotWithShape="1">
          <a:blip r:embed="rId3">
            <a:alphaModFix/>
          </a:blip>
          <a:srcRect/>
          <a:stretch/>
        </p:blipFill>
        <p:spPr>
          <a:xfrm>
            <a:off x="6091219" y="4518997"/>
            <a:ext cx="1332283" cy="548359"/>
          </a:xfrm>
          <a:prstGeom prst="rect">
            <a:avLst/>
          </a:prstGeom>
          <a:noFill/>
          <a:ln>
            <a:noFill/>
          </a:ln>
        </p:spPr>
      </p:pic>
      <p:sp>
        <p:nvSpPr>
          <p:cNvPr id="329" name="Google Shape;329;p52"/>
          <p:cNvSpPr txBox="1">
            <a:spLocks noGrp="1"/>
          </p:cNvSpPr>
          <p:nvPr>
            <p:ph type="title"/>
          </p:nvPr>
        </p:nvSpPr>
        <p:spPr>
          <a:xfrm>
            <a:off x="290065" y="139300"/>
            <a:ext cx="8167800" cy="994200"/>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SzPts val="1400"/>
              <a:buNone/>
            </a:pPr>
            <a:r>
              <a:rPr lang="en">
                <a:solidFill>
                  <a:srgbClr val="1991CB"/>
                </a:solidFill>
              </a:rPr>
              <a:t>What is an Outcome Measure?</a:t>
            </a:r>
            <a:endParaRPr>
              <a:solidFill>
                <a:srgbClr val="1991CB"/>
              </a:solidFill>
            </a:endParaRPr>
          </a:p>
        </p:txBody>
      </p:sp>
      <p:sp>
        <p:nvSpPr>
          <p:cNvPr id="330" name="Google Shape;330;p52"/>
          <p:cNvSpPr txBox="1"/>
          <p:nvPr/>
        </p:nvSpPr>
        <p:spPr>
          <a:xfrm>
            <a:off x="290075" y="1185825"/>
            <a:ext cx="8449500" cy="2655000"/>
          </a:xfrm>
          <a:prstGeom prst="rect">
            <a:avLst/>
          </a:prstGeom>
          <a:noFill/>
          <a:ln>
            <a:noFill/>
          </a:ln>
        </p:spPr>
        <p:txBody>
          <a:bodyPr spcFirstLastPara="1" wrap="square" lIns="91425" tIns="45700" rIns="91425" bIns="45700" anchor="t" anchorCtr="0">
            <a:noAutofit/>
          </a:bodyPr>
          <a:lstStyle/>
          <a:p>
            <a:pPr marL="228600" lvl="0" indent="-190500" algn="l" rtl="0">
              <a:lnSpc>
                <a:spcPct val="90000"/>
              </a:lnSpc>
              <a:spcBef>
                <a:spcPts val="0"/>
              </a:spcBef>
              <a:spcAft>
                <a:spcPts val="0"/>
              </a:spcAft>
              <a:buClr>
                <a:srgbClr val="000000"/>
              </a:buClr>
              <a:buSzPts val="1800"/>
              <a:buChar char="•"/>
            </a:pPr>
            <a:r>
              <a:rPr lang="en" sz="1800">
                <a:solidFill>
                  <a:srgbClr val="000000"/>
                </a:solidFill>
                <a:latin typeface="Roboto"/>
                <a:ea typeface="Roboto"/>
                <a:cs typeface="Roboto"/>
                <a:sym typeface="Roboto"/>
              </a:rPr>
              <a:t>Outcome measures assess the way a patient </a:t>
            </a:r>
            <a:r>
              <a:rPr lang="en" sz="1800" b="1" u="sng">
                <a:solidFill>
                  <a:srgbClr val="000000"/>
                </a:solidFill>
                <a:latin typeface="Roboto"/>
                <a:ea typeface="Roboto"/>
                <a:cs typeface="Roboto"/>
                <a:sym typeface="Roboto"/>
              </a:rPr>
              <a:t>feels, functions, or survives</a:t>
            </a:r>
            <a:endParaRPr sz="1800" b="1" u="sng">
              <a:solidFill>
                <a:srgbClr val="000000"/>
              </a:solidFill>
              <a:latin typeface="Roboto"/>
              <a:ea typeface="Roboto"/>
              <a:cs typeface="Roboto"/>
              <a:sym typeface="Roboto"/>
            </a:endParaRPr>
          </a:p>
          <a:p>
            <a:pPr marL="228600" lvl="0" indent="-190500" algn="l" rtl="0">
              <a:lnSpc>
                <a:spcPct val="90000"/>
              </a:lnSpc>
              <a:spcBef>
                <a:spcPts val="1000"/>
              </a:spcBef>
              <a:spcAft>
                <a:spcPts val="0"/>
              </a:spcAft>
              <a:buClr>
                <a:srgbClr val="000000"/>
              </a:buClr>
              <a:buSzPts val="1800"/>
              <a:buChar char="•"/>
            </a:pPr>
            <a:r>
              <a:rPr lang="en" sz="1800">
                <a:solidFill>
                  <a:srgbClr val="000000"/>
                </a:solidFill>
                <a:latin typeface="Roboto"/>
                <a:ea typeface="Roboto"/>
                <a:cs typeface="Roboto"/>
                <a:sym typeface="Roboto"/>
              </a:rPr>
              <a:t>An ideal measure captures </a:t>
            </a:r>
            <a:r>
              <a:rPr lang="en" sz="1800" b="1" u="sng">
                <a:solidFill>
                  <a:srgbClr val="000000"/>
                </a:solidFill>
                <a:latin typeface="Roboto"/>
                <a:ea typeface="Roboto"/>
                <a:cs typeface="Roboto"/>
                <a:sym typeface="Roboto"/>
              </a:rPr>
              <a:t>what matters to patients/caregivers</a:t>
            </a:r>
            <a:r>
              <a:rPr lang="en" sz="1800">
                <a:solidFill>
                  <a:srgbClr val="000000"/>
                </a:solidFill>
                <a:latin typeface="Roboto"/>
                <a:ea typeface="Roboto"/>
                <a:cs typeface="Roboto"/>
                <a:sym typeface="Roboto"/>
              </a:rPr>
              <a:t> </a:t>
            </a:r>
            <a:endParaRPr sz="1800">
              <a:solidFill>
                <a:srgbClr val="000000"/>
              </a:solidFill>
              <a:latin typeface="Roboto"/>
              <a:ea typeface="Roboto"/>
              <a:cs typeface="Roboto"/>
              <a:sym typeface="Roboto"/>
            </a:endParaRPr>
          </a:p>
          <a:p>
            <a:pPr marL="0" lvl="0" indent="0" algn="ctr" rtl="0">
              <a:lnSpc>
                <a:spcPct val="90000"/>
              </a:lnSpc>
              <a:spcBef>
                <a:spcPts val="1000"/>
              </a:spcBef>
              <a:spcAft>
                <a:spcPts val="0"/>
              </a:spcAft>
              <a:buNone/>
            </a:pPr>
            <a:br>
              <a:rPr lang="en" sz="1800" b="1">
                <a:solidFill>
                  <a:srgbClr val="000000"/>
                </a:solidFill>
                <a:latin typeface="Roboto"/>
                <a:ea typeface="Roboto"/>
                <a:cs typeface="Roboto"/>
                <a:sym typeface="Roboto"/>
              </a:rPr>
            </a:br>
            <a:r>
              <a:rPr lang="en" sz="1800" b="1" u="sng">
                <a:solidFill>
                  <a:srgbClr val="000000"/>
                </a:solidFill>
                <a:latin typeface="Roboto"/>
                <a:ea typeface="Roboto"/>
                <a:cs typeface="Roboto"/>
                <a:sym typeface="Roboto"/>
              </a:rPr>
              <a:t>AND</a:t>
            </a:r>
            <a:br>
              <a:rPr lang="en" sz="1800" b="1">
                <a:solidFill>
                  <a:srgbClr val="000000"/>
                </a:solidFill>
                <a:latin typeface="Roboto"/>
                <a:ea typeface="Roboto"/>
                <a:cs typeface="Roboto"/>
                <a:sym typeface="Roboto"/>
              </a:rPr>
            </a:br>
            <a:endParaRPr sz="1800" b="1">
              <a:solidFill>
                <a:srgbClr val="000000"/>
              </a:solidFill>
              <a:latin typeface="Roboto"/>
              <a:ea typeface="Roboto"/>
              <a:cs typeface="Roboto"/>
              <a:sym typeface="Roboto"/>
            </a:endParaRPr>
          </a:p>
          <a:p>
            <a:pPr marL="685800" lvl="1" indent="-190500" algn="l" rtl="0">
              <a:lnSpc>
                <a:spcPct val="90000"/>
              </a:lnSpc>
              <a:spcBef>
                <a:spcPts val="500"/>
              </a:spcBef>
              <a:spcAft>
                <a:spcPts val="0"/>
              </a:spcAft>
              <a:buClr>
                <a:srgbClr val="000000"/>
              </a:buClr>
              <a:buSzPts val="1800"/>
              <a:buFont typeface="Roboto"/>
              <a:buChar char="•"/>
            </a:pPr>
            <a:r>
              <a:rPr lang="en" sz="1800">
                <a:latin typeface="Roboto"/>
                <a:ea typeface="Roboto"/>
                <a:cs typeface="Roboto"/>
                <a:sym typeface="Roboto"/>
              </a:rPr>
              <a:t>C</a:t>
            </a:r>
            <a:r>
              <a:rPr lang="en" sz="1800">
                <a:solidFill>
                  <a:srgbClr val="000000"/>
                </a:solidFill>
                <a:latin typeface="Roboto"/>
                <a:ea typeface="Roboto"/>
                <a:cs typeface="Roboto"/>
                <a:sym typeface="Roboto"/>
              </a:rPr>
              <a:t>aptures what was measured</a:t>
            </a:r>
            <a:endParaRPr sz="1800">
              <a:solidFill>
                <a:srgbClr val="000000"/>
              </a:solidFill>
              <a:latin typeface="Roboto"/>
              <a:ea typeface="Roboto"/>
              <a:cs typeface="Roboto"/>
              <a:sym typeface="Roboto"/>
            </a:endParaRPr>
          </a:p>
          <a:p>
            <a:pPr marL="685800" lvl="1" indent="-190500" algn="l" rtl="0">
              <a:lnSpc>
                <a:spcPct val="90000"/>
              </a:lnSpc>
              <a:spcBef>
                <a:spcPts val="500"/>
              </a:spcBef>
              <a:spcAft>
                <a:spcPts val="0"/>
              </a:spcAft>
              <a:buClr>
                <a:srgbClr val="000000"/>
              </a:buClr>
              <a:buSzPts val="1800"/>
              <a:buFont typeface="Roboto"/>
              <a:buChar char="•"/>
            </a:pPr>
            <a:r>
              <a:rPr lang="en" sz="1800">
                <a:latin typeface="Roboto"/>
                <a:ea typeface="Roboto"/>
                <a:cs typeface="Roboto"/>
                <a:sym typeface="Roboto"/>
              </a:rPr>
              <a:t>E</a:t>
            </a:r>
            <a:r>
              <a:rPr lang="en" sz="1800">
                <a:solidFill>
                  <a:srgbClr val="000000"/>
                </a:solidFill>
                <a:latin typeface="Roboto"/>
                <a:ea typeface="Roboto"/>
                <a:cs typeface="Roboto"/>
                <a:sym typeface="Roboto"/>
              </a:rPr>
              <a:t>valuat</a:t>
            </a:r>
            <a:r>
              <a:rPr lang="en" sz="1800">
                <a:latin typeface="Roboto"/>
                <a:ea typeface="Roboto"/>
                <a:cs typeface="Roboto"/>
                <a:sym typeface="Roboto"/>
              </a:rPr>
              <a:t>es the</a:t>
            </a:r>
            <a:r>
              <a:rPr lang="en" sz="1800">
                <a:solidFill>
                  <a:srgbClr val="000000"/>
                </a:solidFill>
                <a:latin typeface="Roboto"/>
                <a:ea typeface="Roboto"/>
                <a:cs typeface="Roboto"/>
                <a:sym typeface="Roboto"/>
              </a:rPr>
              <a:t> effects</a:t>
            </a:r>
            <a:r>
              <a:rPr lang="en" sz="1800">
                <a:latin typeface="Roboto"/>
                <a:ea typeface="Roboto"/>
                <a:cs typeface="Roboto"/>
                <a:sym typeface="Roboto"/>
              </a:rPr>
              <a:t> and </a:t>
            </a:r>
            <a:r>
              <a:rPr lang="en" sz="1800">
                <a:solidFill>
                  <a:srgbClr val="000000"/>
                </a:solidFill>
                <a:latin typeface="Roboto"/>
                <a:ea typeface="Roboto"/>
                <a:cs typeface="Roboto"/>
                <a:sym typeface="Roboto"/>
              </a:rPr>
              <a:t>safety</a:t>
            </a:r>
            <a:r>
              <a:rPr lang="en" sz="1800">
                <a:latin typeface="Roboto"/>
                <a:ea typeface="Roboto"/>
                <a:cs typeface="Roboto"/>
                <a:sym typeface="Roboto"/>
              </a:rPr>
              <a:t> </a:t>
            </a:r>
            <a:r>
              <a:rPr lang="en" sz="1800">
                <a:solidFill>
                  <a:srgbClr val="000000"/>
                </a:solidFill>
                <a:latin typeface="Roboto"/>
                <a:ea typeface="Roboto"/>
                <a:cs typeface="Roboto"/>
                <a:sym typeface="Roboto"/>
              </a:rPr>
              <a:t>of a drug</a:t>
            </a:r>
            <a:endParaRPr sz="1800">
              <a:solidFill>
                <a:srgbClr val="000000"/>
              </a:solidFill>
              <a:latin typeface="Roboto"/>
              <a:ea typeface="Roboto"/>
              <a:cs typeface="Roboto"/>
              <a:sym typeface="Roboto"/>
            </a:endParaRPr>
          </a:p>
          <a:p>
            <a:pPr marL="685800" lvl="1" indent="-190500" algn="l" rtl="0">
              <a:lnSpc>
                <a:spcPct val="90000"/>
              </a:lnSpc>
              <a:spcBef>
                <a:spcPts val="500"/>
              </a:spcBef>
              <a:spcAft>
                <a:spcPts val="0"/>
              </a:spcAft>
              <a:buClr>
                <a:srgbClr val="000000"/>
              </a:buClr>
              <a:buSzPts val="1800"/>
              <a:buFont typeface="Roboto"/>
              <a:buChar char="•"/>
            </a:pPr>
            <a:r>
              <a:rPr lang="en" sz="1800">
                <a:solidFill>
                  <a:srgbClr val="000000"/>
                </a:solidFill>
                <a:latin typeface="Roboto"/>
                <a:ea typeface="Roboto"/>
                <a:cs typeface="Roboto"/>
                <a:sym typeface="Roboto"/>
              </a:rPr>
              <a:t>Can clearly be described in the labeling for the drug</a:t>
            </a:r>
            <a:endParaRPr sz="1800">
              <a:solidFill>
                <a:srgbClr val="000000"/>
              </a:solidFill>
              <a:latin typeface="Roboto"/>
              <a:ea typeface="Roboto"/>
              <a:cs typeface="Roboto"/>
              <a:sym typeface="Roboto"/>
            </a:endParaRPr>
          </a:p>
        </p:txBody>
      </p:sp>
      <p:sp>
        <p:nvSpPr>
          <p:cNvPr id="331" name="Google Shape;331;p52"/>
          <p:cNvSpPr txBox="1"/>
          <p:nvPr/>
        </p:nvSpPr>
        <p:spPr>
          <a:xfrm>
            <a:off x="6091225" y="4104325"/>
            <a:ext cx="3020400" cy="323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900">
                <a:solidFill>
                  <a:srgbClr val="222222"/>
                </a:solidFill>
                <a:latin typeface="Roboto"/>
                <a:ea typeface="Roboto"/>
                <a:cs typeface="Roboto"/>
                <a:sym typeface="Roboto"/>
              </a:rPr>
              <a:t>Adapted from J Panagoulias, FAST Summit 2023</a:t>
            </a:r>
            <a:endParaRPr sz="900">
              <a:solidFill>
                <a:srgbClr val="222222"/>
              </a:solidFill>
              <a:latin typeface="Roboto"/>
              <a:ea typeface="Roboto"/>
              <a:cs typeface="Roboto"/>
              <a:sym typeface="Roboto"/>
            </a:endParaRPr>
          </a:p>
        </p:txBody>
      </p:sp>
      <p:sp>
        <p:nvSpPr>
          <p:cNvPr id="332" name="Google Shape;332;p52"/>
          <p:cNvSpPr txBox="1"/>
          <p:nvPr/>
        </p:nvSpPr>
        <p:spPr>
          <a:xfrm>
            <a:off x="453375" y="4709288"/>
            <a:ext cx="2202000" cy="323100"/>
          </a:xfrm>
          <a:prstGeom prst="rect">
            <a:avLst/>
          </a:prstGeom>
          <a:noFill/>
          <a:ln>
            <a:noFill/>
          </a:ln>
        </p:spPr>
        <p:txBody>
          <a:bodyPr spcFirstLastPara="1" wrap="square" lIns="68575" tIns="68575" rIns="68575" bIns="68575"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chemeClr val="dk1"/>
                </a:solidFill>
                <a:latin typeface="Calibri"/>
                <a:ea typeface="Calibri"/>
                <a:cs typeface="Calibri"/>
                <a:sym typeface="Calibri"/>
              </a:rPr>
              <a:t>www.</a:t>
            </a:r>
            <a:r>
              <a:rPr lang="en" sz="1200" b="1" i="0" u="none" strike="noStrike" cap="none">
                <a:solidFill>
                  <a:srgbClr val="EE6C17"/>
                </a:solidFill>
                <a:latin typeface="Calibri"/>
                <a:ea typeface="Calibri"/>
                <a:cs typeface="Calibri"/>
                <a:sym typeface="Calibri"/>
              </a:rPr>
              <a:t>COMBINED</a:t>
            </a:r>
            <a:r>
              <a:rPr lang="en" sz="1200" b="1" i="0" u="none" strike="noStrike" cap="none">
                <a:solidFill>
                  <a:schemeClr val="dk1"/>
                </a:solidFill>
                <a:latin typeface="Calibri"/>
                <a:ea typeface="Calibri"/>
                <a:cs typeface="Calibri"/>
                <a:sym typeface="Calibri"/>
              </a:rPr>
              <a:t>Brain.org</a:t>
            </a:r>
            <a:endParaRPr sz="1200" b="1" i="0" u="none" strike="noStrike" cap="none">
              <a:solidFill>
                <a:schemeClr val="dk1"/>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Material">
  <a:themeElements>
    <a:clrScheme name="Material">
      <a:dk1>
        <a:srgbClr val="4285F4"/>
      </a:dk1>
      <a:lt1>
        <a:srgbClr val="FFFFFF"/>
      </a:lt1>
      <a:dk2>
        <a:srgbClr val="424242"/>
      </a:dk2>
      <a:lt2>
        <a:srgbClr val="737373"/>
      </a:lt2>
      <a:accent1>
        <a:srgbClr val="0277BD"/>
      </a:accent1>
      <a:accent2>
        <a:srgbClr val="0F9D58"/>
      </a:accent2>
      <a:accent3>
        <a:srgbClr val="DB4437"/>
      </a:accent3>
      <a:accent4>
        <a:srgbClr val="FAFAFA"/>
      </a:accent4>
      <a:accent5>
        <a:srgbClr val="1A237E"/>
      </a:accent5>
      <a:accent6>
        <a:srgbClr val="F4B400"/>
      </a:accent6>
      <a:hlink>
        <a:srgbClr val="1A237E"/>
      </a:hlink>
      <a:folHlink>
        <a:srgbClr val="1A237E"/>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5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1057</Words>
  <Application>Microsoft Office PowerPoint</Application>
  <PresentationFormat>On-screen Show (16:9)</PresentationFormat>
  <Paragraphs>194</Paragraphs>
  <Slides>23</Slides>
  <Notes>23</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23</vt:i4>
      </vt:variant>
    </vt:vector>
  </HeadingPairs>
  <TitlesOfParts>
    <vt:vector size="33" baseType="lpstr">
      <vt:lpstr>Merriweather Sans</vt:lpstr>
      <vt:lpstr>Angsana New</vt:lpstr>
      <vt:lpstr>Comfortaa</vt:lpstr>
      <vt:lpstr>Arial</vt:lpstr>
      <vt:lpstr>Calibri</vt:lpstr>
      <vt:lpstr>Roboto</vt:lpstr>
      <vt:lpstr>Century Gothic</vt:lpstr>
      <vt:lpstr>Simple Light</vt:lpstr>
      <vt:lpstr>Material</vt:lpstr>
      <vt:lpstr>5_Office Theme</vt:lpstr>
      <vt:lpstr>COMBINEDBrain</vt:lpstr>
      <vt:lpstr>COMBINEDBrain</vt:lpstr>
      <vt:lpstr>PowerPoint Presentation</vt:lpstr>
      <vt:lpstr>PowerPoint Presentation</vt:lpstr>
      <vt:lpstr>PowerPoint Presentation</vt:lpstr>
      <vt:lpstr>Draft Conceptual Model of SLC6A1- Related Disorders</vt:lpstr>
      <vt:lpstr>Findings of Conceptual Models</vt:lpstr>
      <vt:lpstr>What is an Endpoint?</vt:lpstr>
      <vt:lpstr>What is an Outcome Measure?</vt:lpstr>
      <vt:lpstr>Outcome Measures as Endpoints in a study to establish the effect of Trofinitide/Daybue on Rett syndrome</vt:lpstr>
      <vt:lpstr>It worked! FDA approves first treatment for Rett syndrome</vt:lpstr>
      <vt:lpstr>It worked! FDA approves first treatment for Rett syndrome</vt:lpstr>
      <vt:lpstr>The primary endpoints showed improvement (Behavior and CGI-I) </vt:lpstr>
      <vt:lpstr>Potential endpoints for SLC6A1?</vt:lpstr>
      <vt:lpstr>Patient-reported outcome measures </vt:lpstr>
      <vt:lpstr>  What is a Surrogate Endpoint                             </vt:lpstr>
      <vt:lpstr>Surrogate endpoints can shorten the timeline </vt:lpstr>
      <vt:lpstr>EEG delta power predicts cognitive function in Angelman syndrome</vt:lpstr>
      <vt:lpstr>Reduction in abnormal delta power following ASO treatment in AS mice</vt:lpstr>
      <vt:lpstr>Biosamples -&gt; Biomarkers Blood Plasma Dried Blood spots Urine Cerebrospinal fluid </vt:lpstr>
      <vt:lpstr> SLC6A1 surrogate endpoints - EEG biomarkers</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COMBINEDBrain</dc:title>
  <dc:creator>Kimberly Fry</dc:creator>
  <cp:lastModifiedBy>Kimberly Fry</cp:lastModifiedBy>
  <cp:revision>1</cp:revision>
  <dcterms:modified xsi:type="dcterms:W3CDTF">2023-11-30T19:31:46Z</dcterms:modified>
</cp:coreProperties>
</file>