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67" r:id="rId2"/>
    <p:sldId id="274" r:id="rId3"/>
    <p:sldId id="455" r:id="rId4"/>
    <p:sldId id="2134959527" r:id="rId5"/>
    <p:sldId id="459" r:id="rId6"/>
    <p:sldId id="462" r:id="rId7"/>
    <p:sldId id="337" r:id="rId8"/>
    <p:sldId id="2134959509" r:id="rId9"/>
    <p:sldId id="2134959528" r:id="rId10"/>
    <p:sldId id="281" r:id="rId11"/>
    <p:sldId id="392" r:id="rId12"/>
    <p:sldId id="447" r:id="rId13"/>
    <p:sldId id="446" r:id="rId14"/>
    <p:sldId id="2134959523" r:id="rId15"/>
    <p:sldId id="2134959531" r:id="rId16"/>
    <p:sldId id="2134959534" r:id="rId17"/>
    <p:sldId id="2134959532" r:id="rId18"/>
    <p:sldId id="2134959535" r:id="rId19"/>
    <p:sldId id="2134959530" r:id="rId20"/>
    <p:sldId id="2134959512" r:id="rId21"/>
    <p:sldId id="2134959513" r:id="rId22"/>
    <p:sldId id="2134959526" r:id="rId23"/>
    <p:sldId id="2134959514" r:id="rId24"/>
    <p:sldId id="2134959515" r:id="rId25"/>
    <p:sldId id="2134959510" r:id="rId26"/>
    <p:sldId id="2134959525" r:id="rId27"/>
    <p:sldId id="2134959536" r:id="rId28"/>
    <p:sldId id="2134959529" r:id="rId29"/>
    <p:sldId id="2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20B148A-D68F-EA07-3D9E-F6828AF76C0B}" name="Kimberly Goodspeed" initials="KG" userId="S::Kimberly.Goodspeed@UTSouthwestern.edu::3f6ae6a2-3957-4255-85af-1eab63a347c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5B07C8-F4F6-47AE-871A-7E0BDF875580}" v="54" dt="2023-11-21T23:12:59.880"/>
  </p1510:revLst>
</p1510:revInfo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3" autoAdjust="0"/>
  </p:normalViewPr>
  <p:slideViewPr>
    <p:cSldViewPr snapToGrid="0">
      <p:cViewPr varScale="1">
        <p:scale>
          <a:sx n="78" d="100"/>
          <a:sy n="78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80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365utsouthwestern-my.sharepoint.com/personal/kimberly_goodspeed_utsouthwestern_edu/Documents/Gene%20Therapy/SLC6A1/SLC6A1%20NHS/SLC6A1%20Data/SLC6A1-DCDQ_DATA_NOV202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365utsouthwestern-my.sharepoint.com/personal/kimberly_goodspeed_utsouthwestern_edu/Documents/Gene%20Therapy/SLC6A1/SLC6A1%20NHS/SLC6A1%20Data/SLC6A1-DCDQ_DATA_NOV202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365utsouthwestern-my.sharepoint.com/personal/kimberly_goodspeed_utsouthwestern_edu/Documents/Gene%20Therapy/SLC6A1/SLC6A1%20NHS/SLC6A1%20Data/SLC6A1-DCDQ_DATA_NOV202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365utsouthwestern-my.sharepoint.com/personal/kimberly_goodspeed_utsouthwestern_edu/Documents/Gene%20Therapy/SLC6A1/SLC6A1%20NHS/SLC6A1%20Data/SLC6A1-Sleep_DATA_NOV2023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365utsouthwestern-my.sharepoint.com/personal/kimberly_goodspeed_utsouthwestern_edu/Documents/Gene%20Therapy/SLC6A1/SLC6A1%20NHS/SLC6A1%20Data/SLC6A1-Sleep_DATA_NOV2023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365utsouthwestern-my.sharepoint.com/personal/kimberly_goodspeed_utsouthwestern_edu/Documents/Gene%20Therapy/SLC6A1/SLC6A1%20NHS/SLC6A1%20Data/SLC6A1-Sleep_DATA_NOV2023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Prevalence of Core Features of SRD</a:t>
            </a:r>
          </a:p>
        </c:rich>
      </c:tx>
      <c:layout>
        <c:manualLayout>
          <c:xMode val="edge"/>
          <c:yMode val="edge"/>
          <c:x val="0.20625588450343343"/>
          <c:y val="4.54529638434884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097582010843444"/>
          <c:y val="0.18049638068614596"/>
          <c:w val="0.81950466127442601"/>
          <c:h val="0.405067106653697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Provider-Report (n=116) 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Epilepsy</c:v>
                </c:pt>
                <c:pt idx="1">
                  <c:v>Intellectual Disability/Developmental Delay </c:v>
                </c:pt>
                <c:pt idx="2">
                  <c:v>Autism Spectrum Disorder </c:v>
                </c:pt>
                <c:pt idx="3">
                  <c:v>Hypotonia</c:v>
                </c:pt>
                <c:pt idx="4">
                  <c:v>Movement Disorder/Ataxia 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91</c:v>
                </c:pt>
                <c:pt idx="1">
                  <c:v>85</c:v>
                </c:pt>
                <c:pt idx="2">
                  <c:v>23</c:v>
                </c:pt>
                <c:pt idx="3">
                  <c:v>17</c:v>
                </c:pt>
                <c:pt idx="4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9B-40B4-8CBA-FEDA089F982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Caregiver-Report (n=27) 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Epilepsy</c:v>
                </c:pt>
                <c:pt idx="1">
                  <c:v>Intellectual Disability/Developmental Delay </c:v>
                </c:pt>
                <c:pt idx="2">
                  <c:v>Autism Spectrum Disorder </c:v>
                </c:pt>
                <c:pt idx="3">
                  <c:v>Hypotonia</c:v>
                </c:pt>
                <c:pt idx="4">
                  <c:v>Movement Disorder/Ataxia 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78</c:v>
                </c:pt>
                <c:pt idx="1">
                  <c:v>81</c:v>
                </c:pt>
                <c:pt idx="2">
                  <c:v>30</c:v>
                </c:pt>
                <c:pt idx="3">
                  <c:v>78</c:v>
                </c:pt>
                <c:pt idx="4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9B-40B4-8CBA-FEDA089F982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19292991"/>
        <c:axId val="519493711"/>
      </c:barChart>
      <c:catAx>
        <c:axId val="5192929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493711"/>
        <c:crosses val="autoZero"/>
        <c:auto val="1"/>
        <c:lblAlgn val="ctr"/>
        <c:lblOffset val="100"/>
        <c:noMultiLvlLbl val="0"/>
      </c:catAx>
      <c:valAx>
        <c:axId val="5194937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Percentage</a:t>
                </a:r>
              </a:p>
            </c:rich>
          </c:tx>
          <c:layout>
            <c:manualLayout>
              <c:xMode val="edge"/>
              <c:yMode val="edge"/>
              <c:x val="0"/>
              <c:y val="0.1753581098467867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2929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5560366719405831"/>
          <c:y val="0.81269069721741205"/>
          <c:w val="0.54207441879220486"/>
          <c:h val="0.102858265892104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Movement Disorders in SLC6A1-NDD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'SLC6A1 Mvmt Hx'!$D$1:$K$1</c:f>
              <c:strCache>
                <c:ptCount val="8"/>
                <c:pt idx="0">
                  <c:v>Tremor</c:v>
                </c:pt>
                <c:pt idx="1">
                  <c:v>Ataxia</c:v>
                </c:pt>
                <c:pt idx="2">
                  <c:v>Dysmetria</c:v>
                </c:pt>
                <c:pt idx="3">
                  <c:v>Frequent Falls</c:v>
                </c:pt>
                <c:pt idx="4">
                  <c:v>Dystonia</c:v>
                </c:pt>
                <c:pt idx="5">
                  <c:v>Stereotypies</c:v>
                </c:pt>
                <c:pt idx="6">
                  <c:v>Other</c:v>
                </c:pt>
                <c:pt idx="7">
                  <c:v>None</c:v>
                </c:pt>
              </c:strCache>
            </c:strRef>
          </c:cat>
          <c:val>
            <c:numRef>
              <c:f>'SLC6A1 Mvmt Hx'!$D$23:$K$23</c:f>
              <c:numCache>
                <c:formatCode>General</c:formatCode>
                <c:ptCount val="8"/>
                <c:pt idx="0">
                  <c:v>6</c:v>
                </c:pt>
                <c:pt idx="1">
                  <c:v>9</c:v>
                </c:pt>
                <c:pt idx="2">
                  <c:v>2</c:v>
                </c:pt>
                <c:pt idx="3">
                  <c:v>11</c:v>
                </c:pt>
                <c:pt idx="4">
                  <c:v>0</c:v>
                </c:pt>
                <c:pt idx="5">
                  <c:v>8</c:v>
                </c:pt>
                <c:pt idx="6">
                  <c:v>2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F7-4DBE-882E-BCE6D2A133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5036607"/>
        <c:axId val="298684975"/>
      </c:barChart>
      <c:catAx>
        <c:axId val="1650366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8684975"/>
        <c:crosses val="autoZero"/>
        <c:auto val="1"/>
        <c:lblAlgn val="ctr"/>
        <c:lblOffset val="100"/>
        <c:noMultiLvlLbl val="0"/>
      </c:catAx>
      <c:valAx>
        <c:axId val="2986849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0366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Little DCDQ SLC6A1-NDD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'SLC6A1-Little DCDQ'!$AK$1</c:f>
              <c:strCache>
                <c:ptCount val="1"/>
                <c:pt idx="0">
                  <c:v>Gross Motor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'SLC6A1-Little DCDQ'!$U$2:$U$11</c:f>
              <c:numCache>
                <c:formatCode>General</c:formatCode>
                <c:ptCount val="10"/>
                <c:pt idx="0">
                  <c:v>4</c:v>
                </c:pt>
                <c:pt idx="1">
                  <c:v>4</c:v>
                </c:pt>
                <c:pt idx="2">
                  <c:v>1</c:v>
                </c:pt>
                <c:pt idx="3">
                  <c:v>4</c:v>
                </c:pt>
                <c:pt idx="4">
                  <c:v>3</c:v>
                </c:pt>
                <c:pt idx="5">
                  <c:v>2</c:v>
                </c:pt>
                <c:pt idx="6">
                  <c:v>4</c:v>
                </c:pt>
                <c:pt idx="7">
                  <c:v>2</c:v>
                </c:pt>
                <c:pt idx="8">
                  <c:v>4</c:v>
                </c:pt>
                <c:pt idx="9">
                  <c:v>4</c:v>
                </c:pt>
              </c:numCache>
            </c:numRef>
          </c:xVal>
          <c:yVal>
            <c:numRef>
              <c:f>'SLC6A1-Little DCDQ'!$AK$2:$AK$11</c:f>
              <c:numCache>
                <c:formatCode>General</c:formatCode>
                <c:ptCount val="10"/>
                <c:pt idx="0">
                  <c:v>25</c:v>
                </c:pt>
                <c:pt idx="1">
                  <c:v>18</c:v>
                </c:pt>
                <c:pt idx="2">
                  <c:v>10</c:v>
                </c:pt>
                <c:pt idx="3">
                  <c:v>17</c:v>
                </c:pt>
                <c:pt idx="4">
                  <c:v>40</c:v>
                </c:pt>
                <c:pt idx="5">
                  <c:v>39</c:v>
                </c:pt>
                <c:pt idx="6">
                  <c:v>41</c:v>
                </c:pt>
                <c:pt idx="7">
                  <c:v>15</c:v>
                </c:pt>
                <c:pt idx="8">
                  <c:v>10</c:v>
                </c:pt>
                <c:pt idx="9">
                  <c:v>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E1B-44A7-ACBE-FB09476819F8}"/>
            </c:ext>
          </c:extLst>
        </c:ser>
        <c:ser>
          <c:idx val="1"/>
          <c:order val="1"/>
          <c:tx>
            <c:strRef>
              <c:f>'SLC6A1-Little DCDQ'!$AL$1</c:f>
              <c:strCache>
                <c:ptCount val="1"/>
                <c:pt idx="0">
                  <c:v>Fine Motor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'SLC6A1-Little DCDQ'!$U$2:$U$11</c:f>
              <c:numCache>
                <c:formatCode>General</c:formatCode>
                <c:ptCount val="10"/>
                <c:pt idx="0">
                  <c:v>4</c:v>
                </c:pt>
                <c:pt idx="1">
                  <c:v>4</c:v>
                </c:pt>
                <c:pt idx="2">
                  <c:v>1</c:v>
                </c:pt>
                <c:pt idx="3">
                  <c:v>4</c:v>
                </c:pt>
                <c:pt idx="4">
                  <c:v>3</c:v>
                </c:pt>
                <c:pt idx="5">
                  <c:v>2</c:v>
                </c:pt>
                <c:pt idx="6">
                  <c:v>4</c:v>
                </c:pt>
                <c:pt idx="7">
                  <c:v>2</c:v>
                </c:pt>
                <c:pt idx="8">
                  <c:v>4</c:v>
                </c:pt>
                <c:pt idx="9">
                  <c:v>4</c:v>
                </c:pt>
              </c:numCache>
            </c:numRef>
          </c:xVal>
          <c:yVal>
            <c:numRef>
              <c:f>'SLC6A1-Little DCDQ'!$AL$2:$AL$11</c:f>
              <c:numCache>
                <c:formatCode>General</c:formatCode>
                <c:ptCount val="10"/>
                <c:pt idx="0">
                  <c:v>9</c:v>
                </c:pt>
                <c:pt idx="1">
                  <c:v>16</c:v>
                </c:pt>
                <c:pt idx="2">
                  <c:v>6</c:v>
                </c:pt>
                <c:pt idx="3">
                  <c:v>20</c:v>
                </c:pt>
                <c:pt idx="4">
                  <c:v>20</c:v>
                </c:pt>
                <c:pt idx="5">
                  <c:v>30</c:v>
                </c:pt>
                <c:pt idx="6">
                  <c:v>21</c:v>
                </c:pt>
                <c:pt idx="7">
                  <c:v>8</c:v>
                </c:pt>
                <c:pt idx="8">
                  <c:v>7</c:v>
                </c:pt>
                <c:pt idx="9">
                  <c:v>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E1B-44A7-ACBE-FB09476819F8}"/>
            </c:ext>
          </c:extLst>
        </c:ser>
        <c:ser>
          <c:idx val="2"/>
          <c:order val="2"/>
          <c:tx>
            <c:strRef>
              <c:f>'SLC6A1-Little DCDQ'!$AM$1</c:f>
              <c:strCache>
                <c:ptCount val="1"/>
                <c:pt idx="0">
                  <c:v>Total Score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'SLC6A1-Little DCDQ'!$U$2:$U$11</c:f>
              <c:numCache>
                <c:formatCode>General</c:formatCode>
                <c:ptCount val="10"/>
                <c:pt idx="0">
                  <c:v>4</c:v>
                </c:pt>
                <c:pt idx="1">
                  <c:v>4</c:v>
                </c:pt>
                <c:pt idx="2">
                  <c:v>1</c:v>
                </c:pt>
                <c:pt idx="3">
                  <c:v>4</c:v>
                </c:pt>
                <c:pt idx="4">
                  <c:v>3</c:v>
                </c:pt>
                <c:pt idx="5">
                  <c:v>2</c:v>
                </c:pt>
                <c:pt idx="6">
                  <c:v>4</c:v>
                </c:pt>
                <c:pt idx="7">
                  <c:v>2</c:v>
                </c:pt>
                <c:pt idx="8">
                  <c:v>4</c:v>
                </c:pt>
                <c:pt idx="9">
                  <c:v>4</c:v>
                </c:pt>
              </c:numCache>
            </c:numRef>
          </c:xVal>
          <c:yVal>
            <c:numRef>
              <c:f>'SLC6A1-Little DCDQ'!$AM$2:$AM$11</c:f>
              <c:numCache>
                <c:formatCode>General</c:formatCode>
                <c:ptCount val="10"/>
                <c:pt idx="0">
                  <c:v>34</c:v>
                </c:pt>
                <c:pt idx="1">
                  <c:v>34</c:v>
                </c:pt>
                <c:pt idx="2">
                  <c:v>16</c:v>
                </c:pt>
                <c:pt idx="3">
                  <c:v>37</c:v>
                </c:pt>
                <c:pt idx="4">
                  <c:v>60</c:v>
                </c:pt>
                <c:pt idx="5">
                  <c:v>69</c:v>
                </c:pt>
                <c:pt idx="6">
                  <c:v>62</c:v>
                </c:pt>
                <c:pt idx="7">
                  <c:v>23</c:v>
                </c:pt>
                <c:pt idx="8">
                  <c:v>17</c:v>
                </c:pt>
                <c:pt idx="9">
                  <c:v>30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E1B-44A7-ACBE-FB09476819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5051487"/>
        <c:axId val="135981807"/>
      </c:scatterChart>
      <c:valAx>
        <c:axId val="165051487"/>
        <c:scaling>
          <c:orientation val="minMax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981807"/>
        <c:crosses val="autoZero"/>
        <c:crossBetween val="midCat"/>
        <c:majorUnit val="1"/>
        <c:minorUnit val="0.5"/>
      </c:valAx>
      <c:valAx>
        <c:axId val="1359818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05148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DCDQ</a:t>
            </a:r>
            <a:r>
              <a:rPr lang="en-US" baseline="0"/>
              <a:t> SLC6A1-NDD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'SLC6A1-DCDQ_DATA_NOV2023'!$AK$1</c:f>
              <c:strCache>
                <c:ptCount val="1"/>
                <c:pt idx="0">
                  <c:v>Total Control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'SLC6A1-DCDQ_DATA_NOV2023'!$U$2:$U$20</c:f>
              <c:numCache>
                <c:formatCode>General</c:formatCode>
                <c:ptCount val="19"/>
                <c:pt idx="0">
                  <c:v>5.0999999999999996</c:v>
                </c:pt>
                <c:pt idx="1">
                  <c:v>6.2</c:v>
                </c:pt>
                <c:pt idx="2">
                  <c:v>11.5</c:v>
                </c:pt>
                <c:pt idx="3">
                  <c:v>5.4</c:v>
                </c:pt>
                <c:pt idx="4">
                  <c:v>6.4</c:v>
                </c:pt>
                <c:pt idx="5">
                  <c:v>7.9</c:v>
                </c:pt>
                <c:pt idx="6">
                  <c:v>8.8000000000000007</c:v>
                </c:pt>
                <c:pt idx="7">
                  <c:v>9.8000000000000007</c:v>
                </c:pt>
                <c:pt idx="8">
                  <c:v>6.6</c:v>
                </c:pt>
                <c:pt idx="9">
                  <c:v>5.5</c:v>
                </c:pt>
                <c:pt idx="10">
                  <c:v>6.5</c:v>
                </c:pt>
                <c:pt idx="11">
                  <c:v>8.5</c:v>
                </c:pt>
                <c:pt idx="12">
                  <c:v>9.6</c:v>
                </c:pt>
                <c:pt idx="13">
                  <c:v>5.5</c:v>
                </c:pt>
                <c:pt idx="14">
                  <c:v>7.5</c:v>
                </c:pt>
                <c:pt idx="15">
                  <c:v>8.4</c:v>
                </c:pt>
                <c:pt idx="16">
                  <c:v>13.7</c:v>
                </c:pt>
                <c:pt idx="17">
                  <c:v>6.9</c:v>
                </c:pt>
                <c:pt idx="18">
                  <c:v>7.9</c:v>
                </c:pt>
              </c:numCache>
            </c:numRef>
          </c:xVal>
          <c:yVal>
            <c:numRef>
              <c:f>'SLC6A1-DCDQ_DATA_NOV2023'!$AK$2:$AK$20</c:f>
              <c:numCache>
                <c:formatCode>General</c:formatCode>
                <c:ptCount val="19"/>
                <c:pt idx="0">
                  <c:v>10</c:v>
                </c:pt>
                <c:pt idx="1">
                  <c:v>17</c:v>
                </c:pt>
                <c:pt idx="2">
                  <c:v>8</c:v>
                </c:pt>
                <c:pt idx="3">
                  <c:v>20</c:v>
                </c:pt>
                <c:pt idx="4">
                  <c:v>11</c:v>
                </c:pt>
                <c:pt idx="5">
                  <c:v>9</c:v>
                </c:pt>
                <c:pt idx="6">
                  <c:v>10</c:v>
                </c:pt>
                <c:pt idx="7">
                  <c:v>12</c:v>
                </c:pt>
                <c:pt idx="8">
                  <c:v>16</c:v>
                </c:pt>
                <c:pt idx="9">
                  <c:v>16</c:v>
                </c:pt>
                <c:pt idx="10">
                  <c:v>22</c:v>
                </c:pt>
                <c:pt idx="11">
                  <c:v>18</c:v>
                </c:pt>
                <c:pt idx="12">
                  <c:v>24</c:v>
                </c:pt>
                <c:pt idx="13">
                  <c:v>7</c:v>
                </c:pt>
                <c:pt idx="14">
                  <c:v>16</c:v>
                </c:pt>
                <c:pt idx="15">
                  <c:v>11</c:v>
                </c:pt>
                <c:pt idx="16">
                  <c:v>7</c:v>
                </c:pt>
                <c:pt idx="17">
                  <c:v>12</c:v>
                </c:pt>
                <c:pt idx="18">
                  <c:v>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FEC-497E-A41E-6613D14E7A6D}"/>
            </c:ext>
          </c:extLst>
        </c:ser>
        <c:ser>
          <c:idx val="1"/>
          <c:order val="1"/>
          <c:tx>
            <c:strRef>
              <c:f>'SLC6A1-DCDQ_DATA_NOV2023'!$AL$1</c:f>
              <c:strCache>
                <c:ptCount val="1"/>
                <c:pt idx="0">
                  <c:v>Fine Motor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'SLC6A1-DCDQ_DATA_NOV2023'!$U$2:$U$20</c:f>
              <c:numCache>
                <c:formatCode>General</c:formatCode>
                <c:ptCount val="19"/>
                <c:pt idx="0">
                  <c:v>5.0999999999999996</c:v>
                </c:pt>
                <c:pt idx="1">
                  <c:v>6.2</c:v>
                </c:pt>
                <c:pt idx="2">
                  <c:v>11.5</c:v>
                </c:pt>
                <c:pt idx="3">
                  <c:v>5.4</c:v>
                </c:pt>
                <c:pt idx="4">
                  <c:v>6.4</c:v>
                </c:pt>
                <c:pt idx="5">
                  <c:v>7.9</c:v>
                </c:pt>
                <c:pt idx="6">
                  <c:v>8.8000000000000007</c:v>
                </c:pt>
                <c:pt idx="7">
                  <c:v>9.8000000000000007</c:v>
                </c:pt>
                <c:pt idx="8">
                  <c:v>6.6</c:v>
                </c:pt>
                <c:pt idx="9">
                  <c:v>5.5</c:v>
                </c:pt>
                <c:pt idx="10">
                  <c:v>6.5</c:v>
                </c:pt>
                <c:pt idx="11">
                  <c:v>8.5</c:v>
                </c:pt>
                <c:pt idx="12">
                  <c:v>9.6</c:v>
                </c:pt>
                <c:pt idx="13">
                  <c:v>5.5</c:v>
                </c:pt>
                <c:pt idx="14">
                  <c:v>7.5</c:v>
                </c:pt>
                <c:pt idx="15">
                  <c:v>8.4</c:v>
                </c:pt>
                <c:pt idx="16">
                  <c:v>13.7</c:v>
                </c:pt>
                <c:pt idx="17">
                  <c:v>6.9</c:v>
                </c:pt>
                <c:pt idx="18">
                  <c:v>7.9</c:v>
                </c:pt>
              </c:numCache>
            </c:numRef>
          </c:xVal>
          <c:yVal>
            <c:numRef>
              <c:f>'SLC6A1-DCDQ_DATA_NOV2023'!$AL$2:$AL$20</c:f>
              <c:numCache>
                <c:formatCode>General</c:formatCode>
                <c:ptCount val="19"/>
                <c:pt idx="0">
                  <c:v>4</c:v>
                </c:pt>
                <c:pt idx="1">
                  <c:v>8</c:v>
                </c:pt>
                <c:pt idx="2">
                  <c:v>4</c:v>
                </c:pt>
                <c:pt idx="3">
                  <c:v>11</c:v>
                </c:pt>
                <c:pt idx="4">
                  <c:v>10</c:v>
                </c:pt>
                <c:pt idx="5">
                  <c:v>5</c:v>
                </c:pt>
                <c:pt idx="6">
                  <c:v>13</c:v>
                </c:pt>
                <c:pt idx="7">
                  <c:v>12</c:v>
                </c:pt>
                <c:pt idx="8">
                  <c:v>7</c:v>
                </c:pt>
                <c:pt idx="9">
                  <c:v>8</c:v>
                </c:pt>
                <c:pt idx="10">
                  <c:v>16</c:v>
                </c:pt>
                <c:pt idx="11">
                  <c:v>9</c:v>
                </c:pt>
                <c:pt idx="12">
                  <c:v>8</c:v>
                </c:pt>
                <c:pt idx="13">
                  <c:v>4</c:v>
                </c:pt>
                <c:pt idx="14">
                  <c:v>9</c:v>
                </c:pt>
                <c:pt idx="15">
                  <c:v>8</c:v>
                </c:pt>
                <c:pt idx="16">
                  <c:v>4</c:v>
                </c:pt>
                <c:pt idx="17">
                  <c:v>5</c:v>
                </c:pt>
                <c:pt idx="18">
                  <c:v>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FEC-497E-A41E-6613D14E7A6D}"/>
            </c:ext>
          </c:extLst>
        </c:ser>
        <c:ser>
          <c:idx val="2"/>
          <c:order val="2"/>
          <c:tx>
            <c:strRef>
              <c:f>'SLC6A1-DCDQ_DATA_NOV2023'!$AM$1</c:f>
              <c:strCache>
                <c:ptCount val="1"/>
                <c:pt idx="0">
                  <c:v>Total Generalized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'SLC6A1-DCDQ_DATA_NOV2023'!$U$2:$U$20</c:f>
              <c:numCache>
                <c:formatCode>General</c:formatCode>
                <c:ptCount val="19"/>
                <c:pt idx="0">
                  <c:v>5.0999999999999996</c:v>
                </c:pt>
                <c:pt idx="1">
                  <c:v>6.2</c:v>
                </c:pt>
                <c:pt idx="2">
                  <c:v>11.5</c:v>
                </c:pt>
                <c:pt idx="3">
                  <c:v>5.4</c:v>
                </c:pt>
                <c:pt idx="4">
                  <c:v>6.4</c:v>
                </c:pt>
                <c:pt idx="5">
                  <c:v>7.9</c:v>
                </c:pt>
                <c:pt idx="6">
                  <c:v>8.8000000000000007</c:v>
                </c:pt>
                <c:pt idx="7">
                  <c:v>9.8000000000000007</c:v>
                </c:pt>
                <c:pt idx="8">
                  <c:v>6.6</c:v>
                </c:pt>
                <c:pt idx="9">
                  <c:v>5.5</c:v>
                </c:pt>
                <c:pt idx="10">
                  <c:v>6.5</c:v>
                </c:pt>
                <c:pt idx="11">
                  <c:v>8.5</c:v>
                </c:pt>
                <c:pt idx="12">
                  <c:v>9.6</c:v>
                </c:pt>
                <c:pt idx="13">
                  <c:v>5.5</c:v>
                </c:pt>
                <c:pt idx="14">
                  <c:v>7.5</c:v>
                </c:pt>
                <c:pt idx="15">
                  <c:v>8.4</c:v>
                </c:pt>
                <c:pt idx="16">
                  <c:v>13.7</c:v>
                </c:pt>
                <c:pt idx="17">
                  <c:v>6.9</c:v>
                </c:pt>
                <c:pt idx="18">
                  <c:v>7.9</c:v>
                </c:pt>
              </c:numCache>
            </c:numRef>
          </c:xVal>
          <c:yVal>
            <c:numRef>
              <c:f>'SLC6A1-DCDQ_DATA_NOV2023'!$AM$2:$AM$20</c:f>
              <c:numCache>
                <c:formatCode>General</c:formatCode>
                <c:ptCount val="19"/>
                <c:pt idx="0">
                  <c:v>11</c:v>
                </c:pt>
                <c:pt idx="1">
                  <c:v>10</c:v>
                </c:pt>
                <c:pt idx="2">
                  <c:v>7</c:v>
                </c:pt>
                <c:pt idx="3">
                  <c:v>16</c:v>
                </c:pt>
                <c:pt idx="4">
                  <c:v>11</c:v>
                </c:pt>
                <c:pt idx="5">
                  <c:v>12</c:v>
                </c:pt>
                <c:pt idx="6">
                  <c:v>17</c:v>
                </c:pt>
                <c:pt idx="7">
                  <c:v>18</c:v>
                </c:pt>
                <c:pt idx="8">
                  <c:v>8</c:v>
                </c:pt>
                <c:pt idx="9">
                  <c:v>14</c:v>
                </c:pt>
                <c:pt idx="10">
                  <c:v>16</c:v>
                </c:pt>
                <c:pt idx="11">
                  <c:v>16</c:v>
                </c:pt>
                <c:pt idx="12">
                  <c:v>17</c:v>
                </c:pt>
                <c:pt idx="13">
                  <c:v>6</c:v>
                </c:pt>
                <c:pt idx="14">
                  <c:v>13</c:v>
                </c:pt>
                <c:pt idx="15">
                  <c:v>12</c:v>
                </c:pt>
                <c:pt idx="16">
                  <c:v>5</c:v>
                </c:pt>
                <c:pt idx="17">
                  <c:v>7</c:v>
                </c:pt>
                <c:pt idx="18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FEC-497E-A41E-6613D14E7A6D}"/>
            </c:ext>
          </c:extLst>
        </c:ser>
        <c:ser>
          <c:idx val="3"/>
          <c:order val="3"/>
          <c:tx>
            <c:strRef>
              <c:f>'SLC6A1-DCDQ_DATA_NOV2023'!$AN$1</c:f>
              <c:strCache>
                <c:ptCount val="1"/>
                <c:pt idx="0">
                  <c:v>Total Score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'SLC6A1-DCDQ_DATA_NOV2023'!$U$2:$U$20</c:f>
              <c:numCache>
                <c:formatCode>General</c:formatCode>
                <c:ptCount val="19"/>
                <c:pt idx="0">
                  <c:v>5.0999999999999996</c:v>
                </c:pt>
                <c:pt idx="1">
                  <c:v>6.2</c:v>
                </c:pt>
                <c:pt idx="2">
                  <c:v>11.5</c:v>
                </c:pt>
                <c:pt idx="3">
                  <c:v>5.4</c:v>
                </c:pt>
                <c:pt idx="4">
                  <c:v>6.4</c:v>
                </c:pt>
                <c:pt idx="5">
                  <c:v>7.9</c:v>
                </c:pt>
                <c:pt idx="6">
                  <c:v>8.8000000000000007</c:v>
                </c:pt>
                <c:pt idx="7">
                  <c:v>9.8000000000000007</c:v>
                </c:pt>
                <c:pt idx="8">
                  <c:v>6.6</c:v>
                </c:pt>
                <c:pt idx="9">
                  <c:v>5.5</c:v>
                </c:pt>
                <c:pt idx="10">
                  <c:v>6.5</c:v>
                </c:pt>
                <c:pt idx="11">
                  <c:v>8.5</c:v>
                </c:pt>
                <c:pt idx="12">
                  <c:v>9.6</c:v>
                </c:pt>
                <c:pt idx="13">
                  <c:v>5.5</c:v>
                </c:pt>
                <c:pt idx="14">
                  <c:v>7.5</c:v>
                </c:pt>
                <c:pt idx="15">
                  <c:v>8.4</c:v>
                </c:pt>
                <c:pt idx="16">
                  <c:v>13.7</c:v>
                </c:pt>
                <c:pt idx="17">
                  <c:v>6.9</c:v>
                </c:pt>
                <c:pt idx="18">
                  <c:v>7.9</c:v>
                </c:pt>
              </c:numCache>
            </c:numRef>
          </c:xVal>
          <c:yVal>
            <c:numRef>
              <c:f>'SLC6A1-DCDQ_DATA_NOV2023'!$AN$2:$AN$20</c:f>
              <c:numCache>
                <c:formatCode>General</c:formatCode>
                <c:ptCount val="19"/>
                <c:pt idx="0">
                  <c:v>25</c:v>
                </c:pt>
                <c:pt idx="1">
                  <c:v>35</c:v>
                </c:pt>
                <c:pt idx="2">
                  <c:v>19</c:v>
                </c:pt>
                <c:pt idx="3">
                  <c:v>47</c:v>
                </c:pt>
                <c:pt idx="4">
                  <c:v>32</c:v>
                </c:pt>
                <c:pt idx="5">
                  <c:v>26</c:v>
                </c:pt>
                <c:pt idx="6">
                  <c:v>40</c:v>
                </c:pt>
                <c:pt idx="7">
                  <c:v>42</c:v>
                </c:pt>
                <c:pt idx="8">
                  <c:v>31</c:v>
                </c:pt>
                <c:pt idx="9">
                  <c:v>38</c:v>
                </c:pt>
                <c:pt idx="10">
                  <c:v>54</c:v>
                </c:pt>
                <c:pt idx="11">
                  <c:v>43</c:v>
                </c:pt>
                <c:pt idx="12">
                  <c:v>49</c:v>
                </c:pt>
                <c:pt idx="13">
                  <c:v>17</c:v>
                </c:pt>
                <c:pt idx="14">
                  <c:v>38</c:v>
                </c:pt>
                <c:pt idx="15">
                  <c:v>31</c:v>
                </c:pt>
                <c:pt idx="16">
                  <c:v>16</c:v>
                </c:pt>
                <c:pt idx="17">
                  <c:v>24</c:v>
                </c:pt>
                <c:pt idx="18">
                  <c:v>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FEC-497E-A41E-6613D14E7A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5011647"/>
        <c:axId val="145471663"/>
      </c:scatterChart>
      <c:valAx>
        <c:axId val="165011647"/>
        <c:scaling>
          <c:orientation val="minMax"/>
          <c:min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471663"/>
        <c:crosses val="autoZero"/>
        <c:crossBetween val="midCat"/>
        <c:majorUnit val="1"/>
        <c:minorUnit val="0.5"/>
      </c:valAx>
      <c:valAx>
        <c:axId val="1454716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01164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Sleep Problems in SLC6A1-NDD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'SLC6A1-Sleep_DATA_NOV2023'!$F$1:$L$1</c:f>
              <c:strCache>
                <c:ptCount val="7"/>
                <c:pt idx="0">
                  <c:v>Falling Asleep</c:v>
                </c:pt>
                <c:pt idx="1">
                  <c:v>Staying Asleep</c:v>
                </c:pt>
                <c:pt idx="2">
                  <c:v>Waking at Night</c:v>
                </c:pt>
                <c:pt idx="3">
                  <c:v>Early-Morning Waking</c:v>
                </c:pt>
                <c:pt idx="4">
                  <c:v>Restless Sleep</c:v>
                </c:pt>
                <c:pt idx="5">
                  <c:v>Other</c:v>
                </c:pt>
                <c:pt idx="6">
                  <c:v>No Sleep Problems</c:v>
                </c:pt>
              </c:strCache>
            </c:strRef>
          </c:cat>
          <c:val>
            <c:numRef>
              <c:f>'SLC6A1-Sleep_DATA_NOV2023'!$F$34:$L$34</c:f>
              <c:numCache>
                <c:formatCode>General</c:formatCode>
                <c:ptCount val="7"/>
                <c:pt idx="0">
                  <c:v>11</c:v>
                </c:pt>
                <c:pt idx="1">
                  <c:v>7</c:v>
                </c:pt>
                <c:pt idx="2">
                  <c:v>8</c:v>
                </c:pt>
                <c:pt idx="3">
                  <c:v>3</c:v>
                </c:pt>
                <c:pt idx="4">
                  <c:v>4</c:v>
                </c:pt>
                <c:pt idx="5">
                  <c:v>2</c:v>
                </c:pt>
                <c:pt idx="6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DD-4C0D-8CD6-FF063985BA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8838671"/>
        <c:axId val="145380815"/>
      </c:barChart>
      <c:catAx>
        <c:axId val="2288386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380815"/>
        <c:crosses val="autoZero"/>
        <c:auto val="1"/>
        <c:lblAlgn val="ctr"/>
        <c:lblOffset val="100"/>
        <c:noMultiLvlLbl val="0"/>
      </c:catAx>
      <c:valAx>
        <c:axId val="1453808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88386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SDSC</a:t>
            </a:r>
            <a:r>
              <a:rPr lang="en-US" baseline="0"/>
              <a:t> Domains in SLC6A1-NDD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radarChart>
        <c:radarStyle val="marker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'SLC6A1-Sleep_DATA_NOV2023'!$AQ$1:$AV$1</c:f>
              <c:strCache>
                <c:ptCount val="6"/>
                <c:pt idx="0">
                  <c:v>DIMS</c:v>
                </c:pt>
                <c:pt idx="1">
                  <c:v>SBD</c:v>
                </c:pt>
                <c:pt idx="2">
                  <c:v>DA</c:v>
                </c:pt>
                <c:pt idx="3">
                  <c:v>SWTD</c:v>
                </c:pt>
                <c:pt idx="4">
                  <c:v>DOES</c:v>
                </c:pt>
                <c:pt idx="5">
                  <c:v>SHY</c:v>
                </c:pt>
              </c:strCache>
            </c:strRef>
          </c:cat>
          <c:val>
            <c:numRef>
              <c:f>'SLC6A1-Sleep_DATA_NOV2023'!$AQ$2:$AV$2</c:f>
              <c:numCache>
                <c:formatCode>General</c:formatCode>
                <c:ptCount val="6"/>
                <c:pt idx="0">
                  <c:v>100</c:v>
                </c:pt>
                <c:pt idx="1">
                  <c:v>45</c:v>
                </c:pt>
                <c:pt idx="2">
                  <c:v>47</c:v>
                </c:pt>
                <c:pt idx="3">
                  <c:v>93</c:v>
                </c:pt>
                <c:pt idx="4">
                  <c:v>88</c:v>
                </c:pt>
                <c:pt idx="5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7E-4E16-B26B-57CBF59269C4}"/>
            </c:ext>
          </c:extLst>
        </c:ser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'SLC6A1-Sleep_DATA_NOV2023'!$AQ$1:$AV$1</c:f>
              <c:strCache>
                <c:ptCount val="6"/>
                <c:pt idx="0">
                  <c:v>DIMS</c:v>
                </c:pt>
                <c:pt idx="1">
                  <c:v>SBD</c:v>
                </c:pt>
                <c:pt idx="2">
                  <c:v>DA</c:v>
                </c:pt>
                <c:pt idx="3">
                  <c:v>SWTD</c:v>
                </c:pt>
                <c:pt idx="4">
                  <c:v>DOES</c:v>
                </c:pt>
                <c:pt idx="5">
                  <c:v>SHY</c:v>
                </c:pt>
              </c:strCache>
            </c:strRef>
          </c:cat>
          <c:val>
            <c:numRef>
              <c:f>'SLC6A1-Sleep_DATA_NOV2023'!$AQ$3:$AV$3</c:f>
              <c:numCache>
                <c:formatCode>General</c:formatCode>
                <c:ptCount val="6"/>
                <c:pt idx="0">
                  <c:v>100</c:v>
                </c:pt>
                <c:pt idx="1">
                  <c:v>45</c:v>
                </c:pt>
                <c:pt idx="2">
                  <c:v>94</c:v>
                </c:pt>
                <c:pt idx="3">
                  <c:v>86</c:v>
                </c:pt>
                <c:pt idx="4">
                  <c:v>100</c:v>
                </c:pt>
                <c:pt idx="5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7E-4E16-B26B-57CBF59269C4}"/>
            </c:ext>
          </c:extLst>
        </c:ser>
        <c:ser>
          <c:idx val="2"/>
          <c:order val="2"/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'SLC6A1-Sleep_DATA_NOV2023'!$AQ$1:$AV$1</c:f>
              <c:strCache>
                <c:ptCount val="6"/>
                <c:pt idx="0">
                  <c:v>DIMS</c:v>
                </c:pt>
                <c:pt idx="1">
                  <c:v>SBD</c:v>
                </c:pt>
                <c:pt idx="2">
                  <c:v>DA</c:v>
                </c:pt>
                <c:pt idx="3">
                  <c:v>SWTD</c:v>
                </c:pt>
                <c:pt idx="4">
                  <c:v>DOES</c:v>
                </c:pt>
                <c:pt idx="5">
                  <c:v>SHY</c:v>
                </c:pt>
              </c:strCache>
            </c:strRef>
          </c:cat>
          <c:val>
            <c:numRef>
              <c:f>'SLC6A1-Sleep_DATA_NOV2023'!$AQ$4:$AV$4</c:f>
              <c:numCache>
                <c:formatCode>General</c:formatCode>
                <c:ptCount val="6"/>
                <c:pt idx="0">
                  <c:v>86</c:v>
                </c:pt>
                <c:pt idx="1">
                  <c:v>45</c:v>
                </c:pt>
                <c:pt idx="2">
                  <c:v>94</c:v>
                </c:pt>
                <c:pt idx="3">
                  <c:v>0</c:v>
                </c:pt>
                <c:pt idx="4">
                  <c:v>73</c:v>
                </c:pt>
                <c:pt idx="5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77E-4E16-B26B-57CBF59269C4}"/>
            </c:ext>
          </c:extLst>
        </c:ser>
        <c:ser>
          <c:idx val="3"/>
          <c:order val="3"/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'SLC6A1-Sleep_DATA_NOV2023'!$AQ$1:$AV$1</c:f>
              <c:strCache>
                <c:ptCount val="6"/>
                <c:pt idx="0">
                  <c:v>DIMS</c:v>
                </c:pt>
                <c:pt idx="1">
                  <c:v>SBD</c:v>
                </c:pt>
                <c:pt idx="2">
                  <c:v>DA</c:v>
                </c:pt>
                <c:pt idx="3">
                  <c:v>SWTD</c:v>
                </c:pt>
                <c:pt idx="4">
                  <c:v>DOES</c:v>
                </c:pt>
                <c:pt idx="5">
                  <c:v>SHY</c:v>
                </c:pt>
              </c:strCache>
            </c:strRef>
          </c:cat>
          <c:val>
            <c:numRef>
              <c:f>'SLC6A1-Sleep_DATA_NOV2023'!$AQ$5:$AV$5</c:f>
              <c:numCache>
                <c:formatCode>General</c:formatCode>
                <c:ptCount val="6"/>
                <c:pt idx="0">
                  <c:v>50</c:v>
                </c:pt>
                <c:pt idx="1">
                  <c:v>45</c:v>
                </c:pt>
                <c:pt idx="2">
                  <c:v>47</c:v>
                </c:pt>
                <c:pt idx="3">
                  <c:v>70</c:v>
                </c:pt>
                <c:pt idx="4">
                  <c:v>50</c:v>
                </c:pt>
                <c:pt idx="5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77E-4E16-B26B-57CBF59269C4}"/>
            </c:ext>
          </c:extLst>
        </c:ser>
        <c:ser>
          <c:idx val="4"/>
          <c:order val="4"/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'SLC6A1-Sleep_DATA_NOV2023'!$AQ$1:$AV$1</c:f>
              <c:strCache>
                <c:ptCount val="6"/>
                <c:pt idx="0">
                  <c:v>DIMS</c:v>
                </c:pt>
                <c:pt idx="1">
                  <c:v>SBD</c:v>
                </c:pt>
                <c:pt idx="2">
                  <c:v>DA</c:v>
                </c:pt>
                <c:pt idx="3">
                  <c:v>SWTD</c:v>
                </c:pt>
                <c:pt idx="4">
                  <c:v>DOES</c:v>
                </c:pt>
                <c:pt idx="5">
                  <c:v>SHY</c:v>
                </c:pt>
              </c:strCache>
            </c:strRef>
          </c:cat>
          <c:val>
            <c:numRef>
              <c:f>'SLC6A1-Sleep_DATA_NOV2023'!$AQ$6:$AV$6</c:f>
              <c:numCache>
                <c:formatCode>General</c:formatCode>
                <c:ptCount val="6"/>
                <c:pt idx="0">
                  <c:v>70</c:v>
                </c:pt>
                <c:pt idx="1">
                  <c:v>45</c:v>
                </c:pt>
                <c:pt idx="2">
                  <c:v>70</c:v>
                </c:pt>
                <c:pt idx="3">
                  <c:v>93</c:v>
                </c:pt>
                <c:pt idx="4">
                  <c:v>58</c:v>
                </c:pt>
                <c:pt idx="5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77E-4E16-B26B-57CBF59269C4}"/>
            </c:ext>
          </c:extLst>
        </c:ser>
        <c:ser>
          <c:idx val="5"/>
          <c:order val="5"/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'SLC6A1-Sleep_DATA_NOV2023'!$AQ$1:$AV$1</c:f>
              <c:strCache>
                <c:ptCount val="6"/>
                <c:pt idx="0">
                  <c:v>DIMS</c:v>
                </c:pt>
                <c:pt idx="1">
                  <c:v>SBD</c:v>
                </c:pt>
                <c:pt idx="2">
                  <c:v>DA</c:v>
                </c:pt>
                <c:pt idx="3">
                  <c:v>SWTD</c:v>
                </c:pt>
                <c:pt idx="4">
                  <c:v>DOES</c:v>
                </c:pt>
                <c:pt idx="5">
                  <c:v>SHY</c:v>
                </c:pt>
              </c:strCache>
            </c:strRef>
          </c:cat>
          <c:val>
            <c:numRef>
              <c:f>'SLC6A1-Sleep_DATA_NOV2023'!$AQ$7:$AV$7</c:f>
              <c:numCache>
                <c:formatCode>General</c:formatCode>
                <c:ptCount val="6"/>
                <c:pt idx="0">
                  <c:v>60</c:v>
                </c:pt>
                <c:pt idx="1">
                  <c:v>64</c:v>
                </c:pt>
                <c:pt idx="2">
                  <c:v>47</c:v>
                </c:pt>
                <c:pt idx="3">
                  <c:v>75</c:v>
                </c:pt>
                <c:pt idx="4">
                  <c:v>46</c:v>
                </c:pt>
                <c:pt idx="5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77E-4E16-B26B-57CBF59269C4}"/>
            </c:ext>
          </c:extLst>
        </c:ser>
        <c:ser>
          <c:idx val="6"/>
          <c:order val="6"/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'SLC6A1-Sleep_DATA_NOV2023'!$AQ$1:$AV$1</c:f>
              <c:strCache>
                <c:ptCount val="6"/>
                <c:pt idx="0">
                  <c:v>DIMS</c:v>
                </c:pt>
                <c:pt idx="1">
                  <c:v>SBD</c:v>
                </c:pt>
                <c:pt idx="2">
                  <c:v>DA</c:v>
                </c:pt>
                <c:pt idx="3">
                  <c:v>SWTD</c:v>
                </c:pt>
                <c:pt idx="4">
                  <c:v>DOES</c:v>
                </c:pt>
                <c:pt idx="5">
                  <c:v>SHY</c:v>
                </c:pt>
              </c:strCache>
            </c:strRef>
          </c:cat>
          <c:val>
            <c:numRef>
              <c:f>'SLC6A1-Sleep_DATA_NOV2023'!$AQ$8:$AV$8</c:f>
              <c:numCache>
                <c:formatCode>General</c:formatCode>
                <c:ptCount val="6"/>
                <c:pt idx="0">
                  <c:v>54</c:v>
                </c:pt>
                <c:pt idx="1">
                  <c:v>58</c:v>
                </c:pt>
                <c:pt idx="2">
                  <c:v>47</c:v>
                </c:pt>
                <c:pt idx="3">
                  <c:v>0</c:v>
                </c:pt>
                <c:pt idx="4">
                  <c:v>46</c:v>
                </c:pt>
                <c:pt idx="5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77E-4E16-B26B-57CBF59269C4}"/>
            </c:ext>
          </c:extLst>
        </c:ser>
        <c:ser>
          <c:idx val="7"/>
          <c:order val="7"/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'SLC6A1-Sleep_DATA_NOV2023'!$AQ$1:$AV$1</c:f>
              <c:strCache>
                <c:ptCount val="6"/>
                <c:pt idx="0">
                  <c:v>DIMS</c:v>
                </c:pt>
                <c:pt idx="1">
                  <c:v>SBD</c:v>
                </c:pt>
                <c:pt idx="2">
                  <c:v>DA</c:v>
                </c:pt>
                <c:pt idx="3">
                  <c:v>SWTD</c:v>
                </c:pt>
                <c:pt idx="4">
                  <c:v>DOES</c:v>
                </c:pt>
                <c:pt idx="5">
                  <c:v>SHY</c:v>
                </c:pt>
              </c:strCache>
            </c:strRef>
          </c:cat>
          <c:val>
            <c:numRef>
              <c:f>'SLC6A1-Sleep_DATA_NOV2023'!$AQ$9:$AV$9</c:f>
              <c:numCache>
                <c:formatCode>General</c:formatCode>
                <c:ptCount val="6"/>
                <c:pt idx="0">
                  <c:v>54</c:v>
                </c:pt>
                <c:pt idx="1">
                  <c:v>51</c:v>
                </c:pt>
                <c:pt idx="2">
                  <c:v>47</c:v>
                </c:pt>
                <c:pt idx="3">
                  <c:v>75</c:v>
                </c:pt>
                <c:pt idx="4">
                  <c:v>42</c:v>
                </c:pt>
                <c:pt idx="5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77E-4E16-B26B-57CBF59269C4}"/>
            </c:ext>
          </c:extLst>
        </c:ser>
        <c:ser>
          <c:idx val="8"/>
          <c:order val="8"/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'SLC6A1-Sleep_DATA_NOV2023'!$AQ$1:$AV$1</c:f>
              <c:strCache>
                <c:ptCount val="6"/>
                <c:pt idx="0">
                  <c:v>DIMS</c:v>
                </c:pt>
                <c:pt idx="1">
                  <c:v>SBD</c:v>
                </c:pt>
                <c:pt idx="2">
                  <c:v>DA</c:v>
                </c:pt>
                <c:pt idx="3">
                  <c:v>SWTD</c:v>
                </c:pt>
                <c:pt idx="4">
                  <c:v>DOES</c:v>
                </c:pt>
                <c:pt idx="5">
                  <c:v>SHY</c:v>
                </c:pt>
              </c:strCache>
            </c:strRef>
          </c:cat>
          <c:val>
            <c:numRef>
              <c:f>'SLC6A1-Sleep_DATA_NOV2023'!$AQ$10:$AV$10</c:f>
              <c:numCache>
                <c:formatCode>General</c:formatCode>
                <c:ptCount val="6"/>
                <c:pt idx="0">
                  <c:v>60</c:v>
                </c:pt>
                <c:pt idx="1">
                  <c:v>45</c:v>
                </c:pt>
                <c:pt idx="2">
                  <c:v>47</c:v>
                </c:pt>
                <c:pt idx="3">
                  <c:v>0</c:v>
                </c:pt>
                <c:pt idx="4">
                  <c:v>50</c:v>
                </c:pt>
                <c:pt idx="5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77E-4E16-B26B-57CBF59269C4}"/>
            </c:ext>
          </c:extLst>
        </c:ser>
        <c:ser>
          <c:idx val="9"/>
          <c:order val="9"/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'SLC6A1-Sleep_DATA_NOV2023'!$AQ$1:$AV$1</c:f>
              <c:strCache>
                <c:ptCount val="6"/>
                <c:pt idx="0">
                  <c:v>DIMS</c:v>
                </c:pt>
                <c:pt idx="1">
                  <c:v>SBD</c:v>
                </c:pt>
                <c:pt idx="2">
                  <c:v>DA</c:v>
                </c:pt>
                <c:pt idx="3">
                  <c:v>SWTD</c:v>
                </c:pt>
                <c:pt idx="4">
                  <c:v>DOES</c:v>
                </c:pt>
                <c:pt idx="5">
                  <c:v>SHY</c:v>
                </c:pt>
              </c:strCache>
            </c:strRef>
          </c:cat>
          <c:val>
            <c:numRef>
              <c:f>'SLC6A1-Sleep_DATA_NOV2023'!$AQ$11:$AV$11</c:f>
              <c:numCache>
                <c:formatCode>General</c:formatCode>
                <c:ptCount val="6"/>
                <c:pt idx="0">
                  <c:v>60</c:v>
                </c:pt>
                <c:pt idx="1">
                  <c:v>45</c:v>
                </c:pt>
                <c:pt idx="2">
                  <c:v>47</c:v>
                </c:pt>
                <c:pt idx="3">
                  <c:v>0</c:v>
                </c:pt>
                <c:pt idx="4">
                  <c:v>42</c:v>
                </c:pt>
                <c:pt idx="5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77E-4E16-B26B-57CBF59269C4}"/>
            </c:ext>
          </c:extLst>
        </c:ser>
        <c:ser>
          <c:idx val="10"/>
          <c:order val="10"/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'SLC6A1-Sleep_DATA_NOV2023'!$AQ$1:$AV$1</c:f>
              <c:strCache>
                <c:ptCount val="6"/>
                <c:pt idx="0">
                  <c:v>DIMS</c:v>
                </c:pt>
                <c:pt idx="1">
                  <c:v>SBD</c:v>
                </c:pt>
                <c:pt idx="2">
                  <c:v>DA</c:v>
                </c:pt>
                <c:pt idx="3">
                  <c:v>SWTD</c:v>
                </c:pt>
                <c:pt idx="4">
                  <c:v>DOES</c:v>
                </c:pt>
                <c:pt idx="5">
                  <c:v>SHY</c:v>
                </c:pt>
              </c:strCache>
            </c:strRef>
          </c:cat>
          <c:val>
            <c:numRef>
              <c:f>'SLC6A1-Sleep_DATA_NOV2023'!$AQ$12:$AV$12</c:f>
              <c:numCache>
                <c:formatCode>General</c:formatCode>
                <c:ptCount val="6"/>
                <c:pt idx="0">
                  <c:v>41</c:v>
                </c:pt>
                <c:pt idx="1">
                  <c:v>45</c:v>
                </c:pt>
                <c:pt idx="2">
                  <c:v>47</c:v>
                </c:pt>
                <c:pt idx="3">
                  <c:v>0</c:v>
                </c:pt>
                <c:pt idx="4">
                  <c:v>50</c:v>
                </c:pt>
                <c:pt idx="5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77E-4E16-B26B-57CBF59269C4}"/>
            </c:ext>
          </c:extLst>
        </c:ser>
        <c:ser>
          <c:idx val="11"/>
          <c:order val="11"/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'SLC6A1-Sleep_DATA_NOV2023'!$AQ$1:$AV$1</c:f>
              <c:strCache>
                <c:ptCount val="6"/>
                <c:pt idx="0">
                  <c:v>DIMS</c:v>
                </c:pt>
                <c:pt idx="1">
                  <c:v>SBD</c:v>
                </c:pt>
                <c:pt idx="2">
                  <c:v>DA</c:v>
                </c:pt>
                <c:pt idx="3">
                  <c:v>SWTD</c:v>
                </c:pt>
                <c:pt idx="4">
                  <c:v>DOES</c:v>
                </c:pt>
                <c:pt idx="5">
                  <c:v>SHY</c:v>
                </c:pt>
              </c:strCache>
            </c:strRef>
          </c:cat>
          <c:val>
            <c:numRef>
              <c:f>'SLC6A1-Sleep_DATA_NOV2023'!$AQ$13:$AV$13</c:f>
              <c:numCache>
                <c:formatCode>General</c:formatCode>
                <c:ptCount val="6"/>
                <c:pt idx="0">
                  <c:v>50</c:v>
                </c:pt>
                <c:pt idx="1">
                  <c:v>51</c:v>
                </c:pt>
                <c:pt idx="2">
                  <c:v>47</c:v>
                </c:pt>
                <c:pt idx="3">
                  <c:v>0</c:v>
                </c:pt>
                <c:pt idx="4">
                  <c:v>53</c:v>
                </c:pt>
                <c:pt idx="5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077E-4E16-B26B-57CBF59269C4}"/>
            </c:ext>
          </c:extLst>
        </c:ser>
        <c:ser>
          <c:idx val="12"/>
          <c:order val="12"/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'SLC6A1-Sleep_DATA_NOV2023'!$AQ$1:$AV$1</c:f>
              <c:strCache>
                <c:ptCount val="6"/>
                <c:pt idx="0">
                  <c:v>DIMS</c:v>
                </c:pt>
                <c:pt idx="1">
                  <c:v>SBD</c:v>
                </c:pt>
                <c:pt idx="2">
                  <c:v>DA</c:v>
                </c:pt>
                <c:pt idx="3">
                  <c:v>SWTD</c:v>
                </c:pt>
                <c:pt idx="4">
                  <c:v>DOES</c:v>
                </c:pt>
                <c:pt idx="5">
                  <c:v>SHY</c:v>
                </c:pt>
              </c:strCache>
            </c:strRef>
          </c:cat>
          <c:val>
            <c:numRef>
              <c:f>'SLC6A1-Sleep_DATA_NOV2023'!$AQ$14:$AV$14</c:f>
              <c:numCache>
                <c:formatCode>General</c:formatCode>
                <c:ptCount val="6"/>
                <c:pt idx="0">
                  <c:v>50</c:v>
                </c:pt>
                <c:pt idx="1">
                  <c:v>45</c:v>
                </c:pt>
                <c:pt idx="2">
                  <c:v>47</c:v>
                </c:pt>
                <c:pt idx="3">
                  <c:v>0</c:v>
                </c:pt>
                <c:pt idx="4">
                  <c:v>50</c:v>
                </c:pt>
                <c:pt idx="5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77E-4E16-B26B-57CBF59269C4}"/>
            </c:ext>
          </c:extLst>
        </c:ser>
        <c:ser>
          <c:idx val="13"/>
          <c:order val="13"/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'SLC6A1-Sleep_DATA_NOV2023'!$AQ$1:$AV$1</c:f>
              <c:strCache>
                <c:ptCount val="6"/>
                <c:pt idx="0">
                  <c:v>DIMS</c:v>
                </c:pt>
                <c:pt idx="1">
                  <c:v>SBD</c:v>
                </c:pt>
                <c:pt idx="2">
                  <c:v>DA</c:v>
                </c:pt>
                <c:pt idx="3">
                  <c:v>SWTD</c:v>
                </c:pt>
                <c:pt idx="4">
                  <c:v>DOES</c:v>
                </c:pt>
                <c:pt idx="5">
                  <c:v>SHY</c:v>
                </c:pt>
              </c:strCache>
            </c:strRef>
          </c:cat>
          <c:val>
            <c:numRef>
              <c:f>'SLC6A1-Sleep_DATA_NOV2023'!$AQ$15:$AV$15</c:f>
              <c:numCache>
                <c:formatCode>General</c:formatCode>
                <c:ptCount val="6"/>
                <c:pt idx="0">
                  <c:v>64</c:v>
                </c:pt>
                <c:pt idx="1">
                  <c:v>58</c:v>
                </c:pt>
                <c:pt idx="2">
                  <c:v>47</c:v>
                </c:pt>
                <c:pt idx="3">
                  <c:v>86</c:v>
                </c:pt>
                <c:pt idx="4">
                  <c:v>62</c:v>
                </c:pt>
                <c:pt idx="5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77E-4E16-B26B-57CBF59269C4}"/>
            </c:ext>
          </c:extLst>
        </c:ser>
        <c:ser>
          <c:idx val="14"/>
          <c:order val="14"/>
          <c:spPr>
            <a:ln w="28575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'SLC6A1-Sleep_DATA_NOV2023'!$AQ$1:$AV$1</c:f>
              <c:strCache>
                <c:ptCount val="6"/>
                <c:pt idx="0">
                  <c:v>DIMS</c:v>
                </c:pt>
                <c:pt idx="1">
                  <c:v>SBD</c:v>
                </c:pt>
                <c:pt idx="2">
                  <c:v>DA</c:v>
                </c:pt>
                <c:pt idx="3">
                  <c:v>SWTD</c:v>
                </c:pt>
                <c:pt idx="4">
                  <c:v>DOES</c:v>
                </c:pt>
                <c:pt idx="5">
                  <c:v>SHY</c:v>
                </c:pt>
              </c:strCache>
            </c:strRef>
          </c:cat>
          <c:val>
            <c:numRef>
              <c:f>'SLC6A1-Sleep_DATA_NOV2023'!$AQ$16:$AV$16</c:f>
              <c:numCache>
                <c:formatCode>General</c:formatCode>
                <c:ptCount val="6"/>
                <c:pt idx="0">
                  <c:v>58</c:v>
                </c:pt>
                <c:pt idx="1">
                  <c:v>45</c:v>
                </c:pt>
                <c:pt idx="2">
                  <c:v>47</c:v>
                </c:pt>
                <c:pt idx="3">
                  <c:v>84</c:v>
                </c:pt>
                <c:pt idx="4">
                  <c:v>46</c:v>
                </c:pt>
                <c:pt idx="5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77E-4E16-B26B-57CBF59269C4}"/>
            </c:ext>
          </c:extLst>
        </c:ser>
        <c:ser>
          <c:idx val="15"/>
          <c:order val="15"/>
          <c:spPr>
            <a:ln w="28575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'SLC6A1-Sleep_DATA_NOV2023'!$AQ$1:$AV$1</c:f>
              <c:strCache>
                <c:ptCount val="6"/>
                <c:pt idx="0">
                  <c:v>DIMS</c:v>
                </c:pt>
                <c:pt idx="1">
                  <c:v>SBD</c:v>
                </c:pt>
                <c:pt idx="2">
                  <c:v>DA</c:v>
                </c:pt>
                <c:pt idx="3">
                  <c:v>SWTD</c:v>
                </c:pt>
                <c:pt idx="4">
                  <c:v>DOES</c:v>
                </c:pt>
                <c:pt idx="5">
                  <c:v>SHY</c:v>
                </c:pt>
              </c:strCache>
            </c:strRef>
          </c:cat>
          <c:val>
            <c:numRef>
              <c:f>'SLC6A1-Sleep_DATA_NOV2023'!$AQ$17:$AV$17</c:f>
              <c:numCache>
                <c:formatCode>General</c:formatCode>
                <c:ptCount val="6"/>
                <c:pt idx="0">
                  <c:v>95</c:v>
                </c:pt>
                <c:pt idx="1">
                  <c:v>45</c:v>
                </c:pt>
                <c:pt idx="2">
                  <c:v>47</c:v>
                </c:pt>
                <c:pt idx="3">
                  <c:v>79</c:v>
                </c:pt>
                <c:pt idx="4">
                  <c:v>62</c:v>
                </c:pt>
                <c:pt idx="5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077E-4E16-B26B-57CBF59269C4}"/>
            </c:ext>
          </c:extLst>
        </c:ser>
        <c:ser>
          <c:idx val="16"/>
          <c:order val="16"/>
          <c:spPr>
            <a:ln w="28575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'SLC6A1-Sleep_DATA_NOV2023'!$AQ$1:$AV$1</c:f>
              <c:strCache>
                <c:ptCount val="6"/>
                <c:pt idx="0">
                  <c:v>DIMS</c:v>
                </c:pt>
                <c:pt idx="1">
                  <c:v>SBD</c:v>
                </c:pt>
                <c:pt idx="2">
                  <c:v>DA</c:v>
                </c:pt>
                <c:pt idx="3">
                  <c:v>SWTD</c:v>
                </c:pt>
                <c:pt idx="4">
                  <c:v>DOES</c:v>
                </c:pt>
                <c:pt idx="5">
                  <c:v>SHY</c:v>
                </c:pt>
              </c:strCache>
            </c:strRef>
          </c:cat>
          <c:val>
            <c:numRef>
              <c:f>'SLC6A1-Sleep_DATA_NOV2023'!$AQ$18:$AV$18</c:f>
              <c:numCache>
                <c:formatCode>General</c:formatCode>
                <c:ptCount val="6"/>
                <c:pt idx="0">
                  <c:v>50</c:v>
                </c:pt>
                <c:pt idx="1">
                  <c:v>45</c:v>
                </c:pt>
                <c:pt idx="2">
                  <c:v>47</c:v>
                </c:pt>
                <c:pt idx="3">
                  <c:v>0</c:v>
                </c:pt>
                <c:pt idx="4">
                  <c:v>42</c:v>
                </c:pt>
                <c:pt idx="5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77E-4E16-B26B-57CBF59269C4}"/>
            </c:ext>
          </c:extLst>
        </c:ser>
        <c:ser>
          <c:idx val="17"/>
          <c:order val="17"/>
          <c:spPr>
            <a:ln w="28575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'SLC6A1-Sleep_DATA_NOV2023'!$AQ$1:$AV$1</c:f>
              <c:strCache>
                <c:ptCount val="6"/>
                <c:pt idx="0">
                  <c:v>DIMS</c:v>
                </c:pt>
                <c:pt idx="1">
                  <c:v>SBD</c:v>
                </c:pt>
                <c:pt idx="2">
                  <c:v>DA</c:v>
                </c:pt>
                <c:pt idx="3">
                  <c:v>SWTD</c:v>
                </c:pt>
                <c:pt idx="4">
                  <c:v>DOES</c:v>
                </c:pt>
                <c:pt idx="5">
                  <c:v>SHY</c:v>
                </c:pt>
              </c:strCache>
            </c:strRef>
          </c:cat>
          <c:val>
            <c:numRef>
              <c:f>'SLC6A1-Sleep_DATA_NOV2023'!$AQ$19:$AV$19</c:f>
              <c:numCache>
                <c:formatCode>General</c:formatCode>
                <c:ptCount val="6"/>
                <c:pt idx="0">
                  <c:v>50</c:v>
                </c:pt>
                <c:pt idx="1">
                  <c:v>45</c:v>
                </c:pt>
                <c:pt idx="2">
                  <c:v>47</c:v>
                </c:pt>
                <c:pt idx="3">
                  <c:v>0</c:v>
                </c:pt>
                <c:pt idx="4">
                  <c:v>42</c:v>
                </c:pt>
                <c:pt idx="5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077E-4E16-B26B-57CBF59269C4}"/>
            </c:ext>
          </c:extLst>
        </c:ser>
        <c:ser>
          <c:idx val="18"/>
          <c:order val="18"/>
          <c:spPr>
            <a:ln w="28575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'SLC6A1-Sleep_DATA_NOV2023'!$AQ$1:$AV$1</c:f>
              <c:strCache>
                <c:ptCount val="6"/>
                <c:pt idx="0">
                  <c:v>DIMS</c:v>
                </c:pt>
                <c:pt idx="1">
                  <c:v>SBD</c:v>
                </c:pt>
                <c:pt idx="2">
                  <c:v>DA</c:v>
                </c:pt>
                <c:pt idx="3">
                  <c:v>SWTD</c:v>
                </c:pt>
                <c:pt idx="4">
                  <c:v>DOES</c:v>
                </c:pt>
                <c:pt idx="5">
                  <c:v>SHY</c:v>
                </c:pt>
              </c:strCache>
            </c:strRef>
          </c:cat>
          <c:val>
            <c:numRef>
              <c:f>'SLC6A1-Sleep_DATA_NOV2023'!$AQ$20:$AV$20</c:f>
              <c:numCache>
                <c:formatCode>General</c:formatCode>
                <c:ptCount val="6"/>
                <c:pt idx="0">
                  <c:v>73</c:v>
                </c:pt>
                <c:pt idx="1">
                  <c:v>51</c:v>
                </c:pt>
                <c:pt idx="2">
                  <c:v>47</c:v>
                </c:pt>
                <c:pt idx="3">
                  <c:v>79</c:v>
                </c:pt>
                <c:pt idx="4">
                  <c:v>42</c:v>
                </c:pt>
                <c:pt idx="5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077E-4E16-B26B-57CBF59269C4}"/>
            </c:ext>
          </c:extLst>
        </c:ser>
        <c:ser>
          <c:idx val="19"/>
          <c:order val="19"/>
          <c:spPr>
            <a:ln w="28575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'SLC6A1-Sleep_DATA_NOV2023'!$AQ$1:$AV$1</c:f>
              <c:strCache>
                <c:ptCount val="6"/>
                <c:pt idx="0">
                  <c:v>DIMS</c:v>
                </c:pt>
                <c:pt idx="1">
                  <c:v>SBD</c:v>
                </c:pt>
                <c:pt idx="2">
                  <c:v>DA</c:v>
                </c:pt>
                <c:pt idx="3">
                  <c:v>SWTD</c:v>
                </c:pt>
                <c:pt idx="4">
                  <c:v>DOES</c:v>
                </c:pt>
                <c:pt idx="5">
                  <c:v>SHY</c:v>
                </c:pt>
              </c:strCache>
            </c:strRef>
          </c:cat>
          <c:val>
            <c:numRef>
              <c:f>'SLC6A1-Sleep_DATA_NOV2023'!$AQ$21:$AV$21</c:f>
              <c:numCache>
                <c:formatCode>General</c:formatCode>
                <c:ptCount val="6"/>
                <c:pt idx="0">
                  <c:v>60</c:v>
                </c:pt>
                <c:pt idx="1">
                  <c:v>45</c:v>
                </c:pt>
                <c:pt idx="2">
                  <c:v>47</c:v>
                </c:pt>
                <c:pt idx="3">
                  <c:v>0</c:v>
                </c:pt>
                <c:pt idx="4">
                  <c:v>58</c:v>
                </c:pt>
                <c:pt idx="5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077E-4E16-B26B-57CBF59269C4}"/>
            </c:ext>
          </c:extLst>
        </c:ser>
        <c:ser>
          <c:idx val="20"/>
          <c:order val="20"/>
          <c:spPr>
            <a:ln w="28575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'SLC6A1-Sleep_DATA_NOV2023'!$AQ$1:$AV$1</c:f>
              <c:strCache>
                <c:ptCount val="6"/>
                <c:pt idx="0">
                  <c:v>DIMS</c:v>
                </c:pt>
                <c:pt idx="1">
                  <c:v>SBD</c:v>
                </c:pt>
                <c:pt idx="2">
                  <c:v>DA</c:v>
                </c:pt>
                <c:pt idx="3">
                  <c:v>SWTD</c:v>
                </c:pt>
                <c:pt idx="4">
                  <c:v>DOES</c:v>
                </c:pt>
                <c:pt idx="5">
                  <c:v>SHY</c:v>
                </c:pt>
              </c:strCache>
            </c:strRef>
          </c:cat>
          <c:val>
            <c:numRef>
              <c:f>'SLC6A1-Sleep_DATA_NOV2023'!$AQ$22:$AV$22</c:f>
              <c:numCache>
                <c:formatCode>General</c:formatCode>
                <c:ptCount val="6"/>
                <c:pt idx="0">
                  <c:v>54</c:v>
                </c:pt>
                <c:pt idx="1">
                  <c:v>45</c:v>
                </c:pt>
                <c:pt idx="2">
                  <c:v>58</c:v>
                </c:pt>
                <c:pt idx="3">
                  <c:v>0</c:v>
                </c:pt>
                <c:pt idx="4">
                  <c:v>42</c:v>
                </c:pt>
                <c:pt idx="5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77E-4E16-B26B-57CBF59269C4}"/>
            </c:ext>
          </c:extLst>
        </c:ser>
        <c:ser>
          <c:idx val="21"/>
          <c:order val="21"/>
          <c:spPr>
            <a:ln w="28575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'SLC6A1-Sleep_DATA_NOV2023'!$AQ$1:$AV$1</c:f>
              <c:strCache>
                <c:ptCount val="6"/>
                <c:pt idx="0">
                  <c:v>DIMS</c:v>
                </c:pt>
                <c:pt idx="1">
                  <c:v>SBD</c:v>
                </c:pt>
                <c:pt idx="2">
                  <c:v>DA</c:v>
                </c:pt>
                <c:pt idx="3">
                  <c:v>SWTD</c:v>
                </c:pt>
                <c:pt idx="4">
                  <c:v>DOES</c:v>
                </c:pt>
                <c:pt idx="5">
                  <c:v>SHY</c:v>
                </c:pt>
              </c:strCache>
            </c:strRef>
          </c:cat>
          <c:val>
            <c:numRef>
              <c:f>'SLC6A1-Sleep_DATA_NOV2023'!$AQ$23:$AV$23</c:f>
              <c:numCache>
                <c:formatCode>General</c:formatCode>
                <c:ptCount val="6"/>
                <c:pt idx="0">
                  <c:v>58</c:v>
                </c:pt>
                <c:pt idx="1">
                  <c:v>51</c:v>
                </c:pt>
                <c:pt idx="2">
                  <c:v>47</c:v>
                </c:pt>
                <c:pt idx="3">
                  <c:v>0</c:v>
                </c:pt>
                <c:pt idx="4">
                  <c:v>42</c:v>
                </c:pt>
                <c:pt idx="5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077E-4E16-B26B-57CBF59269C4}"/>
            </c:ext>
          </c:extLst>
        </c:ser>
        <c:ser>
          <c:idx val="22"/>
          <c:order val="22"/>
          <c:spPr>
            <a:ln w="28575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'SLC6A1-Sleep_DATA_NOV2023'!$AQ$1:$AV$1</c:f>
              <c:strCache>
                <c:ptCount val="6"/>
                <c:pt idx="0">
                  <c:v>DIMS</c:v>
                </c:pt>
                <c:pt idx="1">
                  <c:v>SBD</c:v>
                </c:pt>
                <c:pt idx="2">
                  <c:v>DA</c:v>
                </c:pt>
                <c:pt idx="3">
                  <c:v>SWTD</c:v>
                </c:pt>
                <c:pt idx="4">
                  <c:v>DOES</c:v>
                </c:pt>
                <c:pt idx="5">
                  <c:v>SHY</c:v>
                </c:pt>
              </c:strCache>
            </c:strRef>
          </c:cat>
          <c:val>
            <c:numRef>
              <c:f>'SLC6A1-Sleep_DATA_NOV2023'!$AQ$24:$AV$24</c:f>
              <c:numCache>
                <c:formatCode>General</c:formatCode>
                <c:ptCount val="6"/>
                <c:pt idx="0">
                  <c:v>45</c:v>
                </c:pt>
                <c:pt idx="1">
                  <c:v>45</c:v>
                </c:pt>
                <c:pt idx="2">
                  <c:v>47</c:v>
                </c:pt>
                <c:pt idx="3">
                  <c:v>0</c:v>
                </c:pt>
                <c:pt idx="4">
                  <c:v>42</c:v>
                </c:pt>
                <c:pt idx="5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077E-4E16-B26B-57CBF59269C4}"/>
            </c:ext>
          </c:extLst>
        </c:ser>
        <c:ser>
          <c:idx val="23"/>
          <c:order val="23"/>
          <c:spPr>
            <a:ln w="28575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'SLC6A1-Sleep_DATA_NOV2023'!$AQ$1:$AV$1</c:f>
              <c:strCache>
                <c:ptCount val="6"/>
                <c:pt idx="0">
                  <c:v>DIMS</c:v>
                </c:pt>
                <c:pt idx="1">
                  <c:v>SBD</c:v>
                </c:pt>
                <c:pt idx="2">
                  <c:v>DA</c:v>
                </c:pt>
                <c:pt idx="3">
                  <c:v>SWTD</c:v>
                </c:pt>
                <c:pt idx="4">
                  <c:v>DOES</c:v>
                </c:pt>
                <c:pt idx="5">
                  <c:v>SHY</c:v>
                </c:pt>
              </c:strCache>
            </c:strRef>
          </c:cat>
          <c:val>
            <c:numRef>
              <c:f>'SLC6A1-Sleep_DATA_NOV2023'!$AQ$25:$AV$25</c:f>
              <c:numCache>
                <c:formatCode>General</c:formatCode>
                <c:ptCount val="6"/>
                <c:pt idx="0">
                  <c:v>64</c:v>
                </c:pt>
                <c:pt idx="1">
                  <c:v>45</c:v>
                </c:pt>
                <c:pt idx="2">
                  <c:v>47</c:v>
                </c:pt>
                <c:pt idx="3">
                  <c:v>0</c:v>
                </c:pt>
                <c:pt idx="4">
                  <c:v>50</c:v>
                </c:pt>
                <c:pt idx="5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077E-4E16-B26B-57CBF59269C4}"/>
            </c:ext>
          </c:extLst>
        </c:ser>
        <c:ser>
          <c:idx val="24"/>
          <c:order val="24"/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'SLC6A1-Sleep_DATA_NOV2023'!$AQ$1:$AV$1</c:f>
              <c:strCache>
                <c:ptCount val="6"/>
                <c:pt idx="0">
                  <c:v>DIMS</c:v>
                </c:pt>
                <c:pt idx="1">
                  <c:v>SBD</c:v>
                </c:pt>
                <c:pt idx="2">
                  <c:v>DA</c:v>
                </c:pt>
                <c:pt idx="3">
                  <c:v>SWTD</c:v>
                </c:pt>
                <c:pt idx="4">
                  <c:v>DOES</c:v>
                </c:pt>
                <c:pt idx="5">
                  <c:v>SHY</c:v>
                </c:pt>
              </c:strCache>
            </c:strRef>
          </c:cat>
          <c:val>
            <c:numRef>
              <c:f>'SLC6A1-Sleep_DATA_NOV2023'!$AQ$26:$AV$26</c:f>
              <c:numCache>
                <c:formatCode>General</c:formatCode>
                <c:ptCount val="6"/>
                <c:pt idx="0">
                  <c:v>64</c:v>
                </c:pt>
                <c:pt idx="1">
                  <c:v>45</c:v>
                </c:pt>
                <c:pt idx="2">
                  <c:v>47</c:v>
                </c:pt>
                <c:pt idx="3">
                  <c:v>100</c:v>
                </c:pt>
                <c:pt idx="4">
                  <c:v>53</c:v>
                </c:pt>
                <c:pt idx="5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077E-4E16-B26B-57CBF59269C4}"/>
            </c:ext>
          </c:extLst>
        </c:ser>
        <c:ser>
          <c:idx val="25"/>
          <c:order val="25"/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'SLC6A1-Sleep_DATA_NOV2023'!$AQ$1:$AV$1</c:f>
              <c:strCache>
                <c:ptCount val="6"/>
                <c:pt idx="0">
                  <c:v>DIMS</c:v>
                </c:pt>
                <c:pt idx="1">
                  <c:v>SBD</c:v>
                </c:pt>
                <c:pt idx="2">
                  <c:v>DA</c:v>
                </c:pt>
                <c:pt idx="3">
                  <c:v>SWTD</c:v>
                </c:pt>
                <c:pt idx="4">
                  <c:v>DOES</c:v>
                </c:pt>
                <c:pt idx="5">
                  <c:v>SHY</c:v>
                </c:pt>
              </c:strCache>
            </c:strRef>
          </c:cat>
          <c:val>
            <c:numRef>
              <c:f>'SLC6A1-Sleep_DATA_NOV2023'!$AQ$27:$AV$27</c:f>
              <c:numCache>
                <c:formatCode>General</c:formatCode>
                <c:ptCount val="6"/>
                <c:pt idx="0">
                  <c:v>64</c:v>
                </c:pt>
                <c:pt idx="1">
                  <c:v>45</c:v>
                </c:pt>
                <c:pt idx="2">
                  <c:v>47</c:v>
                </c:pt>
                <c:pt idx="3">
                  <c:v>99</c:v>
                </c:pt>
                <c:pt idx="4">
                  <c:v>53</c:v>
                </c:pt>
                <c:pt idx="5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077E-4E16-B26B-57CBF59269C4}"/>
            </c:ext>
          </c:extLst>
        </c:ser>
        <c:ser>
          <c:idx val="26"/>
          <c:order val="26"/>
          <c:spPr>
            <a:ln w="28575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'SLC6A1-Sleep_DATA_NOV2023'!$AQ$1:$AV$1</c:f>
              <c:strCache>
                <c:ptCount val="6"/>
                <c:pt idx="0">
                  <c:v>DIMS</c:v>
                </c:pt>
                <c:pt idx="1">
                  <c:v>SBD</c:v>
                </c:pt>
                <c:pt idx="2">
                  <c:v>DA</c:v>
                </c:pt>
                <c:pt idx="3">
                  <c:v>SWTD</c:v>
                </c:pt>
                <c:pt idx="4">
                  <c:v>DOES</c:v>
                </c:pt>
                <c:pt idx="5">
                  <c:v>SHY</c:v>
                </c:pt>
              </c:strCache>
            </c:strRef>
          </c:cat>
          <c:val>
            <c:numRef>
              <c:f>'SLC6A1-Sleep_DATA_NOV2023'!$AQ$28:$AV$28</c:f>
              <c:numCache>
                <c:formatCode>General</c:formatCode>
                <c:ptCount val="6"/>
                <c:pt idx="0">
                  <c:v>70</c:v>
                </c:pt>
                <c:pt idx="1">
                  <c:v>64</c:v>
                </c:pt>
                <c:pt idx="2">
                  <c:v>94</c:v>
                </c:pt>
                <c:pt idx="3">
                  <c:v>99</c:v>
                </c:pt>
                <c:pt idx="4">
                  <c:v>42</c:v>
                </c:pt>
                <c:pt idx="5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077E-4E16-B26B-57CBF59269C4}"/>
            </c:ext>
          </c:extLst>
        </c:ser>
        <c:ser>
          <c:idx val="27"/>
          <c:order val="27"/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'SLC6A1-Sleep_DATA_NOV2023'!$AQ$1:$AV$1</c:f>
              <c:strCache>
                <c:ptCount val="6"/>
                <c:pt idx="0">
                  <c:v>DIMS</c:v>
                </c:pt>
                <c:pt idx="1">
                  <c:v>SBD</c:v>
                </c:pt>
                <c:pt idx="2">
                  <c:v>DA</c:v>
                </c:pt>
                <c:pt idx="3">
                  <c:v>SWTD</c:v>
                </c:pt>
                <c:pt idx="4">
                  <c:v>DOES</c:v>
                </c:pt>
                <c:pt idx="5">
                  <c:v>SHY</c:v>
                </c:pt>
              </c:strCache>
            </c:strRef>
          </c:cat>
          <c:val>
            <c:numRef>
              <c:f>'SLC6A1-Sleep_DATA_NOV2023'!$AQ$29:$AV$29</c:f>
              <c:numCache>
                <c:formatCode>General</c:formatCode>
                <c:ptCount val="6"/>
                <c:pt idx="0">
                  <c:v>100</c:v>
                </c:pt>
                <c:pt idx="1">
                  <c:v>72</c:v>
                </c:pt>
                <c:pt idx="2">
                  <c:v>82</c:v>
                </c:pt>
                <c:pt idx="3">
                  <c:v>86</c:v>
                </c:pt>
                <c:pt idx="4">
                  <c:v>50</c:v>
                </c:pt>
                <c:pt idx="5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077E-4E16-B26B-57CBF59269C4}"/>
            </c:ext>
          </c:extLst>
        </c:ser>
        <c:ser>
          <c:idx val="28"/>
          <c:order val="28"/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'SLC6A1-Sleep_DATA_NOV2023'!$AQ$1:$AV$1</c:f>
              <c:strCache>
                <c:ptCount val="6"/>
                <c:pt idx="0">
                  <c:v>DIMS</c:v>
                </c:pt>
                <c:pt idx="1">
                  <c:v>SBD</c:v>
                </c:pt>
                <c:pt idx="2">
                  <c:v>DA</c:v>
                </c:pt>
                <c:pt idx="3">
                  <c:v>SWTD</c:v>
                </c:pt>
                <c:pt idx="4">
                  <c:v>DOES</c:v>
                </c:pt>
                <c:pt idx="5">
                  <c:v>SHY</c:v>
                </c:pt>
              </c:strCache>
            </c:strRef>
          </c:cat>
          <c:val>
            <c:numRef>
              <c:f>'SLC6A1-Sleep_DATA_NOV2023'!$AQ$30:$AV$30</c:f>
              <c:numCache>
                <c:formatCode>General</c:formatCode>
                <c:ptCount val="6"/>
                <c:pt idx="0">
                  <c:v>58</c:v>
                </c:pt>
                <c:pt idx="1">
                  <c:v>51</c:v>
                </c:pt>
                <c:pt idx="2">
                  <c:v>58</c:v>
                </c:pt>
                <c:pt idx="3">
                  <c:v>86</c:v>
                </c:pt>
                <c:pt idx="4">
                  <c:v>62</c:v>
                </c:pt>
                <c:pt idx="5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077E-4E16-B26B-57CBF59269C4}"/>
            </c:ext>
          </c:extLst>
        </c:ser>
        <c:ser>
          <c:idx val="29"/>
          <c:order val="29"/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'SLC6A1-Sleep_DATA_NOV2023'!$AQ$1:$AV$1</c:f>
              <c:strCache>
                <c:ptCount val="6"/>
                <c:pt idx="0">
                  <c:v>DIMS</c:v>
                </c:pt>
                <c:pt idx="1">
                  <c:v>SBD</c:v>
                </c:pt>
                <c:pt idx="2">
                  <c:v>DA</c:v>
                </c:pt>
                <c:pt idx="3">
                  <c:v>SWTD</c:v>
                </c:pt>
                <c:pt idx="4">
                  <c:v>DOES</c:v>
                </c:pt>
                <c:pt idx="5">
                  <c:v>SHY</c:v>
                </c:pt>
              </c:strCache>
            </c:strRef>
          </c:cat>
          <c:val>
            <c:numRef>
              <c:f>'SLC6A1-Sleep_DATA_NOV2023'!$AQ$31:$AV$31</c:f>
              <c:numCache>
                <c:formatCode>General</c:formatCode>
                <c:ptCount val="6"/>
                <c:pt idx="0">
                  <c:v>47</c:v>
                </c:pt>
                <c:pt idx="1">
                  <c:v>51</c:v>
                </c:pt>
                <c:pt idx="2">
                  <c:v>47</c:v>
                </c:pt>
                <c:pt idx="3">
                  <c:v>0</c:v>
                </c:pt>
                <c:pt idx="4">
                  <c:v>53</c:v>
                </c:pt>
                <c:pt idx="5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077E-4E16-B26B-57CBF59269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2471375"/>
        <c:axId val="132792319"/>
      </c:radarChart>
      <c:catAx>
        <c:axId val="3824713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792319"/>
        <c:crosses val="autoZero"/>
        <c:auto val="1"/>
        <c:lblAlgn val="ctr"/>
        <c:lblOffset val="100"/>
        <c:noMultiLvlLbl val="0"/>
      </c:catAx>
      <c:valAx>
        <c:axId val="1327923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2471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809294246382467"/>
          <c:y val="0.17147480351363847"/>
          <c:w val="0.7576171783191824"/>
          <c:h val="0.62323944943775234"/>
        </c:manualLayout>
      </c:layout>
      <c:scatterChart>
        <c:scatterStyle val="lineMarker"/>
        <c:varyColors val="0"/>
        <c:ser>
          <c:idx val="0"/>
          <c:order val="0"/>
          <c:tx>
            <c:strRef>
              <c:f>'SLC6A1-Sleep_DATA_NOV2023'!$P$1</c:f>
              <c:strCache>
                <c:ptCount val="1"/>
                <c:pt idx="0">
                  <c:v>SDSC Total T-Score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'SLC6A1-Sleep_DATA_NOV2023'!$O$2:$O$31</c:f>
              <c:numCache>
                <c:formatCode>General</c:formatCode>
                <c:ptCount val="30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5</c:v>
                </c:pt>
                <c:pt idx="4">
                  <c:v>11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9</c:v>
                </c:pt>
                <c:pt idx="10">
                  <c:v>6</c:v>
                </c:pt>
                <c:pt idx="11">
                  <c:v>6</c:v>
                </c:pt>
                <c:pt idx="12">
                  <c:v>7</c:v>
                </c:pt>
                <c:pt idx="13">
                  <c:v>8</c:v>
                </c:pt>
                <c:pt idx="14">
                  <c:v>10</c:v>
                </c:pt>
                <c:pt idx="15">
                  <c:v>6</c:v>
                </c:pt>
                <c:pt idx="16">
                  <c:v>1</c:v>
                </c:pt>
                <c:pt idx="17">
                  <c:v>3</c:v>
                </c:pt>
                <c:pt idx="18">
                  <c:v>5</c:v>
                </c:pt>
                <c:pt idx="19">
                  <c:v>4</c:v>
                </c:pt>
                <c:pt idx="20">
                  <c:v>3</c:v>
                </c:pt>
                <c:pt idx="21">
                  <c:v>8</c:v>
                </c:pt>
                <c:pt idx="22">
                  <c:v>9</c:v>
                </c:pt>
                <c:pt idx="23">
                  <c:v>14</c:v>
                </c:pt>
                <c:pt idx="24">
                  <c:v>7</c:v>
                </c:pt>
                <c:pt idx="25">
                  <c:v>8</c:v>
                </c:pt>
                <c:pt idx="26">
                  <c:v>4</c:v>
                </c:pt>
                <c:pt idx="27">
                  <c:v>3</c:v>
                </c:pt>
                <c:pt idx="28">
                  <c:v>5</c:v>
                </c:pt>
                <c:pt idx="29">
                  <c:v>4</c:v>
                </c:pt>
              </c:numCache>
            </c:numRef>
          </c:xVal>
          <c:yVal>
            <c:numRef>
              <c:f>'SLC6A1-Sleep_DATA_NOV2023'!$P$2:$P$31</c:f>
              <c:numCache>
                <c:formatCode>General</c:formatCode>
                <c:ptCount val="30"/>
                <c:pt idx="0">
                  <c:v>100</c:v>
                </c:pt>
                <c:pt idx="1">
                  <c:v>100</c:v>
                </c:pt>
                <c:pt idx="2">
                  <c:v>77</c:v>
                </c:pt>
                <c:pt idx="3">
                  <c:v>54</c:v>
                </c:pt>
                <c:pt idx="4">
                  <c:v>73</c:v>
                </c:pt>
                <c:pt idx="5">
                  <c:v>62</c:v>
                </c:pt>
                <c:pt idx="6">
                  <c:v>56</c:v>
                </c:pt>
                <c:pt idx="7">
                  <c:v>56</c:v>
                </c:pt>
                <c:pt idx="8">
                  <c:v>54</c:v>
                </c:pt>
                <c:pt idx="9">
                  <c:v>50</c:v>
                </c:pt>
                <c:pt idx="10">
                  <c:v>47</c:v>
                </c:pt>
                <c:pt idx="11">
                  <c:v>51</c:v>
                </c:pt>
                <c:pt idx="12">
                  <c:v>51</c:v>
                </c:pt>
                <c:pt idx="13">
                  <c:v>70</c:v>
                </c:pt>
                <c:pt idx="14">
                  <c:v>59</c:v>
                </c:pt>
                <c:pt idx="15">
                  <c:v>79</c:v>
                </c:pt>
                <c:pt idx="16">
                  <c:v>43</c:v>
                </c:pt>
                <c:pt idx="17">
                  <c:v>46</c:v>
                </c:pt>
                <c:pt idx="18">
                  <c:v>64</c:v>
                </c:pt>
                <c:pt idx="19">
                  <c:v>56</c:v>
                </c:pt>
                <c:pt idx="20">
                  <c:v>47</c:v>
                </c:pt>
                <c:pt idx="21">
                  <c:v>58</c:v>
                </c:pt>
                <c:pt idx="22">
                  <c:v>51</c:v>
                </c:pt>
                <c:pt idx="23">
                  <c:v>53</c:v>
                </c:pt>
                <c:pt idx="24">
                  <c:v>72</c:v>
                </c:pt>
                <c:pt idx="25">
                  <c:v>69</c:v>
                </c:pt>
                <c:pt idx="26">
                  <c:v>79</c:v>
                </c:pt>
                <c:pt idx="27">
                  <c:v>89</c:v>
                </c:pt>
                <c:pt idx="28">
                  <c:v>70</c:v>
                </c:pt>
                <c:pt idx="29">
                  <c:v>53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5AA-4A2D-A00D-AA2B0252FF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2440175"/>
        <c:axId val="175810063"/>
      </c:scatterChart>
      <c:valAx>
        <c:axId val="38244017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Age</a:t>
                </a:r>
                <a:r>
                  <a:rPr lang="en-US" baseline="0"/>
                  <a:t> in Years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810063"/>
        <c:crosses val="autoZero"/>
        <c:crossBetween val="midCat"/>
      </c:valAx>
      <c:valAx>
        <c:axId val="1758100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Total</a:t>
                </a:r>
                <a:r>
                  <a:rPr lang="en-US" baseline="0"/>
                  <a:t> T-Score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244017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svg"/><Relationship Id="rId1" Type="http://schemas.openxmlformats.org/officeDocument/2006/relationships/image" Target="../media/image33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svg"/><Relationship Id="rId1" Type="http://schemas.openxmlformats.org/officeDocument/2006/relationships/image" Target="../media/image35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svg"/><Relationship Id="rId1" Type="http://schemas.openxmlformats.org/officeDocument/2006/relationships/image" Target="../media/image33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svg"/><Relationship Id="rId1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F33C00-99B8-43DE-979C-2DCD0EC4F0AC}" type="doc">
      <dgm:prSet loTypeId="urn:microsoft.com/office/officeart/2005/8/layout/hList2" loCatId="list" qsTypeId="urn:microsoft.com/office/officeart/2005/8/quickstyle/simple4" qsCatId="simple" csTypeId="urn:microsoft.com/office/officeart/2005/8/colors/accent5_4" csCatId="accent5" phldr="1"/>
      <dgm:spPr/>
      <dgm:t>
        <a:bodyPr/>
        <a:lstStyle/>
        <a:p>
          <a:endParaRPr lang="en-US"/>
        </a:p>
      </dgm:t>
    </dgm:pt>
    <dgm:pt modelId="{49757796-7712-4994-BE7A-031D7CDB1A34}">
      <dgm:prSet phldrT="[Text]"/>
      <dgm:spPr/>
      <dgm:t>
        <a:bodyPr/>
        <a:lstStyle/>
        <a:p>
          <a:r>
            <a:rPr lang="en-US" dirty="0"/>
            <a:t>Cognitive Impairment</a:t>
          </a:r>
        </a:p>
      </dgm:t>
    </dgm:pt>
    <dgm:pt modelId="{53CAC983-5A3D-40D7-949C-743C27328099}" type="parTrans" cxnId="{52A33D22-ACC3-428B-8977-45AFED7CBB06}">
      <dgm:prSet/>
      <dgm:spPr/>
      <dgm:t>
        <a:bodyPr/>
        <a:lstStyle/>
        <a:p>
          <a:endParaRPr lang="en-US"/>
        </a:p>
      </dgm:t>
    </dgm:pt>
    <dgm:pt modelId="{90E09565-6186-4C1C-A7F4-0B78E48C667B}" type="sibTrans" cxnId="{52A33D22-ACC3-428B-8977-45AFED7CBB06}">
      <dgm:prSet/>
      <dgm:spPr/>
      <dgm:t>
        <a:bodyPr/>
        <a:lstStyle/>
        <a:p>
          <a:endParaRPr lang="en-US"/>
        </a:p>
      </dgm:t>
    </dgm:pt>
    <dgm:pt modelId="{77795624-B521-4C93-99F8-E0AC3FFD0136}">
      <dgm:prSet phldrT="[Text]"/>
      <dgm:spPr/>
      <dgm:t>
        <a:bodyPr/>
        <a:lstStyle/>
        <a:p>
          <a:r>
            <a:rPr lang="en-US" dirty="0"/>
            <a:t>Learning Disability</a:t>
          </a:r>
        </a:p>
      </dgm:t>
    </dgm:pt>
    <dgm:pt modelId="{5F4E1B95-7B24-4FDE-8725-1B5BCDCC86F6}" type="parTrans" cxnId="{630B1D83-D68E-4BE8-BCA9-946651EDF71E}">
      <dgm:prSet/>
      <dgm:spPr/>
      <dgm:t>
        <a:bodyPr/>
        <a:lstStyle/>
        <a:p>
          <a:endParaRPr lang="en-US"/>
        </a:p>
      </dgm:t>
    </dgm:pt>
    <dgm:pt modelId="{8C3B02CE-2B81-44BF-8E9C-73E439725CCE}" type="sibTrans" cxnId="{630B1D83-D68E-4BE8-BCA9-946651EDF71E}">
      <dgm:prSet/>
      <dgm:spPr/>
      <dgm:t>
        <a:bodyPr/>
        <a:lstStyle/>
        <a:p>
          <a:endParaRPr lang="en-US"/>
        </a:p>
      </dgm:t>
    </dgm:pt>
    <dgm:pt modelId="{AC2840E9-96F3-45CB-BA79-FFE0C77C677D}">
      <dgm:prSet phldrT="[Text]"/>
      <dgm:spPr/>
      <dgm:t>
        <a:bodyPr/>
        <a:lstStyle/>
        <a:p>
          <a:r>
            <a:rPr lang="en-US" dirty="0"/>
            <a:t>Epilepsy</a:t>
          </a:r>
        </a:p>
      </dgm:t>
    </dgm:pt>
    <dgm:pt modelId="{05B11A5B-2C93-4B0F-BF82-36DE0CB23225}" type="parTrans" cxnId="{BED727B2-AD17-4E73-820D-2D8A7F254645}">
      <dgm:prSet/>
      <dgm:spPr/>
      <dgm:t>
        <a:bodyPr/>
        <a:lstStyle/>
        <a:p>
          <a:endParaRPr lang="en-US"/>
        </a:p>
      </dgm:t>
    </dgm:pt>
    <dgm:pt modelId="{7B2783D0-FA07-4D02-8EA0-4E1FD4E09E96}" type="sibTrans" cxnId="{BED727B2-AD17-4E73-820D-2D8A7F254645}">
      <dgm:prSet/>
      <dgm:spPr/>
      <dgm:t>
        <a:bodyPr/>
        <a:lstStyle/>
        <a:p>
          <a:endParaRPr lang="en-US"/>
        </a:p>
      </dgm:t>
    </dgm:pt>
    <dgm:pt modelId="{8D244CAB-5791-499C-8566-F3982B4E9C25}">
      <dgm:prSet phldrT="[Text]"/>
      <dgm:spPr/>
      <dgm:t>
        <a:bodyPr/>
        <a:lstStyle/>
        <a:p>
          <a:r>
            <a:rPr lang="en-US" dirty="0"/>
            <a:t>Absence</a:t>
          </a:r>
        </a:p>
      </dgm:t>
    </dgm:pt>
    <dgm:pt modelId="{B0D29963-DDBC-4713-A8C9-1055871E9A2E}" type="parTrans" cxnId="{10DCD499-E798-47D8-BB00-31C6A8599E02}">
      <dgm:prSet/>
      <dgm:spPr/>
      <dgm:t>
        <a:bodyPr/>
        <a:lstStyle/>
        <a:p>
          <a:endParaRPr lang="en-US"/>
        </a:p>
      </dgm:t>
    </dgm:pt>
    <dgm:pt modelId="{4F5790C7-FD58-4836-8EDE-B6F765FBCBFA}" type="sibTrans" cxnId="{10DCD499-E798-47D8-BB00-31C6A8599E02}">
      <dgm:prSet/>
      <dgm:spPr/>
      <dgm:t>
        <a:bodyPr/>
        <a:lstStyle/>
        <a:p>
          <a:endParaRPr lang="en-US"/>
        </a:p>
      </dgm:t>
    </dgm:pt>
    <dgm:pt modelId="{24C28EAB-74B6-4839-B59B-100846BF893B}">
      <dgm:prSet phldrT="[Text]"/>
      <dgm:spPr/>
      <dgm:t>
        <a:bodyPr/>
        <a:lstStyle/>
        <a:p>
          <a:r>
            <a:rPr lang="en-US" dirty="0"/>
            <a:t>Behavioral Problems</a:t>
          </a:r>
        </a:p>
      </dgm:t>
    </dgm:pt>
    <dgm:pt modelId="{C4C034CB-C4B1-4269-A3AE-87C1265C49F8}" type="parTrans" cxnId="{0DBD8D60-3ADD-455C-8291-5DAFFFFA93D9}">
      <dgm:prSet/>
      <dgm:spPr/>
      <dgm:t>
        <a:bodyPr/>
        <a:lstStyle/>
        <a:p>
          <a:endParaRPr lang="en-US"/>
        </a:p>
      </dgm:t>
    </dgm:pt>
    <dgm:pt modelId="{915BDEEC-BE31-451C-90EE-1C23AE91DD84}" type="sibTrans" cxnId="{0DBD8D60-3ADD-455C-8291-5DAFFFFA93D9}">
      <dgm:prSet/>
      <dgm:spPr/>
      <dgm:t>
        <a:bodyPr/>
        <a:lstStyle/>
        <a:p>
          <a:endParaRPr lang="en-US"/>
        </a:p>
      </dgm:t>
    </dgm:pt>
    <dgm:pt modelId="{6DAE404D-74D4-454F-BA97-79FBCF110BB7}">
      <dgm:prSet phldrT="[Text]"/>
      <dgm:spPr/>
      <dgm:t>
        <a:bodyPr/>
        <a:lstStyle/>
        <a:p>
          <a:r>
            <a:rPr lang="en-US" dirty="0"/>
            <a:t>Aggression</a:t>
          </a:r>
        </a:p>
      </dgm:t>
    </dgm:pt>
    <dgm:pt modelId="{593A695C-8502-439C-B799-29F0D8CB85B0}" type="parTrans" cxnId="{143166BA-83BC-4C25-BFA8-C416AB9781C0}">
      <dgm:prSet/>
      <dgm:spPr/>
      <dgm:t>
        <a:bodyPr/>
        <a:lstStyle/>
        <a:p>
          <a:endParaRPr lang="en-US"/>
        </a:p>
      </dgm:t>
    </dgm:pt>
    <dgm:pt modelId="{028EBA80-43D1-4DCD-8F49-5DB43549947B}" type="sibTrans" cxnId="{143166BA-83BC-4C25-BFA8-C416AB9781C0}">
      <dgm:prSet/>
      <dgm:spPr/>
      <dgm:t>
        <a:bodyPr/>
        <a:lstStyle/>
        <a:p>
          <a:endParaRPr lang="en-US"/>
        </a:p>
      </dgm:t>
    </dgm:pt>
    <dgm:pt modelId="{1F105A2F-BF15-4EAC-A24D-157E48EBCA80}">
      <dgm:prSet phldrT="[Text]"/>
      <dgm:spPr/>
      <dgm:t>
        <a:bodyPr/>
        <a:lstStyle/>
        <a:p>
          <a:r>
            <a:rPr lang="en-US" dirty="0"/>
            <a:t>ADHD</a:t>
          </a:r>
        </a:p>
      </dgm:t>
    </dgm:pt>
    <dgm:pt modelId="{0A8FECAD-3F4C-4C79-8DF7-6050ABC45665}" type="parTrans" cxnId="{4BE3ACF7-5A4F-4CB4-B0F4-F227E0B53612}">
      <dgm:prSet/>
      <dgm:spPr/>
      <dgm:t>
        <a:bodyPr/>
        <a:lstStyle/>
        <a:p>
          <a:endParaRPr lang="en-US"/>
        </a:p>
      </dgm:t>
    </dgm:pt>
    <dgm:pt modelId="{7CCEEDC6-34A4-4764-846D-21E8EFAAA4EC}" type="sibTrans" cxnId="{4BE3ACF7-5A4F-4CB4-B0F4-F227E0B53612}">
      <dgm:prSet/>
      <dgm:spPr/>
      <dgm:t>
        <a:bodyPr/>
        <a:lstStyle/>
        <a:p>
          <a:endParaRPr lang="en-US"/>
        </a:p>
      </dgm:t>
    </dgm:pt>
    <dgm:pt modelId="{F3E6B55B-AAFA-416E-903D-4696B60989A6}">
      <dgm:prSet phldrT="[Text]"/>
      <dgm:spPr/>
      <dgm:t>
        <a:bodyPr/>
        <a:lstStyle/>
        <a:p>
          <a:r>
            <a:rPr lang="en-US" dirty="0"/>
            <a:t>Motor Impairment</a:t>
          </a:r>
        </a:p>
      </dgm:t>
    </dgm:pt>
    <dgm:pt modelId="{37ADBC85-548F-4ABB-9542-90123B904426}" type="parTrans" cxnId="{988EB46F-15C9-43EF-9FED-14ED5336A1AE}">
      <dgm:prSet/>
      <dgm:spPr/>
      <dgm:t>
        <a:bodyPr/>
        <a:lstStyle/>
        <a:p>
          <a:endParaRPr lang="en-US"/>
        </a:p>
      </dgm:t>
    </dgm:pt>
    <dgm:pt modelId="{9E4C8496-A61F-485F-8B7F-C4954829FDE6}" type="sibTrans" cxnId="{988EB46F-15C9-43EF-9FED-14ED5336A1AE}">
      <dgm:prSet/>
      <dgm:spPr/>
      <dgm:t>
        <a:bodyPr/>
        <a:lstStyle/>
        <a:p>
          <a:endParaRPr lang="en-US"/>
        </a:p>
      </dgm:t>
    </dgm:pt>
    <dgm:pt modelId="{5D82271F-75FB-4EB1-B890-D4A5BB8A696B}">
      <dgm:prSet phldrT="[Text]"/>
      <dgm:spPr/>
      <dgm:t>
        <a:bodyPr/>
        <a:lstStyle/>
        <a:p>
          <a:r>
            <a:rPr lang="en-US" dirty="0"/>
            <a:t>Atypical Absence</a:t>
          </a:r>
        </a:p>
      </dgm:t>
    </dgm:pt>
    <dgm:pt modelId="{C6AE1DDE-4245-4950-AEF2-D0054A84CD9D}" type="parTrans" cxnId="{06FA8DA4-F5E2-4461-A69E-6CC7272D0139}">
      <dgm:prSet/>
      <dgm:spPr/>
      <dgm:t>
        <a:bodyPr/>
        <a:lstStyle/>
        <a:p>
          <a:endParaRPr lang="en-US"/>
        </a:p>
      </dgm:t>
    </dgm:pt>
    <dgm:pt modelId="{69BA8A99-A51E-417E-9656-A985959A4A67}" type="sibTrans" cxnId="{06FA8DA4-F5E2-4461-A69E-6CC7272D0139}">
      <dgm:prSet/>
      <dgm:spPr/>
      <dgm:t>
        <a:bodyPr/>
        <a:lstStyle/>
        <a:p>
          <a:endParaRPr lang="en-US"/>
        </a:p>
      </dgm:t>
    </dgm:pt>
    <dgm:pt modelId="{D922A4B1-F321-440C-9F24-C57C48A30B26}">
      <dgm:prSet phldrT="[Text]"/>
      <dgm:spPr/>
      <dgm:t>
        <a:bodyPr/>
        <a:lstStyle/>
        <a:p>
          <a:r>
            <a:rPr lang="en-US" dirty="0"/>
            <a:t>Atonic</a:t>
          </a:r>
        </a:p>
      </dgm:t>
    </dgm:pt>
    <dgm:pt modelId="{4E6F1475-69FC-4E91-B06A-656A2176E7FA}" type="parTrans" cxnId="{079235BB-AF29-46DA-89A0-7C80A6C2B636}">
      <dgm:prSet/>
      <dgm:spPr/>
      <dgm:t>
        <a:bodyPr/>
        <a:lstStyle/>
        <a:p>
          <a:endParaRPr lang="en-US"/>
        </a:p>
      </dgm:t>
    </dgm:pt>
    <dgm:pt modelId="{B9EF115E-E339-4F4E-BEF6-C91A4F21FF50}" type="sibTrans" cxnId="{079235BB-AF29-46DA-89A0-7C80A6C2B636}">
      <dgm:prSet/>
      <dgm:spPr/>
      <dgm:t>
        <a:bodyPr/>
        <a:lstStyle/>
        <a:p>
          <a:endParaRPr lang="en-US"/>
        </a:p>
      </dgm:t>
    </dgm:pt>
    <dgm:pt modelId="{5D5B8E30-E020-4CC2-8402-ED0230970FD0}">
      <dgm:prSet phldrT="[Text]"/>
      <dgm:spPr/>
      <dgm:t>
        <a:bodyPr/>
        <a:lstStyle/>
        <a:p>
          <a:r>
            <a:rPr lang="en-US" dirty="0"/>
            <a:t>Myoclonic</a:t>
          </a:r>
        </a:p>
      </dgm:t>
    </dgm:pt>
    <dgm:pt modelId="{9FD2B4DF-0954-40B2-AF4D-1D84895C5465}" type="parTrans" cxnId="{A09D2828-9813-4795-8742-DA413B61A30D}">
      <dgm:prSet/>
      <dgm:spPr/>
      <dgm:t>
        <a:bodyPr/>
        <a:lstStyle/>
        <a:p>
          <a:endParaRPr lang="en-US"/>
        </a:p>
      </dgm:t>
    </dgm:pt>
    <dgm:pt modelId="{CAD8A704-6E9C-4497-A328-4875FF0C8C9E}" type="sibTrans" cxnId="{A09D2828-9813-4795-8742-DA413B61A30D}">
      <dgm:prSet/>
      <dgm:spPr/>
      <dgm:t>
        <a:bodyPr/>
        <a:lstStyle/>
        <a:p>
          <a:endParaRPr lang="en-US"/>
        </a:p>
      </dgm:t>
    </dgm:pt>
    <dgm:pt modelId="{FA5508ED-469F-478C-BC28-7161C786ED9D}">
      <dgm:prSet phldrT="[Text]"/>
      <dgm:spPr/>
      <dgm:t>
        <a:bodyPr/>
        <a:lstStyle/>
        <a:p>
          <a:endParaRPr lang="en-US" dirty="0"/>
        </a:p>
      </dgm:t>
    </dgm:pt>
    <dgm:pt modelId="{FF7F79F9-25E8-4C7D-A1FC-CDAA5998F41B}" type="parTrans" cxnId="{CDCC0013-ECE8-49F9-B51F-2C4D9959134E}">
      <dgm:prSet/>
      <dgm:spPr/>
      <dgm:t>
        <a:bodyPr/>
        <a:lstStyle/>
        <a:p>
          <a:endParaRPr lang="en-US"/>
        </a:p>
      </dgm:t>
    </dgm:pt>
    <dgm:pt modelId="{E5EB3E5D-AC55-4C4B-A352-FD94C9E0E239}" type="sibTrans" cxnId="{CDCC0013-ECE8-49F9-B51F-2C4D9959134E}">
      <dgm:prSet/>
      <dgm:spPr/>
      <dgm:t>
        <a:bodyPr/>
        <a:lstStyle/>
        <a:p>
          <a:endParaRPr lang="en-US"/>
        </a:p>
      </dgm:t>
    </dgm:pt>
    <dgm:pt modelId="{7EA57ECC-E12F-4368-8E68-3982FD5AB232}">
      <dgm:prSet phldrT="[Text]"/>
      <dgm:spPr/>
      <dgm:t>
        <a:bodyPr/>
        <a:lstStyle/>
        <a:p>
          <a:r>
            <a:rPr lang="en-US" dirty="0"/>
            <a:t>Stereotypies</a:t>
          </a:r>
        </a:p>
      </dgm:t>
    </dgm:pt>
    <dgm:pt modelId="{BA8BA1EC-D0CD-4263-B413-DBD40A807020}" type="parTrans" cxnId="{19327CD1-2F04-46B8-98E6-E3E1A8D29BEC}">
      <dgm:prSet/>
      <dgm:spPr/>
      <dgm:t>
        <a:bodyPr/>
        <a:lstStyle/>
        <a:p>
          <a:endParaRPr lang="en-US"/>
        </a:p>
      </dgm:t>
    </dgm:pt>
    <dgm:pt modelId="{5A2CEB16-507C-4E7A-827F-2693C269C439}" type="sibTrans" cxnId="{19327CD1-2F04-46B8-98E6-E3E1A8D29BEC}">
      <dgm:prSet/>
      <dgm:spPr/>
      <dgm:t>
        <a:bodyPr/>
        <a:lstStyle/>
        <a:p>
          <a:endParaRPr lang="en-US"/>
        </a:p>
      </dgm:t>
    </dgm:pt>
    <dgm:pt modelId="{47B30479-A9A4-4D30-B3CE-1179EEEDFF49}">
      <dgm:prSet phldrT="[Text]"/>
      <dgm:spPr/>
      <dgm:t>
        <a:bodyPr/>
        <a:lstStyle/>
        <a:p>
          <a:r>
            <a:rPr lang="en-US" dirty="0"/>
            <a:t>Autistic Traits</a:t>
          </a:r>
        </a:p>
      </dgm:t>
    </dgm:pt>
    <dgm:pt modelId="{5E61C078-1D17-4ACE-8B4A-3E0C508DC370}" type="parTrans" cxnId="{EED0E69D-6604-406E-B2BE-488F83C7A25A}">
      <dgm:prSet/>
      <dgm:spPr/>
      <dgm:t>
        <a:bodyPr/>
        <a:lstStyle/>
        <a:p>
          <a:endParaRPr lang="en-US"/>
        </a:p>
      </dgm:t>
    </dgm:pt>
    <dgm:pt modelId="{B7F4C82B-F8EA-42E5-B2D3-13D90689D5BD}" type="sibTrans" cxnId="{EED0E69D-6604-406E-B2BE-488F83C7A25A}">
      <dgm:prSet/>
      <dgm:spPr/>
      <dgm:t>
        <a:bodyPr/>
        <a:lstStyle/>
        <a:p>
          <a:endParaRPr lang="en-US"/>
        </a:p>
      </dgm:t>
    </dgm:pt>
    <dgm:pt modelId="{94ACFA0C-5110-438B-925F-E5556ABC97CC}">
      <dgm:prSet phldrT="[Text]"/>
      <dgm:spPr/>
      <dgm:t>
        <a:bodyPr/>
        <a:lstStyle/>
        <a:p>
          <a:r>
            <a:rPr lang="en-US" dirty="0"/>
            <a:t>Ataxia or Unsteady Gait</a:t>
          </a:r>
        </a:p>
      </dgm:t>
    </dgm:pt>
    <dgm:pt modelId="{321D42B3-9B9D-440C-B750-53B89D3364DD}" type="parTrans" cxnId="{5CBDBB4D-0725-4B58-9A2B-8ABDD2AFF1D1}">
      <dgm:prSet/>
      <dgm:spPr/>
      <dgm:t>
        <a:bodyPr/>
        <a:lstStyle/>
        <a:p>
          <a:endParaRPr lang="en-US"/>
        </a:p>
      </dgm:t>
    </dgm:pt>
    <dgm:pt modelId="{1FF0D30F-F84B-417B-9F9E-77EFAB8E9DA7}" type="sibTrans" cxnId="{5CBDBB4D-0725-4B58-9A2B-8ABDD2AFF1D1}">
      <dgm:prSet/>
      <dgm:spPr/>
      <dgm:t>
        <a:bodyPr/>
        <a:lstStyle/>
        <a:p>
          <a:endParaRPr lang="en-US"/>
        </a:p>
      </dgm:t>
    </dgm:pt>
    <dgm:pt modelId="{4E884AB4-028E-427B-B9E4-56FA54E3A24C}">
      <dgm:prSet phldrT="[Text]"/>
      <dgm:spPr/>
      <dgm:t>
        <a:bodyPr/>
        <a:lstStyle/>
        <a:p>
          <a:r>
            <a:rPr lang="en-US" dirty="0"/>
            <a:t>Hypotonia</a:t>
          </a:r>
        </a:p>
      </dgm:t>
    </dgm:pt>
    <dgm:pt modelId="{505DBAA8-AE89-4069-ADEA-7C7C8058A92C}" type="parTrans" cxnId="{BDBBE799-D3D1-4F24-9F68-A4375A2A30B4}">
      <dgm:prSet/>
      <dgm:spPr/>
      <dgm:t>
        <a:bodyPr/>
        <a:lstStyle/>
        <a:p>
          <a:endParaRPr lang="en-US"/>
        </a:p>
      </dgm:t>
    </dgm:pt>
    <dgm:pt modelId="{A1E72C4E-F466-426D-8EA9-2C796BE90557}" type="sibTrans" cxnId="{BDBBE799-D3D1-4F24-9F68-A4375A2A30B4}">
      <dgm:prSet/>
      <dgm:spPr/>
      <dgm:t>
        <a:bodyPr/>
        <a:lstStyle/>
        <a:p>
          <a:endParaRPr lang="en-US"/>
        </a:p>
      </dgm:t>
    </dgm:pt>
    <dgm:pt modelId="{7C126EA9-708F-4B8F-B6A4-1AEA55789ECD}">
      <dgm:prSet phldrT="[Text]"/>
      <dgm:spPr/>
      <dgm:t>
        <a:bodyPr/>
        <a:lstStyle/>
        <a:p>
          <a:r>
            <a:rPr lang="en-US" dirty="0"/>
            <a:t>Incoordination</a:t>
          </a:r>
        </a:p>
      </dgm:t>
    </dgm:pt>
    <dgm:pt modelId="{5E85EDC0-E067-4A88-B2B8-52C0EE9AAF6A}" type="parTrans" cxnId="{6685CB9B-F8B2-4130-BEBB-15DAF19C0B7F}">
      <dgm:prSet/>
      <dgm:spPr/>
      <dgm:t>
        <a:bodyPr/>
        <a:lstStyle/>
        <a:p>
          <a:endParaRPr lang="en-US"/>
        </a:p>
      </dgm:t>
    </dgm:pt>
    <dgm:pt modelId="{87E3C43C-802C-45B0-8CCF-58245B3641F9}" type="sibTrans" cxnId="{6685CB9B-F8B2-4130-BEBB-15DAF19C0B7F}">
      <dgm:prSet/>
      <dgm:spPr/>
      <dgm:t>
        <a:bodyPr/>
        <a:lstStyle/>
        <a:p>
          <a:endParaRPr lang="en-US"/>
        </a:p>
      </dgm:t>
    </dgm:pt>
    <dgm:pt modelId="{894DA575-8EEF-410C-B7C1-2777C543DD44}">
      <dgm:prSet phldrT="[Text]"/>
      <dgm:spPr/>
      <dgm:t>
        <a:bodyPr/>
        <a:lstStyle/>
        <a:p>
          <a:r>
            <a:rPr lang="en-US" dirty="0"/>
            <a:t>Tremor</a:t>
          </a:r>
        </a:p>
      </dgm:t>
    </dgm:pt>
    <dgm:pt modelId="{3DEEFD6E-3815-4F1F-81B0-F9494F0A81B7}" type="parTrans" cxnId="{3D610E67-2530-4CB0-B4C3-629CB87BF560}">
      <dgm:prSet/>
      <dgm:spPr/>
      <dgm:t>
        <a:bodyPr/>
        <a:lstStyle/>
        <a:p>
          <a:endParaRPr lang="en-US"/>
        </a:p>
      </dgm:t>
    </dgm:pt>
    <dgm:pt modelId="{5B04322B-EBA1-4D3D-8DC8-F05E40E663AD}" type="sibTrans" cxnId="{3D610E67-2530-4CB0-B4C3-629CB87BF560}">
      <dgm:prSet/>
      <dgm:spPr/>
      <dgm:t>
        <a:bodyPr/>
        <a:lstStyle/>
        <a:p>
          <a:endParaRPr lang="en-US"/>
        </a:p>
      </dgm:t>
    </dgm:pt>
    <dgm:pt modelId="{D7483C3D-B31A-49C7-8871-2CF901BD6579}">
      <dgm:prSet phldrT="[Text]"/>
      <dgm:spPr/>
      <dgm:t>
        <a:bodyPr/>
        <a:lstStyle/>
        <a:p>
          <a:r>
            <a:rPr lang="en-US" dirty="0"/>
            <a:t>Dyskinesia</a:t>
          </a:r>
        </a:p>
      </dgm:t>
    </dgm:pt>
    <dgm:pt modelId="{7223CFBB-CF1C-4C74-86FF-280B2F62B386}" type="parTrans" cxnId="{5244B47E-4275-4DBF-8822-3E25D345D3C5}">
      <dgm:prSet/>
      <dgm:spPr/>
      <dgm:t>
        <a:bodyPr/>
        <a:lstStyle/>
        <a:p>
          <a:endParaRPr lang="en-US"/>
        </a:p>
      </dgm:t>
    </dgm:pt>
    <dgm:pt modelId="{428B3013-DAFA-46E6-91C3-71746C4D17D5}" type="sibTrans" cxnId="{5244B47E-4275-4DBF-8822-3E25D345D3C5}">
      <dgm:prSet/>
      <dgm:spPr/>
      <dgm:t>
        <a:bodyPr/>
        <a:lstStyle/>
        <a:p>
          <a:endParaRPr lang="en-US"/>
        </a:p>
      </dgm:t>
    </dgm:pt>
    <dgm:pt modelId="{506F8EB2-62A2-4F9E-B301-DED29BA4FC92}">
      <dgm:prSet phldrT="[Text]"/>
      <dgm:spPr/>
      <dgm:t>
        <a:bodyPr/>
        <a:lstStyle/>
        <a:p>
          <a:r>
            <a:rPr lang="en-US" dirty="0"/>
            <a:t>Mild to moderate intellectual disability</a:t>
          </a:r>
        </a:p>
      </dgm:t>
    </dgm:pt>
    <dgm:pt modelId="{88D11877-6F07-4015-9086-AE80F8ABBF87}" type="parTrans" cxnId="{52B5FB6B-8328-46D5-A55A-91638A0C0991}">
      <dgm:prSet/>
      <dgm:spPr/>
      <dgm:t>
        <a:bodyPr/>
        <a:lstStyle/>
        <a:p>
          <a:endParaRPr lang="en-US"/>
        </a:p>
      </dgm:t>
    </dgm:pt>
    <dgm:pt modelId="{DE2EE9F5-B4D1-4706-AFDB-F8137702E3A0}" type="sibTrans" cxnId="{52B5FB6B-8328-46D5-A55A-91638A0C0991}">
      <dgm:prSet/>
      <dgm:spPr/>
      <dgm:t>
        <a:bodyPr/>
        <a:lstStyle/>
        <a:p>
          <a:endParaRPr lang="en-US"/>
        </a:p>
      </dgm:t>
    </dgm:pt>
    <dgm:pt modelId="{0B096A5C-4F8A-4494-8F8B-F96B1F01EE07}">
      <dgm:prSet phldrT="[Text]"/>
      <dgm:spPr/>
      <dgm:t>
        <a:bodyPr/>
        <a:lstStyle/>
        <a:p>
          <a:r>
            <a:rPr lang="en-US" dirty="0"/>
            <a:t>Apraxia</a:t>
          </a:r>
        </a:p>
      </dgm:t>
    </dgm:pt>
    <dgm:pt modelId="{CAE38074-98DE-472C-A2AE-548710ED97B3}" type="parTrans" cxnId="{C587B77F-8DAE-44B3-ABE8-BC2D488BE039}">
      <dgm:prSet/>
      <dgm:spPr/>
      <dgm:t>
        <a:bodyPr/>
        <a:lstStyle/>
        <a:p>
          <a:endParaRPr lang="en-US"/>
        </a:p>
      </dgm:t>
    </dgm:pt>
    <dgm:pt modelId="{A529E126-2086-4C2E-B896-82FCB68A2A45}" type="sibTrans" cxnId="{C587B77F-8DAE-44B3-ABE8-BC2D488BE039}">
      <dgm:prSet/>
      <dgm:spPr/>
      <dgm:t>
        <a:bodyPr/>
        <a:lstStyle/>
        <a:p>
          <a:endParaRPr lang="en-US"/>
        </a:p>
      </dgm:t>
    </dgm:pt>
    <dgm:pt modelId="{7EF6E42D-591B-45FC-B5D8-35507158A349}">
      <dgm:prSet phldrT="[Text]"/>
      <dgm:spPr/>
      <dgm:t>
        <a:bodyPr/>
        <a:lstStyle/>
        <a:p>
          <a:r>
            <a:rPr lang="en-US" dirty="0"/>
            <a:t>Some have severe ID</a:t>
          </a:r>
        </a:p>
      </dgm:t>
    </dgm:pt>
    <dgm:pt modelId="{7EC4E500-420F-4CB0-8B08-DE08162871B4}" type="parTrans" cxnId="{6D004172-D683-45F1-AB79-6463355A7DB0}">
      <dgm:prSet/>
      <dgm:spPr/>
      <dgm:t>
        <a:bodyPr/>
        <a:lstStyle/>
        <a:p>
          <a:endParaRPr lang="en-US"/>
        </a:p>
      </dgm:t>
    </dgm:pt>
    <dgm:pt modelId="{B019D238-25C9-4903-89D7-AA6B89E4A230}" type="sibTrans" cxnId="{6D004172-D683-45F1-AB79-6463355A7DB0}">
      <dgm:prSet/>
      <dgm:spPr/>
      <dgm:t>
        <a:bodyPr/>
        <a:lstStyle/>
        <a:p>
          <a:endParaRPr lang="en-US"/>
        </a:p>
      </dgm:t>
    </dgm:pt>
    <dgm:pt modelId="{CBA600C7-CE46-4E00-A039-C04ADBC2035D}" type="pres">
      <dgm:prSet presAssocID="{A7F33C00-99B8-43DE-979C-2DCD0EC4F0AC}" presName="linearFlow" presStyleCnt="0">
        <dgm:presLayoutVars>
          <dgm:dir/>
          <dgm:animLvl val="lvl"/>
          <dgm:resizeHandles/>
        </dgm:presLayoutVars>
      </dgm:prSet>
      <dgm:spPr/>
    </dgm:pt>
    <dgm:pt modelId="{1B30A1D5-4679-4B9A-AC99-13AD1C75ADD3}" type="pres">
      <dgm:prSet presAssocID="{49757796-7712-4994-BE7A-031D7CDB1A34}" presName="compositeNode" presStyleCnt="0">
        <dgm:presLayoutVars>
          <dgm:bulletEnabled val="1"/>
        </dgm:presLayoutVars>
      </dgm:prSet>
      <dgm:spPr/>
    </dgm:pt>
    <dgm:pt modelId="{21A98A6E-97D8-4AD8-A7E7-CDA1670E5B07}" type="pres">
      <dgm:prSet presAssocID="{49757796-7712-4994-BE7A-031D7CDB1A34}" presName="imag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ood Idea outline"/>
        </a:ext>
      </dgm:extLst>
    </dgm:pt>
    <dgm:pt modelId="{A622A608-4204-45D9-A1F0-2892A22543AF}" type="pres">
      <dgm:prSet presAssocID="{49757796-7712-4994-BE7A-031D7CDB1A34}" presName="childNode" presStyleLbl="node1" presStyleIdx="0" presStyleCnt="4">
        <dgm:presLayoutVars>
          <dgm:bulletEnabled val="1"/>
        </dgm:presLayoutVars>
      </dgm:prSet>
      <dgm:spPr/>
    </dgm:pt>
    <dgm:pt modelId="{FA80FCD7-1D16-404A-86AA-31299A8CA5D1}" type="pres">
      <dgm:prSet presAssocID="{49757796-7712-4994-BE7A-031D7CDB1A34}" presName="parentNode" presStyleLbl="revTx" presStyleIdx="0" presStyleCnt="4">
        <dgm:presLayoutVars>
          <dgm:chMax val="0"/>
          <dgm:bulletEnabled val="1"/>
        </dgm:presLayoutVars>
      </dgm:prSet>
      <dgm:spPr/>
    </dgm:pt>
    <dgm:pt modelId="{380D7EBB-70B5-4069-8B40-2B7E673C15E6}" type="pres">
      <dgm:prSet presAssocID="{90E09565-6186-4C1C-A7F4-0B78E48C667B}" presName="sibTrans" presStyleCnt="0"/>
      <dgm:spPr/>
    </dgm:pt>
    <dgm:pt modelId="{97ECD312-1D74-484C-8156-9EA862CA6176}" type="pres">
      <dgm:prSet presAssocID="{AC2840E9-96F3-45CB-BA79-FFE0C77C677D}" presName="compositeNode" presStyleCnt="0">
        <dgm:presLayoutVars>
          <dgm:bulletEnabled val="1"/>
        </dgm:presLayoutVars>
      </dgm:prSet>
      <dgm:spPr/>
    </dgm:pt>
    <dgm:pt modelId="{4769D0C8-E588-4301-B42D-ED96D2AD00B3}" type="pres">
      <dgm:prSet presAssocID="{AC2840E9-96F3-45CB-BA79-FFE0C77C677D}" presName="image" presStyleLbl="fgImgPlac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ghtning bolt outline"/>
        </a:ext>
      </dgm:extLst>
    </dgm:pt>
    <dgm:pt modelId="{ABA5563E-8517-4C0B-9208-01FB190FEC1F}" type="pres">
      <dgm:prSet presAssocID="{AC2840E9-96F3-45CB-BA79-FFE0C77C677D}" presName="childNode" presStyleLbl="node1" presStyleIdx="1" presStyleCnt="4">
        <dgm:presLayoutVars>
          <dgm:bulletEnabled val="1"/>
        </dgm:presLayoutVars>
      </dgm:prSet>
      <dgm:spPr/>
    </dgm:pt>
    <dgm:pt modelId="{64A71371-F4A8-4FE2-8C3C-9D87115D1A97}" type="pres">
      <dgm:prSet presAssocID="{AC2840E9-96F3-45CB-BA79-FFE0C77C677D}" presName="parentNode" presStyleLbl="revTx" presStyleIdx="1" presStyleCnt="4">
        <dgm:presLayoutVars>
          <dgm:chMax val="0"/>
          <dgm:bulletEnabled val="1"/>
        </dgm:presLayoutVars>
      </dgm:prSet>
      <dgm:spPr/>
    </dgm:pt>
    <dgm:pt modelId="{029CC7AD-0E27-4071-B2F3-D85B574D49A2}" type="pres">
      <dgm:prSet presAssocID="{7B2783D0-FA07-4D02-8EA0-4E1FD4E09E96}" presName="sibTrans" presStyleCnt="0"/>
      <dgm:spPr/>
    </dgm:pt>
    <dgm:pt modelId="{4F505EF7-5D48-4854-B672-EA70E48ADBB1}" type="pres">
      <dgm:prSet presAssocID="{24C28EAB-74B6-4839-B59B-100846BF893B}" presName="compositeNode" presStyleCnt="0">
        <dgm:presLayoutVars>
          <dgm:bulletEnabled val="1"/>
        </dgm:presLayoutVars>
      </dgm:prSet>
      <dgm:spPr/>
    </dgm:pt>
    <dgm:pt modelId="{A958F31B-BFC5-46EC-9569-E461AB4FC7CA}" type="pres">
      <dgm:prSet presAssocID="{24C28EAB-74B6-4839-B59B-100846BF893B}" presName="image" presStyleLbl="fgImgPlac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ngry face outline with solid fill"/>
        </a:ext>
      </dgm:extLst>
    </dgm:pt>
    <dgm:pt modelId="{23EDC308-202C-40B0-A36E-7B51F65E8EA1}" type="pres">
      <dgm:prSet presAssocID="{24C28EAB-74B6-4839-B59B-100846BF893B}" presName="childNode" presStyleLbl="node1" presStyleIdx="2" presStyleCnt="4">
        <dgm:presLayoutVars>
          <dgm:bulletEnabled val="1"/>
        </dgm:presLayoutVars>
      </dgm:prSet>
      <dgm:spPr/>
    </dgm:pt>
    <dgm:pt modelId="{1209B406-56D8-4E16-88F7-E3D3F10DF01B}" type="pres">
      <dgm:prSet presAssocID="{24C28EAB-74B6-4839-B59B-100846BF893B}" presName="parentNode" presStyleLbl="revTx" presStyleIdx="2" presStyleCnt="4">
        <dgm:presLayoutVars>
          <dgm:chMax val="0"/>
          <dgm:bulletEnabled val="1"/>
        </dgm:presLayoutVars>
      </dgm:prSet>
      <dgm:spPr/>
    </dgm:pt>
    <dgm:pt modelId="{FF014904-4F7C-4646-A4F8-E4D7A0E211EB}" type="pres">
      <dgm:prSet presAssocID="{915BDEEC-BE31-451C-90EE-1C23AE91DD84}" presName="sibTrans" presStyleCnt="0"/>
      <dgm:spPr/>
    </dgm:pt>
    <dgm:pt modelId="{80A5B90F-E850-4E63-97D0-554840B6B8E9}" type="pres">
      <dgm:prSet presAssocID="{F3E6B55B-AAFA-416E-903D-4696B60989A6}" presName="compositeNode" presStyleCnt="0">
        <dgm:presLayoutVars>
          <dgm:bulletEnabled val="1"/>
        </dgm:presLayoutVars>
      </dgm:prSet>
      <dgm:spPr/>
    </dgm:pt>
    <dgm:pt modelId="{97FB79ED-E9B9-407B-9A82-07E7B2A75149}" type="pres">
      <dgm:prSet presAssocID="{F3E6B55B-AAFA-416E-903D-4696B60989A6}" presName="image" presStyleLbl="fgImgPlac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pinning Plates outline"/>
        </a:ext>
      </dgm:extLst>
    </dgm:pt>
    <dgm:pt modelId="{376CDDE5-FF1E-4DD4-AEED-3336AB2B8D8F}" type="pres">
      <dgm:prSet presAssocID="{F3E6B55B-AAFA-416E-903D-4696B60989A6}" presName="childNode" presStyleLbl="node1" presStyleIdx="3" presStyleCnt="4">
        <dgm:presLayoutVars>
          <dgm:bulletEnabled val="1"/>
        </dgm:presLayoutVars>
      </dgm:prSet>
      <dgm:spPr/>
    </dgm:pt>
    <dgm:pt modelId="{93334601-0E33-413D-8FAD-E83386F6C65A}" type="pres">
      <dgm:prSet presAssocID="{F3E6B55B-AAFA-416E-903D-4696B60989A6}" presName="parentNode" presStyleLbl="revTx" presStyleIdx="3" presStyleCnt="4">
        <dgm:presLayoutVars>
          <dgm:chMax val="0"/>
          <dgm:bulletEnabled val="1"/>
        </dgm:presLayoutVars>
      </dgm:prSet>
      <dgm:spPr/>
    </dgm:pt>
  </dgm:ptLst>
  <dgm:cxnLst>
    <dgm:cxn modelId="{6E933D0A-5A38-42CE-BCA4-2C9BB91E19EA}" type="presOf" srcId="{506F8EB2-62A2-4F9E-B301-DED29BA4FC92}" destId="{A622A608-4204-45D9-A1F0-2892A22543AF}" srcOrd="0" destOrd="1" presId="urn:microsoft.com/office/officeart/2005/8/layout/hList2"/>
    <dgm:cxn modelId="{CDCC0013-ECE8-49F9-B51F-2C4D9959134E}" srcId="{AC2840E9-96F3-45CB-BA79-FFE0C77C677D}" destId="{FA5508ED-469F-478C-BC28-7161C786ED9D}" srcOrd="4" destOrd="0" parTransId="{FF7F79F9-25E8-4C7D-A1FC-CDAA5998F41B}" sibTransId="{E5EB3E5D-AC55-4C4B-A352-FD94C9E0E239}"/>
    <dgm:cxn modelId="{DFE4C313-CBDF-4E68-839B-5EBD4D0D217A}" type="presOf" srcId="{0B096A5C-4F8A-4494-8F8B-F96B1F01EE07}" destId="{376CDDE5-FF1E-4DD4-AEED-3336AB2B8D8F}" srcOrd="0" destOrd="5" presId="urn:microsoft.com/office/officeart/2005/8/layout/hList2"/>
    <dgm:cxn modelId="{52A33D22-ACC3-428B-8977-45AFED7CBB06}" srcId="{A7F33C00-99B8-43DE-979C-2DCD0EC4F0AC}" destId="{49757796-7712-4994-BE7A-031D7CDB1A34}" srcOrd="0" destOrd="0" parTransId="{53CAC983-5A3D-40D7-949C-743C27328099}" sibTransId="{90E09565-6186-4C1C-A7F4-0B78E48C667B}"/>
    <dgm:cxn modelId="{84312A27-6B72-4CB7-A8CE-1F44DE7CFEE9}" type="presOf" srcId="{FA5508ED-469F-478C-BC28-7161C786ED9D}" destId="{ABA5563E-8517-4C0B-9208-01FB190FEC1F}" srcOrd="0" destOrd="4" presId="urn:microsoft.com/office/officeart/2005/8/layout/hList2"/>
    <dgm:cxn modelId="{A09D2828-9813-4795-8742-DA413B61A30D}" srcId="{AC2840E9-96F3-45CB-BA79-FFE0C77C677D}" destId="{5D5B8E30-E020-4CC2-8402-ED0230970FD0}" srcOrd="3" destOrd="0" parTransId="{9FD2B4DF-0954-40B2-AF4D-1D84895C5465}" sibTransId="{CAD8A704-6E9C-4497-A328-4875FF0C8C9E}"/>
    <dgm:cxn modelId="{97634B3F-3F55-4BE0-A996-44459CF68110}" type="presOf" srcId="{AC2840E9-96F3-45CB-BA79-FFE0C77C677D}" destId="{64A71371-F4A8-4FE2-8C3C-9D87115D1A97}" srcOrd="0" destOrd="0" presId="urn:microsoft.com/office/officeart/2005/8/layout/hList2"/>
    <dgm:cxn modelId="{0DBD8D60-3ADD-455C-8291-5DAFFFFA93D9}" srcId="{A7F33C00-99B8-43DE-979C-2DCD0EC4F0AC}" destId="{24C28EAB-74B6-4839-B59B-100846BF893B}" srcOrd="2" destOrd="0" parTransId="{C4C034CB-C4B1-4269-A3AE-87C1265C49F8}" sibTransId="{915BDEEC-BE31-451C-90EE-1C23AE91DD84}"/>
    <dgm:cxn modelId="{B78D6963-6F64-48A9-A116-DD5BCC8AF8E3}" type="presOf" srcId="{D7483C3D-B31A-49C7-8871-2CF901BD6579}" destId="{376CDDE5-FF1E-4DD4-AEED-3336AB2B8D8F}" srcOrd="0" destOrd="4" presId="urn:microsoft.com/office/officeart/2005/8/layout/hList2"/>
    <dgm:cxn modelId="{5690CA46-B273-43F3-B7A5-07CE5DA822AF}" type="presOf" srcId="{24C28EAB-74B6-4839-B59B-100846BF893B}" destId="{1209B406-56D8-4E16-88F7-E3D3F10DF01B}" srcOrd="0" destOrd="0" presId="urn:microsoft.com/office/officeart/2005/8/layout/hList2"/>
    <dgm:cxn modelId="{3D610E67-2530-4CB0-B4C3-629CB87BF560}" srcId="{F3E6B55B-AAFA-416E-903D-4696B60989A6}" destId="{894DA575-8EEF-410C-B7C1-2777C543DD44}" srcOrd="3" destOrd="0" parTransId="{3DEEFD6E-3815-4F1F-81B0-F9494F0A81B7}" sibTransId="{5B04322B-EBA1-4D3D-8DC8-F05E40E663AD}"/>
    <dgm:cxn modelId="{AA46D36B-EE4F-4E2C-98AC-3BE33CFCDCB9}" type="presOf" srcId="{F3E6B55B-AAFA-416E-903D-4696B60989A6}" destId="{93334601-0E33-413D-8FAD-E83386F6C65A}" srcOrd="0" destOrd="0" presId="urn:microsoft.com/office/officeart/2005/8/layout/hList2"/>
    <dgm:cxn modelId="{52B5FB6B-8328-46D5-A55A-91638A0C0991}" srcId="{49757796-7712-4994-BE7A-031D7CDB1A34}" destId="{506F8EB2-62A2-4F9E-B301-DED29BA4FC92}" srcOrd="1" destOrd="0" parTransId="{88D11877-6F07-4015-9086-AE80F8ABBF87}" sibTransId="{DE2EE9F5-B4D1-4706-AFDB-F8137702E3A0}"/>
    <dgm:cxn modelId="{5CBDBB4D-0725-4B58-9A2B-8ABDD2AFF1D1}" srcId="{F3E6B55B-AAFA-416E-903D-4696B60989A6}" destId="{94ACFA0C-5110-438B-925F-E5556ABC97CC}" srcOrd="0" destOrd="0" parTransId="{321D42B3-9B9D-440C-B750-53B89D3364DD}" sibTransId="{1FF0D30F-F84B-417B-9F9E-77EFAB8E9DA7}"/>
    <dgm:cxn modelId="{988EB46F-15C9-43EF-9FED-14ED5336A1AE}" srcId="{A7F33C00-99B8-43DE-979C-2DCD0EC4F0AC}" destId="{F3E6B55B-AAFA-416E-903D-4696B60989A6}" srcOrd="3" destOrd="0" parTransId="{37ADBC85-548F-4ABB-9542-90123B904426}" sibTransId="{9E4C8496-A61F-485F-8B7F-C4954829FDE6}"/>
    <dgm:cxn modelId="{21C35D52-216C-4FE6-9A03-2BA3961FD186}" type="presOf" srcId="{8D244CAB-5791-499C-8566-F3982B4E9C25}" destId="{ABA5563E-8517-4C0B-9208-01FB190FEC1F}" srcOrd="0" destOrd="0" presId="urn:microsoft.com/office/officeart/2005/8/layout/hList2"/>
    <dgm:cxn modelId="{6D004172-D683-45F1-AB79-6463355A7DB0}" srcId="{49757796-7712-4994-BE7A-031D7CDB1A34}" destId="{7EF6E42D-591B-45FC-B5D8-35507158A349}" srcOrd="2" destOrd="0" parTransId="{7EC4E500-420F-4CB0-8B08-DE08162871B4}" sibTransId="{B019D238-25C9-4903-89D7-AA6B89E4A230}"/>
    <dgm:cxn modelId="{EAEA7552-5EAA-4E31-8A8A-D92D7179E1E1}" type="presOf" srcId="{4E884AB4-028E-427B-B9E4-56FA54E3A24C}" destId="{376CDDE5-FF1E-4DD4-AEED-3336AB2B8D8F}" srcOrd="0" destOrd="1" presId="urn:microsoft.com/office/officeart/2005/8/layout/hList2"/>
    <dgm:cxn modelId="{5244B47E-4275-4DBF-8822-3E25D345D3C5}" srcId="{F3E6B55B-AAFA-416E-903D-4696B60989A6}" destId="{D7483C3D-B31A-49C7-8871-2CF901BD6579}" srcOrd="4" destOrd="0" parTransId="{7223CFBB-CF1C-4C74-86FF-280B2F62B386}" sibTransId="{428B3013-DAFA-46E6-91C3-71746C4D17D5}"/>
    <dgm:cxn modelId="{C587B77F-8DAE-44B3-ABE8-BC2D488BE039}" srcId="{F3E6B55B-AAFA-416E-903D-4696B60989A6}" destId="{0B096A5C-4F8A-4494-8F8B-F96B1F01EE07}" srcOrd="5" destOrd="0" parTransId="{CAE38074-98DE-472C-A2AE-548710ED97B3}" sibTransId="{A529E126-2086-4C2E-B896-82FCB68A2A45}"/>
    <dgm:cxn modelId="{630B1D83-D68E-4BE8-BCA9-946651EDF71E}" srcId="{49757796-7712-4994-BE7A-031D7CDB1A34}" destId="{77795624-B521-4C93-99F8-E0AC3FFD0136}" srcOrd="0" destOrd="0" parTransId="{5F4E1B95-7B24-4FDE-8725-1B5BCDCC86F6}" sibTransId="{8C3B02CE-2B81-44BF-8E9C-73E439725CCE}"/>
    <dgm:cxn modelId="{E2757286-E3AA-43AF-9DAB-1E51629242C8}" type="presOf" srcId="{5D5B8E30-E020-4CC2-8402-ED0230970FD0}" destId="{ABA5563E-8517-4C0B-9208-01FB190FEC1F}" srcOrd="0" destOrd="3" presId="urn:microsoft.com/office/officeart/2005/8/layout/hList2"/>
    <dgm:cxn modelId="{2F09DA8C-9E2B-4553-AA84-6AAE5098489A}" type="presOf" srcId="{7EA57ECC-E12F-4368-8E68-3982FD5AB232}" destId="{23EDC308-202C-40B0-A36E-7B51F65E8EA1}" srcOrd="0" destOrd="2" presId="urn:microsoft.com/office/officeart/2005/8/layout/hList2"/>
    <dgm:cxn modelId="{10DCD499-E798-47D8-BB00-31C6A8599E02}" srcId="{AC2840E9-96F3-45CB-BA79-FFE0C77C677D}" destId="{8D244CAB-5791-499C-8566-F3982B4E9C25}" srcOrd="0" destOrd="0" parTransId="{B0D29963-DDBC-4713-A8C9-1055871E9A2E}" sibTransId="{4F5790C7-FD58-4836-8EDE-B6F765FBCBFA}"/>
    <dgm:cxn modelId="{BDBBE799-D3D1-4F24-9F68-A4375A2A30B4}" srcId="{F3E6B55B-AAFA-416E-903D-4696B60989A6}" destId="{4E884AB4-028E-427B-B9E4-56FA54E3A24C}" srcOrd="1" destOrd="0" parTransId="{505DBAA8-AE89-4069-ADEA-7C7C8058A92C}" sibTransId="{A1E72C4E-F466-426D-8EA9-2C796BE90557}"/>
    <dgm:cxn modelId="{6685CB9B-F8B2-4130-BEBB-15DAF19C0B7F}" srcId="{F3E6B55B-AAFA-416E-903D-4696B60989A6}" destId="{7C126EA9-708F-4B8F-B6A4-1AEA55789ECD}" srcOrd="2" destOrd="0" parTransId="{5E85EDC0-E067-4A88-B2B8-52C0EE9AAF6A}" sibTransId="{87E3C43C-802C-45B0-8CCF-58245B3641F9}"/>
    <dgm:cxn modelId="{EED0E69D-6604-406E-B2BE-488F83C7A25A}" srcId="{24C28EAB-74B6-4839-B59B-100846BF893B}" destId="{47B30479-A9A4-4D30-B3CE-1179EEEDFF49}" srcOrd="3" destOrd="0" parTransId="{5E61C078-1D17-4ACE-8B4A-3E0C508DC370}" sibTransId="{B7F4C82B-F8EA-42E5-B2D3-13D90689D5BD}"/>
    <dgm:cxn modelId="{7F00739E-20E2-4BD6-9993-26BD15EEEFBE}" type="presOf" srcId="{7C126EA9-708F-4B8F-B6A4-1AEA55789ECD}" destId="{376CDDE5-FF1E-4DD4-AEED-3336AB2B8D8F}" srcOrd="0" destOrd="2" presId="urn:microsoft.com/office/officeart/2005/8/layout/hList2"/>
    <dgm:cxn modelId="{06FA8DA4-F5E2-4461-A69E-6CC7272D0139}" srcId="{AC2840E9-96F3-45CB-BA79-FFE0C77C677D}" destId="{5D82271F-75FB-4EB1-B890-D4A5BB8A696B}" srcOrd="1" destOrd="0" parTransId="{C6AE1DDE-4245-4950-AEF2-D0054A84CD9D}" sibTransId="{69BA8A99-A51E-417E-9656-A985959A4A67}"/>
    <dgm:cxn modelId="{55CC5BA5-1093-4DF6-AF8D-34CC828EC0EA}" type="presOf" srcId="{894DA575-8EEF-410C-B7C1-2777C543DD44}" destId="{376CDDE5-FF1E-4DD4-AEED-3336AB2B8D8F}" srcOrd="0" destOrd="3" presId="urn:microsoft.com/office/officeart/2005/8/layout/hList2"/>
    <dgm:cxn modelId="{BED727B2-AD17-4E73-820D-2D8A7F254645}" srcId="{A7F33C00-99B8-43DE-979C-2DCD0EC4F0AC}" destId="{AC2840E9-96F3-45CB-BA79-FFE0C77C677D}" srcOrd="1" destOrd="0" parTransId="{05B11A5B-2C93-4B0F-BF82-36DE0CB23225}" sibTransId="{7B2783D0-FA07-4D02-8EA0-4E1FD4E09E96}"/>
    <dgm:cxn modelId="{594C98B4-EC69-4B9B-8A00-3E6067B759C3}" type="presOf" srcId="{77795624-B521-4C93-99F8-E0AC3FFD0136}" destId="{A622A608-4204-45D9-A1F0-2892A22543AF}" srcOrd="0" destOrd="0" presId="urn:microsoft.com/office/officeart/2005/8/layout/hList2"/>
    <dgm:cxn modelId="{143166BA-83BC-4C25-BFA8-C416AB9781C0}" srcId="{24C28EAB-74B6-4839-B59B-100846BF893B}" destId="{6DAE404D-74D4-454F-BA97-79FBCF110BB7}" srcOrd="0" destOrd="0" parTransId="{593A695C-8502-439C-B799-29F0D8CB85B0}" sibTransId="{028EBA80-43D1-4DCD-8F49-5DB43549947B}"/>
    <dgm:cxn modelId="{079235BB-AF29-46DA-89A0-7C80A6C2B636}" srcId="{AC2840E9-96F3-45CB-BA79-FFE0C77C677D}" destId="{D922A4B1-F321-440C-9F24-C57C48A30B26}" srcOrd="2" destOrd="0" parTransId="{4E6F1475-69FC-4E91-B06A-656A2176E7FA}" sibTransId="{B9EF115E-E339-4F4E-BEF6-C91A4F21FF50}"/>
    <dgm:cxn modelId="{4D1CE4C5-0FFD-4645-8245-0C4F7F37A6B1}" type="presOf" srcId="{D922A4B1-F321-440C-9F24-C57C48A30B26}" destId="{ABA5563E-8517-4C0B-9208-01FB190FEC1F}" srcOrd="0" destOrd="2" presId="urn:microsoft.com/office/officeart/2005/8/layout/hList2"/>
    <dgm:cxn modelId="{5C1025CC-47F2-4826-B6F9-A9CDEF2175F1}" type="presOf" srcId="{5D82271F-75FB-4EB1-B890-D4A5BB8A696B}" destId="{ABA5563E-8517-4C0B-9208-01FB190FEC1F}" srcOrd="0" destOrd="1" presId="urn:microsoft.com/office/officeart/2005/8/layout/hList2"/>
    <dgm:cxn modelId="{EEAFF6CC-633E-46D0-A8DC-077723510823}" type="presOf" srcId="{49757796-7712-4994-BE7A-031D7CDB1A34}" destId="{FA80FCD7-1D16-404A-86AA-31299A8CA5D1}" srcOrd="0" destOrd="0" presId="urn:microsoft.com/office/officeart/2005/8/layout/hList2"/>
    <dgm:cxn modelId="{19327CD1-2F04-46B8-98E6-E3E1A8D29BEC}" srcId="{24C28EAB-74B6-4839-B59B-100846BF893B}" destId="{7EA57ECC-E12F-4368-8E68-3982FD5AB232}" srcOrd="2" destOrd="0" parTransId="{BA8BA1EC-D0CD-4263-B413-DBD40A807020}" sibTransId="{5A2CEB16-507C-4E7A-827F-2693C269C439}"/>
    <dgm:cxn modelId="{B554DDD2-9274-4D31-8BD1-DC5B9F3521B5}" type="presOf" srcId="{6DAE404D-74D4-454F-BA97-79FBCF110BB7}" destId="{23EDC308-202C-40B0-A36E-7B51F65E8EA1}" srcOrd="0" destOrd="0" presId="urn:microsoft.com/office/officeart/2005/8/layout/hList2"/>
    <dgm:cxn modelId="{AC9EF8D6-42FA-4A38-8AD8-70F88069B6D3}" type="presOf" srcId="{94ACFA0C-5110-438B-925F-E5556ABC97CC}" destId="{376CDDE5-FF1E-4DD4-AEED-3336AB2B8D8F}" srcOrd="0" destOrd="0" presId="urn:microsoft.com/office/officeart/2005/8/layout/hList2"/>
    <dgm:cxn modelId="{5701A6D9-6D9C-4F50-BEC2-D6E209BD7A55}" type="presOf" srcId="{7EF6E42D-591B-45FC-B5D8-35507158A349}" destId="{A622A608-4204-45D9-A1F0-2892A22543AF}" srcOrd="0" destOrd="2" presId="urn:microsoft.com/office/officeart/2005/8/layout/hList2"/>
    <dgm:cxn modelId="{E0D67ADE-D9AF-4BCE-A8C1-C08A96B5FEAA}" type="presOf" srcId="{47B30479-A9A4-4D30-B3CE-1179EEEDFF49}" destId="{23EDC308-202C-40B0-A36E-7B51F65E8EA1}" srcOrd="0" destOrd="3" presId="urn:microsoft.com/office/officeart/2005/8/layout/hList2"/>
    <dgm:cxn modelId="{4BE3ACF7-5A4F-4CB4-B0F4-F227E0B53612}" srcId="{24C28EAB-74B6-4839-B59B-100846BF893B}" destId="{1F105A2F-BF15-4EAC-A24D-157E48EBCA80}" srcOrd="1" destOrd="0" parTransId="{0A8FECAD-3F4C-4C79-8DF7-6050ABC45665}" sibTransId="{7CCEEDC6-34A4-4764-846D-21E8EFAAA4EC}"/>
    <dgm:cxn modelId="{7967C7F7-52D5-4E1D-92C3-F4EE272101C0}" type="presOf" srcId="{1F105A2F-BF15-4EAC-A24D-157E48EBCA80}" destId="{23EDC308-202C-40B0-A36E-7B51F65E8EA1}" srcOrd="0" destOrd="1" presId="urn:microsoft.com/office/officeart/2005/8/layout/hList2"/>
    <dgm:cxn modelId="{99AB46FA-C82B-4A26-97F8-3394301677B6}" type="presOf" srcId="{A7F33C00-99B8-43DE-979C-2DCD0EC4F0AC}" destId="{CBA600C7-CE46-4E00-A039-C04ADBC2035D}" srcOrd="0" destOrd="0" presId="urn:microsoft.com/office/officeart/2005/8/layout/hList2"/>
    <dgm:cxn modelId="{3FE3FB99-4D8B-44CE-89E4-F8EBED1CAC13}" type="presParOf" srcId="{CBA600C7-CE46-4E00-A039-C04ADBC2035D}" destId="{1B30A1D5-4679-4B9A-AC99-13AD1C75ADD3}" srcOrd="0" destOrd="0" presId="urn:microsoft.com/office/officeart/2005/8/layout/hList2"/>
    <dgm:cxn modelId="{2970922B-BAE7-4C58-85FF-34E00C1AC035}" type="presParOf" srcId="{1B30A1D5-4679-4B9A-AC99-13AD1C75ADD3}" destId="{21A98A6E-97D8-4AD8-A7E7-CDA1670E5B07}" srcOrd="0" destOrd="0" presId="urn:microsoft.com/office/officeart/2005/8/layout/hList2"/>
    <dgm:cxn modelId="{2FACAF67-F908-404C-AD6D-83F40CFEEC2A}" type="presParOf" srcId="{1B30A1D5-4679-4B9A-AC99-13AD1C75ADD3}" destId="{A622A608-4204-45D9-A1F0-2892A22543AF}" srcOrd="1" destOrd="0" presId="urn:microsoft.com/office/officeart/2005/8/layout/hList2"/>
    <dgm:cxn modelId="{3CE40715-60C6-42BC-9E8B-B0B4695F6B4A}" type="presParOf" srcId="{1B30A1D5-4679-4B9A-AC99-13AD1C75ADD3}" destId="{FA80FCD7-1D16-404A-86AA-31299A8CA5D1}" srcOrd="2" destOrd="0" presId="urn:microsoft.com/office/officeart/2005/8/layout/hList2"/>
    <dgm:cxn modelId="{D5EB5874-65D7-482E-B6B6-A2CE34A88871}" type="presParOf" srcId="{CBA600C7-CE46-4E00-A039-C04ADBC2035D}" destId="{380D7EBB-70B5-4069-8B40-2B7E673C15E6}" srcOrd="1" destOrd="0" presId="urn:microsoft.com/office/officeart/2005/8/layout/hList2"/>
    <dgm:cxn modelId="{F191AC23-EC35-448D-AF6F-45D0B8541087}" type="presParOf" srcId="{CBA600C7-CE46-4E00-A039-C04ADBC2035D}" destId="{97ECD312-1D74-484C-8156-9EA862CA6176}" srcOrd="2" destOrd="0" presId="urn:microsoft.com/office/officeart/2005/8/layout/hList2"/>
    <dgm:cxn modelId="{96D8AA4C-C6EB-4368-90AE-82EEA155CE3D}" type="presParOf" srcId="{97ECD312-1D74-484C-8156-9EA862CA6176}" destId="{4769D0C8-E588-4301-B42D-ED96D2AD00B3}" srcOrd="0" destOrd="0" presId="urn:microsoft.com/office/officeart/2005/8/layout/hList2"/>
    <dgm:cxn modelId="{09B8345D-93B7-421C-B145-14730512538D}" type="presParOf" srcId="{97ECD312-1D74-484C-8156-9EA862CA6176}" destId="{ABA5563E-8517-4C0B-9208-01FB190FEC1F}" srcOrd="1" destOrd="0" presId="urn:microsoft.com/office/officeart/2005/8/layout/hList2"/>
    <dgm:cxn modelId="{82E5BBE7-E92A-420D-B714-C430E7CAD53A}" type="presParOf" srcId="{97ECD312-1D74-484C-8156-9EA862CA6176}" destId="{64A71371-F4A8-4FE2-8C3C-9D87115D1A97}" srcOrd="2" destOrd="0" presId="urn:microsoft.com/office/officeart/2005/8/layout/hList2"/>
    <dgm:cxn modelId="{2143761B-DB50-4C08-B229-A3012560D491}" type="presParOf" srcId="{CBA600C7-CE46-4E00-A039-C04ADBC2035D}" destId="{029CC7AD-0E27-4071-B2F3-D85B574D49A2}" srcOrd="3" destOrd="0" presId="urn:microsoft.com/office/officeart/2005/8/layout/hList2"/>
    <dgm:cxn modelId="{300B82E7-BCA8-4B3A-BC77-E1AF63B06C17}" type="presParOf" srcId="{CBA600C7-CE46-4E00-A039-C04ADBC2035D}" destId="{4F505EF7-5D48-4854-B672-EA70E48ADBB1}" srcOrd="4" destOrd="0" presId="urn:microsoft.com/office/officeart/2005/8/layout/hList2"/>
    <dgm:cxn modelId="{CF549FB1-7430-4549-8E5B-080E8EF4EFFD}" type="presParOf" srcId="{4F505EF7-5D48-4854-B672-EA70E48ADBB1}" destId="{A958F31B-BFC5-46EC-9569-E461AB4FC7CA}" srcOrd="0" destOrd="0" presId="urn:microsoft.com/office/officeart/2005/8/layout/hList2"/>
    <dgm:cxn modelId="{AE053795-C923-4372-B856-D3FFE9F7711A}" type="presParOf" srcId="{4F505EF7-5D48-4854-B672-EA70E48ADBB1}" destId="{23EDC308-202C-40B0-A36E-7B51F65E8EA1}" srcOrd="1" destOrd="0" presId="urn:microsoft.com/office/officeart/2005/8/layout/hList2"/>
    <dgm:cxn modelId="{DBECEC36-C9A6-4683-A6B7-D382F327A031}" type="presParOf" srcId="{4F505EF7-5D48-4854-B672-EA70E48ADBB1}" destId="{1209B406-56D8-4E16-88F7-E3D3F10DF01B}" srcOrd="2" destOrd="0" presId="urn:microsoft.com/office/officeart/2005/8/layout/hList2"/>
    <dgm:cxn modelId="{433858F5-E5E9-4E8C-A77A-88646D80997C}" type="presParOf" srcId="{CBA600C7-CE46-4E00-A039-C04ADBC2035D}" destId="{FF014904-4F7C-4646-A4F8-E4D7A0E211EB}" srcOrd="5" destOrd="0" presId="urn:microsoft.com/office/officeart/2005/8/layout/hList2"/>
    <dgm:cxn modelId="{A37ADC7D-F066-4C06-8B43-647A7B38A4A1}" type="presParOf" srcId="{CBA600C7-CE46-4E00-A039-C04ADBC2035D}" destId="{80A5B90F-E850-4E63-97D0-554840B6B8E9}" srcOrd="6" destOrd="0" presId="urn:microsoft.com/office/officeart/2005/8/layout/hList2"/>
    <dgm:cxn modelId="{B3DC630C-3797-4CD6-A7B5-468EB250882B}" type="presParOf" srcId="{80A5B90F-E850-4E63-97D0-554840B6B8E9}" destId="{97FB79ED-E9B9-407B-9A82-07E7B2A75149}" srcOrd="0" destOrd="0" presId="urn:microsoft.com/office/officeart/2005/8/layout/hList2"/>
    <dgm:cxn modelId="{7EA0A447-C5C0-4014-AA66-EDA48D70DFE1}" type="presParOf" srcId="{80A5B90F-E850-4E63-97D0-554840B6B8E9}" destId="{376CDDE5-FF1E-4DD4-AEED-3336AB2B8D8F}" srcOrd="1" destOrd="0" presId="urn:microsoft.com/office/officeart/2005/8/layout/hList2"/>
    <dgm:cxn modelId="{BFB5484B-589A-4195-A13D-C8E8219F74F1}" type="presParOf" srcId="{80A5B90F-E850-4E63-97D0-554840B6B8E9}" destId="{93334601-0E33-413D-8FAD-E83386F6C65A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F33C00-99B8-43DE-979C-2DCD0EC4F0AC}" type="doc">
      <dgm:prSet loTypeId="urn:microsoft.com/office/officeart/2005/8/layout/hList2" loCatId="list" qsTypeId="urn:microsoft.com/office/officeart/2005/8/quickstyle/simple4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49757796-7712-4994-BE7A-031D7CDB1A34}">
      <dgm:prSet phldrT="[Text]"/>
      <dgm:spPr/>
      <dgm:t>
        <a:bodyPr/>
        <a:lstStyle/>
        <a:p>
          <a:r>
            <a:rPr lang="en-US" dirty="0"/>
            <a:t>Developmental Therapy</a:t>
          </a:r>
        </a:p>
      </dgm:t>
    </dgm:pt>
    <dgm:pt modelId="{53CAC983-5A3D-40D7-949C-743C27328099}" type="parTrans" cxnId="{52A33D22-ACC3-428B-8977-45AFED7CBB06}">
      <dgm:prSet/>
      <dgm:spPr/>
      <dgm:t>
        <a:bodyPr/>
        <a:lstStyle/>
        <a:p>
          <a:endParaRPr lang="en-US"/>
        </a:p>
      </dgm:t>
    </dgm:pt>
    <dgm:pt modelId="{90E09565-6186-4C1C-A7F4-0B78E48C667B}" type="sibTrans" cxnId="{52A33D22-ACC3-428B-8977-45AFED7CBB06}">
      <dgm:prSet/>
      <dgm:spPr/>
      <dgm:t>
        <a:bodyPr/>
        <a:lstStyle/>
        <a:p>
          <a:endParaRPr lang="en-US"/>
        </a:p>
      </dgm:t>
    </dgm:pt>
    <dgm:pt modelId="{77795624-B521-4C93-99F8-E0AC3FFD0136}">
      <dgm:prSet phldrT="[Text]"/>
      <dgm:spPr/>
      <dgm:t>
        <a:bodyPr/>
        <a:lstStyle/>
        <a:p>
          <a:r>
            <a:rPr lang="en-US" dirty="0"/>
            <a:t>Speech Therapy</a:t>
          </a:r>
        </a:p>
      </dgm:t>
    </dgm:pt>
    <dgm:pt modelId="{5F4E1B95-7B24-4FDE-8725-1B5BCDCC86F6}" type="parTrans" cxnId="{630B1D83-D68E-4BE8-BCA9-946651EDF71E}">
      <dgm:prSet/>
      <dgm:spPr/>
      <dgm:t>
        <a:bodyPr/>
        <a:lstStyle/>
        <a:p>
          <a:endParaRPr lang="en-US"/>
        </a:p>
      </dgm:t>
    </dgm:pt>
    <dgm:pt modelId="{8C3B02CE-2B81-44BF-8E9C-73E439725CCE}" type="sibTrans" cxnId="{630B1D83-D68E-4BE8-BCA9-946651EDF71E}">
      <dgm:prSet/>
      <dgm:spPr/>
      <dgm:t>
        <a:bodyPr/>
        <a:lstStyle/>
        <a:p>
          <a:endParaRPr lang="en-US"/>
        </a:p>
      </dgm:t>
    </dgm:pt>
    <dgm:pt modelId="{24C28EAB-74B6-4839-B59B-100846BF893B}">
      <dgm:prSet phldrT="[Text]"/>
      <dgm:spPr/>
      <dgm:t>
        <a:bodyPr/>
        <a:lstStyle/>
        <a:p>
          <a:r>
            <a:rPr lang="en-US" dirty="0"/>
            <a:t>Behavioral Medications</a:t>
          </a:r>
        </a:p>
      </dgm:t>
    </dgm:pt>
    <dgm:pt modelId="{C4C034CB-C4B1-4269-A3AE-87C1265C49F8}" type="parTrans" cxnId="{0DBD8D60-3ADD-455C-8291-5DAFFFFA93D9}">
      <dgm:prSet/>
      <dgm:spPr/>
      <dgm:t>
        <a:bodyPr/>
        <a:lstStyle/>
        <a:p>
          <a:endParaRPr lang="en-US"/>
        </a:p>
      </dgm:t>
    </dgm:pt>
    <dgm:pt modelId="{915BDEEC-BE31-451C-90EE-1C23AE91DD84}" type="sibTrans" cxnId="{0DBD8D60-3ADD-455C-8291-5DAFFFFA93D9}">
      <dgm:prSet/>
      <dgm:spPr/>
      <dgm:t>
        <a:bodyPr/>
        <a:lstStyle/>
        <a:p>
          <a:endParaRPr lang="en-US"/>
        </a:p>
      </dgm:t>
    </dgm:pt>
    <dgm:pt modelId="{6DAE404D-74D4-454F-BA97-79FBCF110BB7}">
      <dgm:prSet phldrT="[Text]"/>
      <dgm:spPr/>
      <dgm:t>
        <a:bodyPr/>
        <a:lstStyle/>
        <a:p>
          <a:r>
            <a:rPr lang="en-US" dirty="0"/>
            <a:t>Mood stabilizers</a:t>
          </a:r>
        </a:p>
      </dgm:t>
    </dgm:pt>
    <dgm:pt modelId="{593A695C-8502-439C-B799-29F0D8CB85B0}" type="parTrans" cxnId="{143166BA-83BC-4C25-BFA8-C416AB9781C0}">
      <dgm:prSet/>
      <dgm:spPr/>
      <dgm:t>
        <a:bodyPr/>
        <a:lstStyle/>
        <a:p>
          <a:endParaRPr lang="en-US"/>
        </a:p>
      </dgm:t>
    </dgm:pt>
    <dgm:pt modelId="{028EBA80-43D1-4DCD-8F49-5DB43549947B}" type="sibTrans" cxnId="{143166BA-83BC-4C25-BFA8-C416AB9781C0}">
      <dgm:prSet/>
      <dgm:spPr/>
      <dgm:t>
        <a:bodyPr/>
        <a:lstStyle/>
        <a:p>
          <a:endParaRPr lang="en-US"/>
        </a:p>
      </dgm:t>
    </dgm:pt>
    <dgm:pt modelId="{F3E6B55B-AAFA-416E-903D-4696B60989A6}">
      <dgm:prSet phldrT="[Text]"/>
      <dgm:spPr/>
      <dgm:t>
        <a:bodyPr/>
        <a:lstStyle/>
        <a:p>
          <a:r>
            <a:rPr lang="en-US" dirty="0"/>
            <a:t>School Supports</a:t>
          </a:r>
        </a:p>
      </dgm:t>
    </dgm:pt>
    <dgm:pt modelId="{37ADBC85-548F-4ABB-9542-90123B904426}" type="parTrans" cxnId="{988EB46F-15C9-43EF-9FED-14ED5336A1AE}">
      <dgm:prSet/>
      <dgm:spPr/>
      <dgm:t>
        <a:bodyPr/>
        <a:lstStyle/>
        <a:p>
          <a:endParaRPr lang="en-US"/>
        </a:p>
      </dgm:t>
    </dgm:pt>
    <dgm:pt modelId="{9E4C8496-A61F-485F-8B7F-C4954829FDE6}" type="sibTrans" cxnId="{988EB46F-15C9-43EF-9FED-14ED5336A1AE}">
      <dgm:prSet/>
      <dgm:spPr/>
      <dgm:t>
        <a:bodyPr/>
        <a:lstStyle/>
        <a:p>
          <a:endParaRPr lang="en-US"/>
        </a:p>
      </dgm:t>
    </dgm:pt>
    <dgm:pt modelId="{5D82271F-75FB-4EB1-B890-D4A5BB8A696B}">
      <dgm:prSet phldrT="[Text]"/>
      <dgm:spPr/>
      <dgm:t>
        <a:bodyPr/>
        <a:lstStyle/>
        <a:p>
          <a:r>
            <a:rPr lang="en-US" dirty="0"/>
            <a:t>Anti-Seizure Medication</a:t>
          </a:r>
        </a:p>
      </dgm:t>
    </dgm:pt>
    <dgm:pt modelId="{C6AE1DDE-4245-4950-AEF2-D0054A84CD9D}" type="parTrans" cxnId="{06FA8DA4-F5E2-4461-A69E-6CC7272D0139}">
      <dgm:prSet/>
      <dgm:spPr/>
      <dgm:t>
        <a:bodyPr/>
        <a:lstStyle/>
        <a:p>
          <a:endParaRPr lang="en-US"/>
        </a:p>
      </dgm:t>
    </dgm:pt>
    <dgm:pt modelId="{69BA8A99-A51E-417E-9656-A985959A4A67}" type="sibTrans" cxnId="{06FA8DA4-F5E2-4461-A69E-6CC7272D0139}">
      <dgm:prSet/>
      <dgm:spPr/>
      <dgm:t>
        <a:bodyPr/>
        <a:lstStyle/>
        <a:p>
          <a:endParaRPr lang="en-US"/>
        </a:p>
      </dgm:t>
    </dgm:pt>
    <dgm:pt modelId="{D922A4B1-F321-440C-9F24-C57C48A30B26}">
      <dgm:prSet phldrT="[Text]"/>
      <dgm:spPr/>
      <dgm:t>
        <a:bodyPr/>
        <a:lstStyle/>
        <a:p>
          <a:r>
            <a:rPr lang="en-US" dirty="0"/>
            <a:t>Valproic Acid</a:t>
          </a:r>
        </a:p>
      </dgm:t>
    </dgm:pt>
    <dgm:pt modelId="{4E6F1475-69FC-4E91-B06A-656A2176E7FA}" type="parTrans" cxnId="{079235BB-AF29-46DA-89A0-7C80A6C2B636}">
      <dgm:prSet/>
      <dgm:spPr/>
      <dgm:t>
        <a:bodyPr/>
        <a:lstStyle/>
        <a:p>
          <a:endParaRPr lang="en-US"/>
        </a:p>
      </dgm:t>
    </dgm:pt>
    <dgm:pt modelId="{B9EF115E-E339-4F4E-BEF6-C91A4F21FF50}" type="sibTrans" cxnId="{079235BB-AF29-46DA-89A0-7C80A6C2B636}">
      <dgm:prSet/>
      <dgm:spPr/>
      <dgm:t>
        <a:bodyPr/>
        <a:lstStyle/>
        <a:p>
          <a:endParaRPr lang="en-US"/>
        </a:p>
      </dgm:t>
    </dgm:pt>
    <dgm:pt modelId="{FA5508ED-469F-478C-BC28-7161C786ED9D}">
      <dgm:prSet phldrT="[Text]"/>
      <dgm:spPr/>
      <dgm:t>
        <a:bodyPr/>
        <a:lstStyle/>
        <a:p>
          <a:r>
            <a:rPr lang="en-US" i="1" dirty="0"/>
            <a:t>4-Phenylbutyrate</a:t>
          </a:r>
        </a:p>
      </dgm:t>
    </dgm:pt>
    <dgm:pt modelId="{FF7F79F9-25E8-4C7D-A1FC-CDAA5998F41B}" type="parTrans" cxnId="{CDCC0013-ECE8-49F9-B51F-2C4D9959134E}">
      <dgm:prSet/>
      <dgm:spPr/>
      <dgm:t>
        <a:bodyPr/>
        <a:lstStyle/>
        <a:p>
          <a:endParaRPr lang="en-US"/>
        </a:p>
      </dgm:t>
    </dgm:pt>
    <dgm:pt modelId="{E5EB3E5D-AC55-4C4B-A352-FD94C9E0E239}" type="sibTrans" cxnId="{CDCC0013-ECE8-49F9-B51F-2C4D9959134E}">
      <dgm:prSet/>
      <dgm:spPr/>
      <dgm:t>
        <a:bodyPr/>
        <a:lstStyle/>
        <a:p>
          <a:endParaRPr lang="en-US"/>
        </a:p>
      </dgm:t>
    </dgm:pt>
    <dgm:pt modelId="{506F8EB2-62A2-4F9E-B301-DED29BA4FC92}">
      <dgm:prSet phldrT="[Text]"/>
      <dgm:spPr/>
      <dgm:t>
        <a:bodyPr/>
        <a:lstStyle/>
        <a:p>
          <a:r>
            <a:rPr lang="en-US" dirty="0"/>
            <a:t>Occupational Therapy</a:t>
          </a:r>
        </a:p>
      </dgm:t>
    </dgm:pt>
    <dgm:pt modelId="{88D11877-6F07-4015-9086-AE80F8ABBF87}" type="parTrans" cxnId="{52B5FB6B-8328-46D5-A55A-91638A0C0991}">
      <dgm:prSet/>
      <dgm:spPr/>
      <dgm:t>
        <a:bodyPr/>
        <a:lstStyle/>
        <a:p>
          <a:endParaRPr lang="en-US"/>
        </a:p>
      </dgm:t>
    </dgm:pt>
    <dgm:pt modelId="{DE2EE9F5-B4D1-4706-AFDB-F8137702E3A0}" type="sibTrans" cxnId="{52B5FB6B-8328-46D5-A55A-91638A0C0991}">
      <dgm:prSet/>
      <dgm:spPr/>
      <dgm:t>
        <a:bodyPr/>
        <a:lstStyle/>
        <a:p>
          <a:endParaRPr lang="en-US"/>
        </a:p>
      </dgm:t>
    </dgm:pt>
    <dgm:pt modelId="{0B096A5C-4F8A-4494-8F8B-F96B1F01EE07}">
      <dgm:prSet phldrT="[Text]"/>
      <dgm:spPr/>
      <dgm:t>
        <a:bodyPr/>
        <a:lstStyle/>
        <a:p>
          <a:r>
            <a:rPr lang="en-US" dirty="0"/>
            <a:t>Individualized Education Plan</a:t>
          </a:r>
        </a:p>
      </dgm:t>
    </dgm:pt>
    <dgm:pt modelId="{CAE38074-98DE-472C-A2AE-548710ED97B3}" type="parTrans" cxnId="{C587B77F-8DAE-44B3-ABE8-BC2D488BE039}">
      <dgm:prSet/>
      <dgm:spPr/>
      <dgm:t>
        <a:bodyPr/>
        <a:lstStyle/>
        <a:p>
          <a:endParaRPr lang="en-US"/>
        </a:p>
      </dgm:t>
    </dgm:pt>
    <dgm:pt modelId="{A529E126-2086-4C2E-B896-82FCB68A2A45}" type="sibTrans" cxnId="{C587B77F-8DAE-44B3-ABE8-BC2D488BE039}">
      <dgm:prSet/>
      <dgm:spPr/>
      <dgm:t>
        <a:bodyPr/>
        <a:lstStyle/>
        <a:p>
          <a:endParaRPr lang="en-US"/>
        </a:p>
      </dgm:t>
    </dgm:pt>
    <dgm:pt modelId="{7EF6E42D-591B-45FC-B5D8-35507158A349}">
      <dgm:prSet phldrT="[Text]"/>
      <dgm:spPr/>
      <dgm:t>
        <a:bodyPr/>
        <a:lstStyle/>
        <a:p>
          <a:r>
            <a:rPr lang="en-US" dirty="0"/>
            <a:t>Physical Therapy</a:t>
          </a:r>
        </a:p>
      </dgm:t>
    </dgm:pt>
    <dgm:pt modelId="{7EC4E500-420F-4CB0-8B08-DE08162871B4}" type="parTrans" cxnId="{6D004172-D683-45F1-AB79-6463355A7DB0}">
      <dgm:prSet/>
      <dgm:spPr/>
      <dgm:t>
        <a:bodyPr/>
        <a:lstStyle/>
        <a:p>
          <a:endParaRPr lang="en-US"/>
        </a:p>
      </dgm:t>
    </dgm:pt>
    <dgm:pt modelId="{B019D238-25C9-4903-89D7-AA6B89E4A230}" type="sibTrans" cxnId="{6D004172-D683-45F1-AB79-6463355A7DB0}">
      <dgm:prSet/>
      <dgm:spPr/>
      <dgm:t>
        <a:bodyPr/>
        <a:lstStyle/>
        <a:p>
          <a:endParaRPr lang="en-US"/>
        </a:p>
      </dgm:t>
    </dgm:pt>
    <dgm:pt modelId="{0BFFA40D-77C5-4095-ADDB-16E682994FC2}">
      <dgm:prSet phldrT="[Text]"/>
      <dgm:spPr/>
      <dgm:t>
        <a:bodyPr/>
        <a:lstStyle/>
        <a:p>
          <a:r>
            <a:rPr lang="en-US" dirty="0"/>
            <a:t>ABA Therapy</a:t>
          </a:r>
        </a:p>
      </dgm:t>
    </dgm:pt>
    <dgm:pt modelId="{6071441A-E321-455A-A9BE-943D4074A195}" type="parTrans" cxnId="{F57B6948-9FD8-485E-A5F0-95DB9F1D54B6}">
      <dgm:prSet/>
      <dgm:spPr/>
      <dgm:t>
        <a:bodyPr/>
        <a:lstStyle/>
        <a:p>
          <a:endParaRPr lang="en-US"/>
        </a:p>
      </dgm:t>
    </dgm:pt>
    <dgm:pt modelId="{9414A5A9-A72B-49EC-B23B-C02502A3E515}" type="sibTrans" cxnId="{F57B6948-9FD8-485E-A5F0-95DB9F1D54B6}">
      <dgm:prSet/>
      <dgm:spPr/>
      <dgm:t>
        <a:bodyPr/>
        <a:lstStyle/>
        <a:p>
          <a:endParaRPr lang="en-US"/>
        </a:p>
      </dgm:t>
    </dgm:pt>
    <dgm:pt modelId="{EBDDC0F9-6BFA-4F84-A00E-0204A3A2391D}">
      <dgm:prSet phldrT="[Text]"/>
      <dgm:spPr/>
      <dgm:t>
        <a:bodyPr/>
        <a:lstStyle/>
        <a:p>
          <a:r>
            <a:rPr lang="en-US" dirty="0"/>
            <a:t>Clobazam</a:t>
          </a:r>
        </a:p>
      </dgm:t>
    </dgm:pt>
    <dgm:pt modelId="{6EF19E49-A428-4A9E-A325-9A810BC354B4}" type="parTrans" cxnId="{B5580DA4-D13C-4FAE-A8E5-C3A62446E16A}">
      <dgm:prSet/>
      <dgm:spPr/>
      <dgm:t>
        <a:bodyPr/>
        <a:lstStyle/>
        <a:p>
          <a:endParaRPr lang="en-US"/>
        </a:p>
      </dgm:t>
    </dgm:pt>
    <dgm:pt modelId="{FAAFDAE6-6501-42A5-BAC6-B9A5F5367321}" type="sibTrans" cxnId="{B5580DA4-D13C-4FAE-A8E5-C3A62446E16A}">
      <dgm:prSet/>
      <dgm:spPr/>
      <dgm:t>
        <a:bodyPr/>
        <a:lstStyle/>
        <a:p>
          <a:endParaRPr lang="en-US"/>
        </a:p>
      </dgm:t>
    </dgm:pt>
    <dgm:pt modelId="{99ED584F-5816-4B10-BA8A-F2FA0A7FF6AB}">
      <dgm:prSet phldrT="[Text]"/>
      <dgm:spPr/>
      <dgm:t>
        <a:bodyPr/>
        <a:lstStyle/>
        <a:p>
          <a:r>
            <a:rPr lang="en-US" dirty="0"/>
            <a:t>ADHD-medication</a:t>
          </a:r>
        </a:p>
      </dgm:t>
    </dgm:pt>
    <dgm:pt modelId="{57A7F3C1-62DD-45ED-9A97-562AACBBAD80}" type="parTrans" cxnId="{5AA1AE17-0656-454A-BA7F-C737FD2D497B}">
      <dgm:prSet/>
      <dgm:spPr/>
      <dgm:t>
        <a:bodyPr/>
        <a:lstStyle/>
        <a:p>
          <a:endParaRPr lang="en-US"/>
        </a:p>
      </dgm:t>
    </dgm:pt>
    <dgm:pt modelId="{BAED8496-5017-4956-8459-E9AAED6B8D63}" type="sibTrans" cxnId="{5AA1AE17-0656-454A-BA7F-C737FD2D497B}">
      <dgm:prSet/>
      <dgm:spPr/>
      <dgm:t>
        <a:bodyPr/>
        <a:lstStyle/>
        <a:p>
          <a:endParaRPr lang="en-US"/>
        </a:p>
      </dgm:t>
    </dgm:pt>
    <dgm:pt modelId="{C2CAACFE-DCCB-4DCD-BA5A-1E3373332467}">
      <dgm:prSet phldrT="[Text]"/>
      <dgm:spPr/>
      <dgm:t>
        <a:bodyPr/>
        <a:lstStyle/>
        <a:p>
          <a:r>
            <a:rPr lang="en-US" dirty="0"/>
            <a:t>Sleep medication</a:t>
          </a:r>
        </a:p>
      </dgm:t>
    </dgm:pt>
    <dgm:pt modelId="{8C8717A5-C4D2-4A59-868B-F7E939BD19C8}" type="parTrans" cxnId="{EA9481B5-1465-4DEA-95DC-621F33BD4AAB}">
      <dgm:prSet/>
      <dgm:spPr/>
      <dgm:t>
        <a:bodyPr/>
        <a:lstStyle/>
        <a:p>
          <a:endParaRPr lang="en-US"/>
        </a:p>
      </dgm:t>
    </dgm:pt>
    <dgm:pt modelId="{41C5BFA8-EDEC-4A95-BBD7-6920D10E9784}" type="sibTrans" cxnId="{EA9481B5-1465-4DEA-95DC-621F33BD4AAB}">
      <dgm:prSet/>
      <dgm:spPr/>
      <dgm:t>
        <a:bodyPr/>
        <a:lstStyle/>
        <a:p>
          <a:endParaRPr lang="en-US"/>
        </a:p>
      </dgm:t>
    </dgm:pt>
    <dgm:pt modelId="{B9064484-F8E2-4009-81C2-052E7CA51D38}">
      <dgm:prSet phldrT="[Text]"/>
      <dgm:spPr/>
      <dgm:t>
        <a:bodyPr/>
        <a:lstStyle/>
        <a:p>
          <a:r>
            <a:rPr lang="en-US" dirty="0"/>
            <a:t>ST, OT, PT</a:t>
          </a:r>
        </a:p>
      </dgm:t>
    </dgm:pt>
    <dgm:pt modelId="{B059FE05-0227-4629-8E0C-D93210F7E792}" type="parTrans" cxnId="{DDA39462-40C4-480A-9B1A-8AFF0CFE8F14}">
      <dgm:prSet/>
      <dgm:spPr/>
      <dgm:t>
        <a:bodyPr/>
        <a:lstStyle/>
        <a:p>
          <a:endParaRPr lang="en-US"/>
        </a:p>
      </dgm:t>
    </dgm:pt>
    <dgm:pt modelId="{B5168592-BD3A-4651-9859-7E5511B8E3FD}" type="sibTrans" cxnId="{DDA39462-40C4-480A-9B1A-8AFF0CFE8F14}">
      <dgm:prSet/>
      <dgm:spPr/>
      <dgm:t>
        <a:bodyPr/>
        <a:lstStyle/>
        <a:p>
          <a:endParaRPr lang="en-US"/>
        </a:p>
      </dgm:t>
    </dgm:pt>
    <dgm:pt modelId="{0BF82F45-1F8A-4D88-9296-5EDA219D59B5}">
      <dgm:prSet phldrT="[Text]"/>
      <dgm:spPr/>
      <dgm:t>
        <a:bodyPr/>
        <a:lstStyle/>
        <a:p>
          <a:r>
            <a:rPr lang="en-US" dirty="0"/>
            <a:t>Tutoring</a:t>
          </a:r>
        </a:p>
      </dgm:t>
    </dgm:pt>
    <dgm:pt modelId="{037170EC-2D5F-4ECA-8E12-DA950083CB0F}" type="parTrans" cxnId="{262016AD-B9FB-48CE-8B02-3970CB326488}">
      <dgm:prSet/>
      <dgm:spPr/>
      <dgm:t>
        <a:bodyPr/>
        <a:lstStyle/>
        <a:p>
          <a:endParaRPr lang="en-US"/>
        </a:p>
      </dgm:t>
    </dgm:pt>
    <dgm:pt modelId="{1DFF7BB0-A2D0-495C-AFAE-106509E602C1}" type="sibTrans" cxnId="{262016AD-B9FB-48CE-8B02-3970CB326488}">
      <dgm:prSet/>
      <dgm:spPr/>
      <dgm:t>
        <a:bodyPr/>
        <a:lstStyle/>
        <a:p>
          <a:endParaRPr lang="en-US"/>
        </a:p>
      </dgm:t>
    </dgm:pt>
    <dgm:pt modelId="{821F4547-DE49-4753-B124-38A431715100}">
      <dgm:prSet phldrT="[Text]"/>
      <dgm:spPr/>
      <dgm:t>
        <a:bodyPr/>
        <a:lstStyle/>
        <a:p>
          <a:r>
            <a:rPr lang="en-US" dirty="0"/>
            <a:t>Modified Curriculum</a:t>
          </a:r>
        </a:p>
      </dgm:t>
    </dgm:pt>
    <dgm:pt modelId="{DE532FC0-2931-4F36-B031-6BFBFBC301AC}" type="parTrans" cxnId="{E51A5388-323C-4C26-9E12-1244005E6699}">
      <dgm:prSet/>
      <dgm:spPr/>
      <dgm:t>
        <a:bodyPr/>
        <a:lstStyle/>
        <a:p>
          <a:endParaRPr lang="en-US"/>
        </a:p>
      </dgm:t>
    </dgm:pt>
    <dgm:pt modelId="{C64387E6-F845-432E-A006-99809DED8D70}" type="sibTrans" cxnId="{E51A5388-323C-4C26-9E12-1244005E6699}">
      <dgm:prSet/>
      <dgm:spPr/>
      <dgm:t>
        <a:bodyPr/>
        <a:lstStyle/>
        <a:p>
          <a:endParaRPr lang="en-US"/>
        </a:p>
      </dgm:t>
    </dgm:pt>
    <dgm:pt modelId="{A39A9E87-7EA9-4834-B89E-C12FF885C1C1}">
      <dgm:prSet phldrT="[Text]"/>
      <dgm:spPr/>
      <dgm:t>
        <a:bodyPr/>
        <a:lstStyle/>
        <a:p>
          <a:r>
            <a:rPr lang="en-US" dirty="0"/>
            <a:t>Seizure Action Plan</a:t>
          </a:r>
        </a:p>
      </dgm:t>
    </dgm:pt>
    <dgm:pt modelId="{5B5FC493-8A04-4C4B-A138-2C9B490E3E59}" type="parTrans" cxnId="{98E4DCA2-F0EE-49F1-A7AF-118D5ADB783D}">
      <dgm:prSet/>
      <dgm:spPr/>
      <dgm:t>
        <a:bodyPr/>
        <a:lstStyle/>
        <a:p>
          <a:endParaRPr lang="en-US"/>
        </a:p>
      </dgm:t>
    </dgm:pt>
    <dgm:pt modelId="{197C10D7-BF4A-4640-9CA2-99C25CFAD566}" type="sibTrans" cxnId="{98E4DCA2-F0EE-49F1-A7AF-118D5ADB783D}">
      <dgm:prSet/>
      <dgm:spPr/>
      <dgm:t>
        <a:bodyPr/>
        <a:lstStyle/>
        <a:p>
          <a:endParaRPr lang="en-US"/>
        </a:p>
      </dgm:t>
    </dgm:pt>
    <dgm:pt modelId="{CBA600C7-CE46-4E00-A039-C04ADBC2035D}" type="pres">
      <dgm:prSet presAssocID="{A7F33C00-99B8-43DE-979C-2DCD0EC4F0AC}" presName="linearFlow" presStyleCnt="0">
        <dgm:presLayoutVars>
          <dgm:dir/>
          <dgm:animLvl val="lvl"/>
          <dgm:resizeHandles/>
        </dgm:presLayoutVars>
      </dgm:prSet>
      <dgm:spPr/>
    </dgm:pt>
    <dgm:pt modelId="{1B30A1D5-4679-4B9A-AC99-13AD1C75ADD3}" type="pres">
      <dgm:prSet presAssocID="{49757796-7712-4994-BE7A-031D7CDB1A34}" presName="compositeNode" presStyleCnt="0">
        <dgm:presLayoutVars>
          <dgm:bulletEnabled val="1"/>
        </dgm:presLayoutVars>
      </dgm:prSet>
      <dgm:spPr/>
    </dgm:pt>
    <dgm:pt modelId="{21A98A6E-97D8-4AD8-A7E7-CDA1670E5B07}" type="pres">
      <dgm:prSet presAssocID="{49757796-7712-4994-BE7A-031D7CDB1A34}" presName="imag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ood Idea outline"/>
        </a:ext>
      </dgm:extLst>
    </dgm:pt>
    <dgm:pt modelId="{A622A608-4204-45D9-A1F0-2892A22543AF}" type="pres">
      <dgm:prSet presAssocID="{49757796-7712-4994-BE7A-031D7CDB1A34}" presName="childNode" presStyleLbl="node1" presStyleIdx="0" presStyleCnt="4">
        <dgm:presLayoutVars>
          <dgm:bulletEnabled val="1"/>
        </dgm:presLayoutVars>
      </dgm:prSet>
      <dgm:spPr/>
    </dgm:pt>
    <dgm:pt modelId="{FA80FCD7-1D16-404A-86AA-31299A8CA5D1}" type="pres">
      <dgm:prSet presAssocID="{49757796-7712-4994-BE7A-031D7CDB1A34}" presName="parentNode" presStyleLbl="revTx" presStyleIdx="0" presStyleCnt="4">
        <dgm:presLayoutVars>
          <dgm:chMax val="0"/>
          <dgm:bulletEnabled val="1"/>
        </dgm:presLayoutVars>
      </dgm:prSet>
      <dgm:spPr/>
    </dgm:pt>
    <dgm:pt modelId="{380D7EBB-70B5-4069-8B40-2B7E673C15E6}" type="pres">
      <dgm:prSet presAssocID="{90E09565-6186-4C1C-A7F4-0B78E48C667B}" presName="sibTrans" presStyleCnt="0"/>
      <dgm:spPr/>
    </dgm:pt>
    <dgm:pt modelId="{E5B60E67-A59B-4424-9FD0-215ED8633772}" type="pres">
      <dgm:prSet presAssocID="{5D82271F-75FB-4EB1-B890-D4A5BB8A696B}" presName="compositeNode" presStyleCnt="0">
        <dgm:presLayoutVars>
          <dgm:bulletEnabled val="1"/>
        </dgm:presLayoutVars>
      </dgm:prSet>
      <dgm:spPr/>
    </dgm:pt>
    <dgm:pt modelId="{87630234-04D9-4B2B-B029-7979F402CC94}" type="pres">
      <dgm:prSet presAssocID="{5D82271F-75FB-4EB1-B890-D4A5BB8A696B}" presName="image" presStyleLbl="fgImgPlac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eft Brain outline"/>
        </a:ext>
      </dgm:extLst>
    </dgm:pt>
    <dgm:pt modelId="{CE663391-5132-4CD4-9F6B-A5F49BA14049}" type="pres">
      <dgm:prSet presAssocID="{5D82271F-75FB-4EB1-B890-D4A5BB8A696B}" presName="childNode" presStyleLbl="node1" presStyleIdx="1" presStyleCnt="4">
        <dgm:presLayoutVars>
          <dgm:bulletEnabled val="1"/>
        </dgm:presLayoutVars>
      </dgm:prSet>
      <dgm:spPr/>
    </dgm:pt>
    <dgm:pt modelId="{40F429F6-820D-4DBC-91A5-04BE6FC160D3}" type="pres">
      <dgm:prSet presAssocID="{5D82271F-75FB-4EB1-B890-D4A5BB8A696B}" presName="parentNode" presStyleLbl="revTx" presStyleIdx="1" presStyleCnt="4">
        <dgm:presLayoutVars>
          <dgm:chMax val="0"/>
          <dgm:bulletEnabled val="1"/>
        </dgm:presLayoutVars>
      </dgm:prSet>
      <dgm:spPr/>
    </dgm:pt>
    <dgm:pt modelId="{64133EBF-209F-421F-8917-7D2B484D46A7}" type="pres">
      <dgm:prSet presAssocID="{69BA8A99-A51E-417E-9656-A985959A4A67}" presName="sibTrans" presStyleCnt="0"/>
      <dgm:spPr/>
    </dgm:pt>
    <dgm:pt modelId="{4F505EF7-5D48-4854-B672-EA70E48ADBB1}" type="pres">
      <dgm:prSet presAssocID="{24C28EAB-74B6-4839-B59B-100846BF893B}" presName="compositeNode" presStyleCnt="0">
        <dgm:presLayoutVars>
          <dgm:bulletEnabled val="1"/>
        </dgm:presLayoutVars>
      </dgm:prSet>
      <dgm:spPr/>
    </dgm:pt>
    <dgm:pt modelId="{A958F31B-BFC5-46EC-9569-E461AB4FC7CA}" type="pres">
      <dgm:prSet presAssocID="{24C28EAB-74B6-4839-B59B-100846BF893B}" presName="image" presStyleLbl="fgImgPlac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ngry face outline with solid fill"/>
        </a:ext>
      </dgm:extLst>
    </dgm:pt>
    <dgm:pt modelId="{23EDC308-202C-40B0-A36E-7B51F65E8EA1}" type="pres">
      <dgm:prSet presAssocID="{24C28EAB-74B6-4839-B59B-100846BF893B}" presName="childNode" presStyleLbl="node1" presStyleIdx="2" presStyleCnt="4">
        <dgm:presLayoutVars>
          <dgm:bulletEnabled val="1"/>
        </dgm:presLayoutVars>
      </dgm:prSet>
      <dgm:spPr/>
    </dgm:pt>
    <dgm:pt modelId="{1209B406-56D8-4E16-88F7-E3D3F10DF01B}" type="pres">
      <dgm:prSet presAssocID="{24C28EAB-74B6-4839-B59B-100846BF893B}" presName="parentNode" presStyleLbl="revTx" presStyleIdx="2" presStyleCnt="4">
        <dgm:presLayoutVars>
          <dgm:chMax val="0"/>
          <dgm:bulletEnabled val="1"/>
        </dgm:presLayoutVars>
      </dgm:prSet>
      <dgm:spPr/>
    </dgm:pt>
    <dgm:pt modelId="{FF014904-4F7C-4646-A4F8-E4D7A0E211EB}" type="pres">
      <dgm:prSet presAssocID="{915BDEEC-BE31-451C-90EE-1C23AE91DD84}" presName="sibTrans" presStyleCnt="0"/>
      <dgm:spPr/>
    </dgm:pt>
    <dgm:pt modelId="{80A5B90F-E850-4E63-97D0-554840B6B8E9}" type="pres">
      <dgm:prSet presAssocID="{F3E6B55B-AAFA-416E-903D-4696B60989A6}" presName="compositeNode" presStyleCnt="0">
        <dgm:presLayoutVars>
          <dgm:bulletEnabled val="1"/>
        </dgm:presLayoutVars>
      </dgm:prSet>
      <dgm:spPr/>
    </dgm:pt>
    <dgm:pt modelId="{97FB79ED-E9B9-407B-9A82-07E7B2A75149}" type="pres">
      <dgm:prSet presAssocID="{F3E6B55B-AAFA-416E-903D-4696B60989A6}" presName="image" presStyleLbl="fgImgPlac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pinning Plates outline"/>
        </a:ext>
      </dgm:extLst>
    </dgm:pt>
    <dgm:pt modelId="{376CDDE5-FF1E-4DD4-AEED-3336AB2B8D8F}" type="pres">
      <dgm:prSet presAssocID="{F3E6B55B-AAFA-416E-903D-4696B60989A6}" presName="childNode" presStyleLbl="node1" presStyleIdx="3" presStyleCnt="4">
        <dgm:presLayoutVars>
          <dgm:bulletEnabled val="1"/>
        </dgm:presLayoutVars>
      </dgm:prSet>
      <dgm:spPr/>
    </dgm:pt>
    <dgm:pt modelId="{93334601-0E33-413D-8FAD-E83386F6C65A}" type="pres">
      <dgm:prSet presAssocID="{F3E6B55B-AAFA-416E-903D-4696B60989A6}" presName="parentNode" presStyleLbl="revTx" presStyleIdx="3" presStyleCnt="4">
        <dgm:presLayoutVars>
          <dgm:chMax val="0"/>
          <dgm:bulletEnabled val="1"/>
        </dgm:presLayoutVars>
      </dgm:prSet>
      <dgm:spPr/>
    </dgm:pt>
  </dgm:ptLst>
  <dgm:cxnLst>
    <dgm:cxn modelId="{6E933D0A-5A38-42CE-BCA4-2C9BB91E19EA}" type="presOf" srcId="{506F8EB2-62A2-4F9E-B301-DED29BA4FC92}" destId="{A622A608-4204-45D9-A1F0-2892A22543AF}" srcOrd="0" destOrd="1" presId="urn:microsoft.com/office/officeart/2005/8/layout/hList2"/>
    <dgm:cxn modelId="{CDCC0013-ECE8-49F9-B51F-2C4D9959134E}" srcId="{5D82271F-75FB-4EB1-B890-D4A5BB8A696B}" destId="{FA5508ED-469F-478C-BC28-7161C786ED9D}" srcOrd="2" destOrd="0" parTransId="{FF7F79F9-25E8-4C7D-A1FC-CDAA5998F41B}" sibTransId="{E5EB3E5D-AC55-4C4B-A352-FD94C9E0E239}"/>
    <dgm:cxn modelId="{DFE4C313-CBDF-4E68-839B-5EBD4D0D217A}" type="presOf" srcId="{0B096A5C-4F8A-4494-8F8B-F96B1F01EE07}" destId="{376CDDE5-FF1E-4DD4-AEED-3336AB2B8D8F}" srcOrd="0" destOrd="0" presId="urn:microsoft.com/office/officeart/2005/8/layout/hList2"/>
    <dgm:cxn modelId="{5AA1AE17-0656-454A-BA7F-C737FD2D497B}" srcId="{24C28EAB-74B6-4839-B59B-100846BF893B}" destId="{99ED584F-5816-4B10-BA8A-F2FA0A7FF6AB}" srcOrd="1" destOrd="0" parTransId="{57A7F3C1-62DD-45ED-9A97-562AACBBAD80}" sibTransId="{BAED8496-5017-4956-8459-E9AAED6B8D63}"/>
    <dgm:cxn modelId="{52A33D22-ACC3-428B-8977-45AFED7CBB06}" srcId="{A7F33C00-99B8-43DE-979C-2DCD0EC4F0AC}" destId="{49757796-7712-4994-BE7A-031D7CDB1A34}" srcOrd="0" destOrd="0" parTransId="{53CAC983-5A3D-40D7-949C-743C27328099}" sibTransId="{90E09565-6186-4C1C-A7F4-0B78E48C667B}"/>
    <dgm:cxn modelId="{DE51783F-32F8-44EB-9CB8-AD1CF58B7998}" type="presOf" srcId="{EBDDC0F9-6BFA-4F84-A00E-0204A3A2391D}" destId="{CE663391-5132-4CD4-9F6B-A5F49BA14049}" srcOrd="0" destOrd="1" presId="urn:microsoft.com/office/officeart/2005/8/layout/hList2"/>
    <dgm:cxn modelId="{91638F5E-CE13-43EE-A6B4-1F5BD112BE16}" type="presOf" srcId="{C2CAACFE-DCCB-4DCD-BA5A-1E3373332467}" destId="{23EDC308-202C-40B0-A36E-7B51F65E8EA1}" srcOrd="0" destOrd="2" presId="urn:microsoft.com/office/officeart/2005/8/layout/hList2"/>
    <dgm:cxn modelId="{0DBD8D60-3ADD-455C-8291-5DAFFFFA93D9}" srcId="{A7F33C00-99B8-43DE-979C-2DCD0EC4F0AC}" destId="{24C28EAB-74B6-4839-B59B-100846BF893B}" srcOrd="2" destOrd="0" parTransId="{C4C034CB-C4B1-4269-A3AE-87C1265C49F8}" sibTransId="{915BDEEC-BE31-451C-90EE-1C23AE91DD84}"/>
    <dgm:cxn modelId="{DDA39462-40C4-480A-9B1A-8AFF0CFE8F14}" srcId="{F3E6B55B-AAFA-416E-903D-4696B60989A6}" destId="{B9064484-F8E2-4009-81C2-052E7CA51D38}" srcOrd="1" destOrd="0" parTransId="{B059FE05-0227-4629-8E0C-D93210F7E792}" sibTransId="{B5168592-BD3A-4651-9859-7E5511B8E3FD}"/>
    <dgm:cxn modelId="{5690CA46-B273-43F3-B7A5-07CE5DA822AF}" type="presOf" srcId="{24C28EAB-74B6-4839-B59B-100846BF893B}" destId="{1209B406-56D8-4E16-88F7-E3D3F10DF01B}" srcOrd="0" destOrd="0" presId="urn:microsoft.com/office/officeart/2005/8/layout/hList2"/>
    <dgm:cxn modelId="{70623768-C92C-45E9-AA46-599D1394B012}" type="presOf" srcId="{0BF82F45-1F8A-4D88-9296-5EDA219D59B5}" destId="{376CDDE5-FF1E-4DD4-AEED-3336AB2B8D8F}" srcOrd="0" destOrd="2" presId="urn:microsoft.com/office/officeart/2005/8/layout/hList2"/>
    <dgm:cxn modelId="{F57B6948-9FD8-485E-A5F0-95DB9F1D54B6}" srcId="{49757796-7712-4994-BE7A-031D7CDB1A34}" destId="{0BFFA40D-77C5-4095-ADDB-16E682994FC2}" srcOrd="3" destOrd="0" parTransId="{6071441A-E321-455A-A9BE-943D4074A195}" sibTransId="{9414A5A9-A72B-49EC-B23B-C02502A3E515}"/>
    <dgm:cxn modelId="{24D50F69-7EFF-4800-B807-53D33166D357}" type="presOf" srcId="{D922A4B1-F321-440C-9F24-C57C48A30B26}" destId="{CE663391-5132-4CD4-9F6B-A5F49BA14049}" srcOrd="0" destOrd="0" presId="urn:microsoft.com/office/officeart/2005/8/layout/hList2"/>
    <dgm:cxn modelId="{AA46D36B-EE4F-4E2C-98AC-3BE33CFCDCB9}" type="presOf" srcId="{F3E6B55B-AAFA-416E-903D-4696B60989A6}" destId="{93334601-0E33-413D-8FAD-E83386F6C65A}" srcOrd="0" destOrd="0" presId="urn:microsoft.com/office/officeart/2005/8/layout/hList2"/>
    <dgm:cxn modelId="{52B5FB6B-8328-46D5-A55A-91638A0C0991}" srcId="{49757796-7712-4994-BE7A-031D7CDB1A34}" destId="{506F8EB2-62A2-4F9E-B301-DED29BA4FC92}" srcOrd="1" destOrd="0" parTransId="{88D11877-6F07-4015-9086-AE80F8ABBF87}" sibTransId="{DE2EE9F5-B4D1-4706-AFDB-F8137702E3A0}"/>
    <dgm:cxn modelId="{988EB46F-15C9-43EF-9FED-14ED5336A1AE}" srcId="{A7F33C00-99B8-43DE-979C-2DCD0EC4F0AC}" destId="{F3E6B55B-AAFA-416E-903D-4696B60989A6}" srcOrd="3" destOrd="0" parTransId="{37ADBC85-548F-4ABB-9542-90123B904426}" sibTransId="{9E4C8496-A61F-485F-8B7F-C4954829FDE6}"/>
    <dgm:cxn modelId="{6D004172-D683-45F1-AB79-6463355A7DB0}" srcId="{49757796-7712-4994-BE7A-031D7CDB1A34}" destId="{7EF6E42D-591B-45FC-B5D8-35507158A349}" srcOrd="2" destOrd="0" parTransId="{7EC4E500-420F-4CB0-8B08-DE08162871B4}" sibTransId="{B019D238-25C9-4903-89D7-AA6B89E4A230}"/>
    <dgm:cxn modelId="{C587B77F-8DAE-44B3-ABE8-BC2D488BE039}" srcId="{F3E6B55B-AAFA-416E-903D-4696B60989A6}" destId="{0B096A5C-4F8A-4494-8F8B-F96B1F01EE07}" srcOrd="0" destOrd="0" parTransId="{CAE38074-98DE-472C-A2AE-548710ED97B3}" sibTransId="{A529E126-2086-4C2E-B896-82FCB68A2A45}"/>
    <dgm:cxn modelId="{630B1D83-D68E-4BE8-BCA9-946651EDF71E}" srcId="{49757796-7712-4994-BE7A-031D7CDB1A34}" destId="{77795624-B521-4C93-99F8-E0AC3FFD0136}" srcOrd="0" destOrd="0" parTransId="{5F4E1B95-7B24-4FDE-8725-1B5BCDCC86F6}" sibTransId="{8C3B02CE-2B81-44BF-8E9C-73E439725CCE}"/>
    <dgm:cxn modelId="{E51A5388-323C-4C26-9E12-1244005E6699}" srcId="{F3E6B55B-AAFA-416E-903D-4696B60989A6}" destId="{821F4547-DE49-4753-B124-38A431715100}" srcOrd="3" destOrd="0" parTransId="{DE532FC0-2931-4F36-B031-6BFBFBC301AC}" sibTransId="{C64387E6-F845-432E-A006-99809DED8D70}"/>
    <dgm:cxn modelId="{3B2D1D91-9A10-42A2-B0DB-F0007F61F490}" type="presOf" srcId="{0BFFA40D-77C5-4095-ADDB-16E682994FC2}" destId="{A622A608-4204-45D9-A1F0-2892A22543AF}" srcOrd="0" destOrd="3" presId="urn:microsoft.com/office/officeart/2005/8/layout/hList2"/>
    <dgm:cxn modelId="{C5A43A9A-5D6A-4118-B584-88A9E608C837}" type="presOf" srcId="{99ED584F-5816-4B10-BA8A-F2FA0A7FF6AB}" destId="{23EDC308-202C-40B0-A36E-7B51F65E8EA1}" srcOrd="0" destOrd="1" presId="urn:microsoft.com/office/officeart/2005/8/layout/hList2"/>
    <dgm:cxn modelId="{98E4DCA2-F0EE-49F1-A7AF-118D5ADB783D}" srcId="{F3E6B55B-AAFA-416E-903D-4696B60989A6}" destId="{A39A9E87-7EA9-4834-B89E-C12FF885C1C1}" srcOrd="4" destOrd="0" parTransId="{5B5FC493-8A04-4C4B-A138-2C9B490E3E59}" sibTransId="{197C10D7-BF4A-4640-9CA2-99C25CFAD566}"/>
    <dgm:cxn modelId="{B5580DA4-D13C-4FAE-A8E5-C3A62446E16A}" srcId="{5D82271F-75FB-4EB1-B890-D4A5BB8A696B}" destId="{EBDDC0F9-6BFA-4F84-A00E-0204A3A2391D}" srcOrd="1" destOrd="0" parTransId="{6EF19E49-A428-4A9E-A325-9A810BC354B4}" sibTransId="{FAAFDAE6-6501-42A5-BAC6-B9A5F5367321}"/>
    <dgm:cxn modelId="{06FA8DA4-F5E2-4461-A69E-6CC7272D0139}" srcId="{A7F33C00-99B8-43DE-979C-2DCD0EC4F0AC}" destId="{5D82271F-75FB-4EB1-B890-D4A5BB8A696B}" srcOrd="1" destOrd="0" parTransId="{C6AE1DDE-4245-4950-AEF2-D0054A84CD9D}" sibTransId="{69BA8A99-A51E-417E-9656-A985959A4A67}"/>
    <dgm:cxn modelId="{262016AD-B9FB-48CE-8B02-3970CB326488}" srcId="{F3E6B55B-AAFA-416E-903D-4696B60989A6}" destId="{0BF82F45-1F8A-4D88-9296-5EDA219D59B5}" srcOrd="2" destOrd="0" parTransId="{037170EC-2D5F-4ECA-8E12-DA950083CB0F}" sibTransId="{1DFF7BB0-A2D0-495C-AFAE-106509E602C1}"/>
    <dgm:cxn modelId="{F825ACB2-6E0A-4725-AF97-FB1EA17D0B70}" type="presOf" srcId="{5D82271F-75FB-4EB1-B890-D4A5BB8A696B}" destId="{40F429F6-820D-4DBC-91A5-04BE6FC160D3}" srcOrd="0" destOrd="0" presId="urn:microsoft.com/office/officeart/2005/8/layout/hList2"/>
    <dgm:cxn modelId="{594C98B4-EC69-4B9B-8A00-3E6067B759C3}" type="presOf" srcId="{77795624-B521-4C93-99F8-E0AC3FFD0136}" destId="{A622A608-4204-45D9-A1F0-2892A22543AF}" srcOrd="0" destOrd="0" presId="urn:microsoft.com/office/officeart/2005/8/layout/hList2"/>
    <dgm:cxn modelId="{EA9481B5-1465-4DEA-95DC-621F33BD4AAB}" srcId="{24C28EAB-74B6-4839-B59B-100846BF893B}" destId="{C2CAACFE-DCCB-4DCD-BA5A-1E3373332467}" srcOrd="2" destOrd="0" parTransId="{8C8717A5-C4D2-4A59-868B-F7E939BD19C8}" sibTransId="{41C5BFA8-EDEC-4A95-BBD7-6920D10E9784}"/>
    <dgm:cxn modelId="{143166BA-83BC-4C25-BFA8-C416AB9781C0}" srcId="{24C28EAB-74B6-4839-B59B-100846BF893B}" destId="{6DAE404D-74D4-454F-BA97-79FBCF110BB7}" srcOrd="0" destOrd="0" parTransId="{593A695C-8502-439C-B799-29F0D8CB85B0}" sibTransId="{028EBA80-43D1-4DCD-8F49-5DB43549947B}"/>
    <dgm:cxn modelId="{079235BB-AF29-46DA-89A0-7C80A6C2B636}" srcId="{5D82271F-75FB-4EB1-B890-D4A5BB8A696B}" destId="{D922A4B1-F321-440C-9F24-C57C48A30B26}" srcOrd="0" destOrd="0" parTransId="{4E6F1475-69FC-4E91-B06A-656A2176E7FA}" sibTransId="{B9EF115E-E339-4F4E-BEF6-C91A4F21FF50}"/>
    <dgm:cxn modelId="{EEAFF6CC-633E-46D0-A8DC-077723510823}" type="presOf" srcId="{49757796-7712-4994-BE7A-031D7CDB1A34}" destId="{FA80FCD7-1D16-404A-86AA-31299A8CA5D1}" srcOrd="0" destOrd="0" presId="urn:microsoft.com/office/officeart/2005/8/layout/hList2"/>
    <dgm:cxn modelId="{B554DDD2-9274-4D31-8BD1-DC5B9F3521B5}" type="presOf" srcId="{6DAE404D-74D4-454F-BA97-79FBCF110BB7}" destId="{23EDC308-202C-40B0-A36E-7B51F65E8EA1}" srcOrd="0" destOrd="0" presId="urn:microsoft.com/office/officeart/2005/8/layout/hList2"/>
    <dgm:cxn modelId="{5701A6D9-6D9C-4F50-BEC2-D6E209BD7A55}" type="presOf" srcId="{7EF6E42D-591B-45FC-B5D8-35507158A349}" destId="{A622A608-4204-45D9-A1F0-2892A22543AF}" srcOrd="0" destOrd="2" presId="urn:microsoft.com/office/officeart/2005/8/layout/hList2"/>
    <dgm:cxn modelId="{3B104FDD-3A75-4DAA-B24C-BC97EEB70AAD}" type="presOf" srcId="{B9064484-F8E2-4009-81C2-052E7CA51D38}" destId="{376CDDE5-FF1E-4DD4-AEED-3336AB2B8D8F}" srcOrd="0" destOrd="1" presId="urn:microsoft.com/office/officeart/2005/8/layout/hList2"/>
    <dgm:cxn modelId="{A636BFF0-72D4-4FB5-9978-795F1E6754A6}" type="presOf" srcId="{FA5508ED-469F-478C-BC28-7161C786ED9D}" destId="{CE663391-5132-4CD4-9F6B-A5F49BA14049}" srcOrd="0" destOrd="2" presId="urn:microsoft.com/office/officeart/2005/8/layout/hList2"/>
    <dgm:cxn modelId="{99AB46FA-C82B-4A26-97F8-3394301677B6}" type="presOf" srcId="{A7F33C00-99B8-43DE-979C-2DCD0EC4F0AC}" destId="{CBA600C7-CE46-4E00-A039-C04ADBC2035D}" srcOrd="0" destOrd="0" presId="urn:microsoft.com/office/officeart/2005/8/layout/hList2"/>
    <dgm:cxn modelId="{732319FB-8E33-4422-A8B7-1A5A70EC7382}" type="presOf" srcId="{A39A9E87-7EA9-4834-B89E-C12FF885C1C1}" destId="{376CDDE5-FF1E-4DD4-AEED-3336AB2B8D8F}" srcOrd="0" destOrd="4" presId="urn:microsoft.com/office/officeart/2005/8/layout/hList2"/>
    <dgm:cxn modelId="{CB52AEFF-0DDC-4AC2-92AD-2B4AB36B91BA}" type="presOf" srcId="{821F4547-DE49-4753-B124-38A431715100}" destId="{376CDDE5-FF1E-4DD4-AEED-3336AB2B8D8F}" srcOrd="0" destOrd="3" presId="urn:microsoft.com/office/officeart/2005/8/layout/hList2"/>
    <dgm:cxn modelId="{3FE3FB99-4D8B-44CE-89E4-F8EBED1CAC13}" type="presParOf" srcId="{CBA600C7-CE46-4E00-A039-C04ADBC2035D}" destId="{1B30A1D5-4679-4B9A-AC99-13AD1C75ADD3}" srcOrd="0" destOrd="0" presId="urn:microsoft.com/office/officeart/2005/8/layout/hList2"/>
    <dgm:cxn modelId="{2970922B-BAE7-4C58-85FF-34E00C1AC035}" type="presParOf" srcId="{1B30A1D5-4679-4B9A-AC99-13AD1C75ADD3}" destId="{21A98A6E-97D8-4AD8-A7E7-CDA1670E5B07}" srcOrd="0" destOrd="0" presId="urn:microsoft.com/office/officeart/2005/8/layout/hList2"/>
    <dgm:cxn modelId="{2FACAF67-F908-404C-AD6D-83F40CFEEC2A}" type="presParOf" srcId="{1B30A1D5-4679-4B9A-AC99-13AD1C75ADD3}" destId="{A622A608-4204-45D9-A1F0-2892A22543AF}" srcOrd="1" destOrd="0" presId="urn:microsoft.com/office/officeart/2005/8/layout/hList2"/>
    <dgm:cxn modelId="{3CE40715-60C6-42BC-9E8B-B0B4695F6B4A}" type="presParOf" srcId="{1B30A1D5-4679-4B9A-AC99-13AD1C75ADD3}" destId="{FA80FCD7-1D16-404A-86AA-31299A8CA5D1}" srcOrd="2" destOrd="0" presId="urn:microsoft.com/office/officeart/2005/8/layout/hList2"/>
    <dgm:cxn modelId="{D5EB5874-65D7-482E-B6B6-A2CE34A88871}" type="presParOf" srcId="{CBA600C7-CE46-4E00-A039-C04ADBC2035D}" destId="{380D7EBB-70B5-4069-8B40-2B7E673C15E6}" srcOrd="1" destOrd="0" presId="urn:microsoft.com/office/officeart/2005/8/layout/hList2"/>
    <dgm:cxn modelId="{036B6202-67FB-4E8B-B029-687295D33FFE}" type="presParOf" srcId="{CBA600C7-CE46-4E00-A039-C04ADBC2035D}" destId="{E5B60E67-A59B-4424-9FD0-215ED8633772}" srcOrd="2" destOrd="0" presId="urn:microsoft.com/office/officeart/2005/8/layout/hList2"/>
    <dgm:cxn modelId="{4EFBFF22-D0FA-4696-8177-1F51699EC7EA}" type="presParOf" srcId="{E5B60E67-A59B-4424-9FD0-215ED8633772}" destId="{87630234-04D9-4B2B-B029-7979F402CC94}" srcOrd="0" destOrd="0" presId="urn:microsoft.com/office/officeart/2005/8/layout/hList2"/>
    <dgm:cxn modelId="{099E3748-43D1-41EF-B201-E07FD9943E0A}" type="presParOf" srcId="{E5B60E67-A59B-4424-9FD0-215ED8633772}" destId="{CE663391-5132-4CD4-9F6B-A5F49BA14049}" srcOrd="1" destOrd="0" presId="urn:microsoft.com/office/officeart/2005/8/layout/hList2"/>
    <dgm:cxn modelId="{91F8780D-4215-4E58-88FF-F31B94424EF6}" type="presParOf" srcId="{E5B60E67-A59B-4424-9FD0-215ED8633772}" destId="{40F429F6-820D-4DBC-91A5-04BE6FC160D3}" srcOrd="2" destOrd="0" presId="urn:microsoft.com/office/officeart/2005/8/layout/hList2"/>
    <dgm:cxn modelId="{18477147-D567-47AB-95B5-D5AB419576E4}" type="presParOf" srcId="{CBA600C7-CE46-4E00-A039-C04ADBC2035D}" destId="{64133EBF-209F-421F-8917-7D2B484D46A7}" srcOrd="3" destOrd="0" presId="urn:microsoft.com/office/officeart/2005/8/layout/hList2"/>
    <dgm:cxn modelId="{300B82E7-BCA8-4B3A-BC77-E1AF63B06C17}" type="presParOf" srcId="{CBA600C7-CE46-4E00-A039-C04ADBC2035D}" destId="{4F505EF7-5D48-4854-B672-EA70E48ADBB1}" srcOrd="4" destOrd="0" presId="urn:microsoft.com/office/officeart/2005/8/layout/hList2"/>
    <dgm:cxn modelId="{CF549FB1-7430-4549-8E5B-080E8EF4EFFD}" type="presParOf" srcId="{4F505EF7-5D48-4854-B672-EA70E48ADBB1}" destId="{A958F31B-BFC5-46EC-9569-E461AB4FC7CA}" srcOrd="0" destOrd="0" presId="urn:microsoft.com/office/officeart/2005/8/layout/hList2"/>
    <dgm:cxn modelId="{AE053795-C923-4372-B856-D3FFE9F7711A}" type="presParOf" srcId="{4F505EF7-5D48-4854-B672-EA70E48ADBB1}" destId="{23EDC308-202C-40B0-A36E-7B51F65E8EA1}" srcOrd="1" destOrd="0" presId="urn:microsoft.com/office/officeart/2005/8/layout/hList2"/>
    <dgm:cxn modelId="{DBECEC36-C9A6-4683-A6B7-D382F327A031}" type="presParOf" srcId="{4F505EF7-5D48-4854-B672-EA70E48ADBB1}" destId="{1209B406-56D8-4E16-88F7-E3D3F10DF01B}" srcOrd="2" destOrd="0" presId="urn:microsoft.com/office/officeart/2005/8/layout/hList2"/>
    <dgm:cxn modelId="{433858F5-E5E9-4E8C-A77A-88646D80997C}" type="presParOf" srcId="{CBA600C7-CE46-4E00-A039-C04ADBC2035D}" destId="{FF014904-4F7C-4646-A4F8-E4D7A0E211EB}" srcOrd="5" destOrd="0" presId="urn:microsoft.com/office/officeart/2005/8/layout/hList2"/>
    <dgm:cxn modelId="{A37ADC7D-F066-4C06-8B43-647A7B38A4A1}" type="presParOf" srcId="{CBA600C7-CE46-4E00-A039-C04ADBC2035D}" destId="{80A5B90F-E850-4E63-97D0-554840B6B8E9}" srcOrd="6" destOrd="0" presId="urn:microsoft.com/office/officeart/2005/8/layout/hList2"/>
    <dgm:cxn modelId="{B3DC630C-3797-4CD6-A7B5-468EB250882B}" type="presParOf" srcId="{80A5B90F-E850-4E63-97D0-554840B6B8E9}" destId="{97FB79ED-E9B9-407B-9A82-07E7B2A75149}" srcOrd="0" destOrd="0" presId="urn:microsoft.com/office/officeart/2005/8/layout/hList2"/>
    <dgm:cxn modelId="{7EA0A447-C5C0-4014-AA66-EDA48D70DFE1}" type="presParOf" srcId="{80A5B90F-E850-4E63-97D0-554840B6B8E9}" destId="{376CDDE5-FF1E-4DD4-AEED-3336AB2B8D8F}" srcOrd="1" destOrd="0" presId="urn:microsoft.com/office/officeart/2005/8/layout/hList2"/>
    <dgm:cxn modelId="{BFB5484B-589A-4195-A13D-C8E8219F74F1}" type="presParOf" srcId="{80A5B90F-E850-4E63-97D0-554840B6B8E9}" destId="{93334601-0E33-413D-8FAD-E83386F6C65A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74613C-9FB4-E344-AAF5-61D517CE6B37}" type="doc">
      <dgm:prSet loTypeId="urn:microsoft.com/office/officeart/2005/8/layout/hList7" loCatId="" qsTypeId="urn:microsoft.com/office/officeart/2005/8/quickstyle/simple2" qsCatId="simple" csTypeId="urn:microsoft.com/office/officeart/2005/8/colors/colorful5" csCatId="colorful" phldr="1"/>
      <dgm:spPr/>
    </dgm:pt>
    <dgm:pt modelId="{32F1A3DA-E95F-A84E-B1F0-BFE9E64139AB}">
      <dgm:prSet phldrT="[Text]"/>
      <dgm:spPr/>
      <dgm:t>
        <a:bodyPr/>
        <a:lstStyle/>
        <a:p>
          <a:r>
            <a:rPr lang="en-US" dirty="0"/>
            <a:t>Patient Registry</a:t>
          </a:r>
        </a:p>
      </dgm:t>
    </dgm:pt>
    <dgm:pt modelId="{B59553F7-BD92-E745-9021-00CC768937CC}" type="parTrans" cxnId="{9A1DA893-F1FC-C34F-A3D3-58411E62F9C1}">
      <dgm:prSet/>
      <dgm:spPr/>
      <dgm:t>
        <a:bodyPr/>
        <a:lstStyle/>
        <a:p>
          <a:endParaRPr lang="en-US"/>
        </a:p>
      </dgm:t>
    </dgm:pt>
    <dgm:pt modelId="{D2AB9690-C678-8F41-A495-C2088BCB382C}" type="sibTrans" cxnId="{9A1DA893-F1FC-C34F-A3D3-58411E62F9C1}">
      <dgm:prSet/>
      <dgm:spPr/>
      <dgm:t>
        <a:bodyPr/>
        <a:lstStyle/>
        <a:p>
          <a:endParaRPr lang="en-US"/>
        </a:p>
      </dgm:t>
    </dgm:pt>
    <dgm:pt modelId="{5B07E007-7445-F049-8A03-45ABF0904F1F}">
      <dgm:prSet phldrT="[Text]"/>
      <dgm:spPr/>
      <dgm:t>
        <a:bodyPr/>
        <a:lstStyle/>
        <a:p>
          <a:r>
            <a:rPr lang="en-US" dirty="0"/>
            <a:t>Retrospective Cohort </a:t>
          </a:r>
        </a:p>
      </dgm:t>
    </dgm:pt>
    <dgm:pt modelId="{38CFEC35-88B3-0340-A74E-656C69797566}" type="parTrans" cxnId="{19992C3F-6EE5-5744-BD98-92C5F840BBD8}">
      <dgm:prSet/>
      <dgm:spPr/>
      <dgm:t>
        <a:bodyPr/>
        <a:lstStyle/>
        <a:p>
          <a:endParaRPr lang="en-US"/>
        </a:p>
      </dgm:t>
    </dgm:pt>
    <dgm:pt modelId="{9D22C609-F48D-DF42-B931-6E2CA77B2814}" type="sibTrans" cxnId="{19992C3F-6EE5-5744-BD98-92C5F840BBD8}">
      <dgm:prSet/>
      <dgm:spPr/>
      <dgm:t>
        <a:bodyPr/>
        <a:lstStyle/>
        <a:p>
          <a:endParaRPr lang="en-US"/>
        </a:p>
      </dgm:t>
    </dgm:pt>
    <dgm:pt modelId="{055D040F-4991-3B4C-B7A8-43461665E381}">
      <dgm:prSet phldrT="[Text]"/>
      <dgm:spPr/>
      <dgm:t>
        <a:bodyPr/>
        <a:lstStyle/>
        <a:p>
          <a:r>
            <a:rPr lang="en-US" dirty="0"/>
            <a:t>Prospective Cohort </a:t>
          </a:r>
        </a:p>
      </dgm:t>
    </dgm:pt>
    <dgm:pt modelId="{BB1A993F-EBE7-1B4D-B1AB-D1E3894B210F}" type="parTrans" cxnId="{01A5E17E-4080-E544-BF36-C4168061700A}">
      <dgm:prSet/>
      <dgm:spPr/>
      <dgm:t>
        <a:bodyPr/>
        <a:lstStyle/>
        <a:p>
          <a:endParaRPr lang="en-US"/>
        </a:p>
      </dgm:t>
    </dgm:pt>
    <dgm:pt modelId="{F2302258-5E8E-0C41-BE19-E595E937D2EC}" type="sibTrans" cxnId="{01A5E17E-4080-E544-BF36-C4168061700A}">
      <dgm:prSet/>
      <dgm:spPr/>
      <dgm:t>
        <a:bodyPr/>
        <a:lstStyle/>
        <a:p>
          <a:endParaRPr lang="en-US"/>
        </a:p>
      </dgm:t>
    </dgm:pt>
    <dgm:pt modelId="{E03B5309-A729-674C-95DE-1E4F9985D983}">
      <dgm:prSet phldrT="[Text]"/>
      <dgm:spPr/>
      <dgm:t>
        <a:bodyPr/>
        <a:lstStyle/>
        <a:p>
          <a:r>
            <a:rPr lang="en-US" dirty="0"/>
            <a:t>Biomarker Study</a:t>
          </a:r>
        </a:p>
      </dgm:t>
    </dgm:pt>
    <dgm:pt modelId="{2739E607-1AB8-714A-B22D-D0800C90C98E}" type="parTrans" cxnId="{4E8449C2-765B-A941-837A-9874A59E8325}">
      <dgm:prSet/>
      <dgm:spPr/>
      <dgm:t>
        <a:bodyPr/>
        <a:lstStyle/>
        <a:p>
          <a:endParaRPr lang="en-US"/>
        </a:p>
      </dgm:t>
    </dgm:pt>
    <dgm:pt modelId="{F314F40A-D873-B246-B436-396F1E5CF222}" type="sibTrans" cxnId="{4E8449C2-765B-A941-837A-9874A59E8325}">
      <dgm:prSet/>
      <dgm:spPr/>
      <dgm:t>
        <a:bodyPr/>
        <a:lstStyle/>
        <a:p>
          <a:endParaRPr lang="en-US"/>
        </a:p>
      </dgm:t>
    </dgm:pt>
    <dgm:pt modelId="{42F7B1A1-77DF-FD43-B6C8-54A9E0455A86}">
      <dgm:prSet phldrT="[Text]"/>
      <dgm:spPr/>
      <dgm:t>
        <a:bodyPr/>
        <a:lstStyle/>
        <a:p>
          <a:r>
            <a:rPr lang="en-US" dirty="0"/>
            <a:t>Collection of patient characteristics</a:t>
          </a:r>
        </a:p>
      </dgm:t>
    </dgm:pt>
    <dgm:pt modelId="{4029D3E5-A277-4D4D-A2BB-DC83C54F8F4F}" type="parTrans" cxnId="{169BC091-0DBC-7744-9B7C-A75909EAF866}">
      <dgm:prSet/>
      <dgm:spPr/>
      <dgm:t>
        <a:bodyPr/>
        <a:lstStyle/>
        <a:p>
          <a:endParaRPr lang="en-US"/>
        </a:p>
      </dgm:t>
    </dgm:pt>
    <dgm:pt modelId="{DF9D7A3B-1788-194B-9B88-2C6914AD6838}" type="sibTrans" cxnId="{169BC091-0DBC-7744-9B7C-A75909EAF866}">
      <dgm:prSet/>
      <dgm:spPr/>
      <dgm:t>
        <a:bodyPr/>
        <a:lstStyle/>
        <a:p>
          <a:endParaRPr lang="en-US"/>
        </a:p>
      </dgm:t>
    </dgm:pt>
    <dgm:pt modelId="{936436EA-ACAA-5D49-9A75-BEE7A9D78792}">
      <dgm:prSet phldrT="[Text]"/>
      <dgm:spPr/>
      <dgm:t>
        <a:bodyPr/>
        <a:lstStyle/>
        <a:p>
          <a:r>
            <a:rPr lang="en-US" dirty="0"/>
            <a:t>Histories and surveys</a:t>
          </a:r>
        </a:p>
      </dgm:t>
    </dgm:pt>
    <dgm:pt modelId="{2CEE9685-7CFF-2B4A-85F5-1D4B8A15C82F}" type="parTrans" cxnId="{37012A15-0844-0F4E-80F2-F5943FDC39CD}">
      <dgm:prSet/>
      <dgm:spPr/>
      <dgm:t>
        <a:bodyPr/>
        <a:lstStyle/>
        <a:p>
          <a:endParaRPr lang="en-US"/>
        </a:p>
      </dgm:t>
    </dgm:pt>
    <dgm:pt modelId="{BC4DF676-BD98-CC46-916C-D0DC7D378BD2}" type="sibTrans" cxnId="{37012A15-0844-0F4E-80F2-F5943FDC39CD}">
      <dgm:prSet/>
      <dgm:spPr/>
      <dgm:t>
        <a:bodyPr/>
        <a:lstStyle/>
        <a:p>
          <a:endParaRPr lang="en-US"/>
        </a:p>
      </dgm:t>
    </dgm:pt>
    <dgm:pt modelId="{2D668DDC-0958-C047-B2C1-FE0B09CC88E6}">
      <dgm:prSet phldrT="[Text]"/>
      <dgm:spPr/>
      <dgm:t>
        <a:bodyPr/>
        <a:lstStyle/>
        <a:p>
          <a:r>
            <a:rPr lang="en-US" dirty="0"/>
            <a:t>Follow patients over time in a standardized way using specific assessments</a:t>
          </a:r>
        </a:p>
      </dgm:t>
    </dgm:pt>
    <dgm:pt modelId="{B9274A41-1B57-C344-88C7-FE10E4FE3FB3}" type="parTrans" cxnId="{7B61EBA8-C146-754E-953C-9116395AA659}">
      <dgm:prSet/>
      <dgm:spPr/>
      <dgm:t>
        <a:bodyPr/>
        <a:lstStyle/>
        <a:p>
          <a:endParaRPr lang="en-US"/>
        </a:p>
      </dgm:t>
    </dgm:pt>
    <dgm:pt modelId="{2890F525-CE34-CF44-AB33-0AFAC275B5BF}" type="sibTrans" cxnId="{7B61EBA8-C146-754E-953C-9116395AA659}">
      <dgm:prSet/>
      <dgm:spPr/>
      <dgm:t>
        <a:bodyPr/>
        <a:lstStyle/>
        <a:p>
          <a:endParaRPr lang="en-US"/>
        </a:p>
      </dgm:t>
    </dgm:pt>
    <dgm:pt modelId="{F318859D-3116-684B-B0B8-EA32BE523917}">
      <dgm:prSet phldrT="[Text]"/>
      <dgm:spPr/>
      <dgm:t>
        <a:bodyPr/>
        <a:lstStyle/>
        <a:p>
          <a:r>
            <a:rPr lang="en-US" dirty="0"/>
            <a:t>Explore objective measures of disease state and severity</a:t>
          </a:r>
        </a:p>
      </dgm:t>
    </dgm:pt>
    <dgm:pt modelId="{3ABFD1C6-A35C-844C-9B0E-C7240D84BFEB}" type="parTrans" cxnId="{D0166C48-7A9D-0541-926E-DF9BAA15BD69}">
      <dgm:prSet/>
      <dgm:spPr/>
      <dgm:t>
        <a:bodyPr/>
        <a:lstStyle/>
        <a:p>
          <a:endParaRPr lang="en-US"/>
        </a:p>
      </dgm:t>
    </dgm:pt>
    <dgm:pt modelId="{DAF5A368-6616-394A-8EA6-B91C5C09F935}" type="sibTrans" cxnId="{D0166C48-7A9D-0541-926E-DF9BAA15BD69}">
      <dgm:prSet/>
      <dgm:spPr/>
      <dgm:t>
        <a:bodyPr/>
        <a:lstStyle/>
        <a:p>
          <a:endParaRPr lang="en-US"/>
        </a:p>
      </dgm:t>
    </dgm:pt>
    <dgm:pt modelId="{85A7F965-4E2E-074F-B71F-00B04D9EAC1A}">
      <dgm:prSet phldrT="[Text]"/>
      <dgm:spPr/>
      <dgm:t>
        <a:bodyPr/>
        <a:lstStyle/>
        <a:p>
          <a:r>
            <a:rPr lang="en-US" dirty="0"/>
            <a:t>Review of medical records to summarize what has been passively discovered</a:t>
          </a:r>
        </a:p>
      </dgm:t>
    </dgm:pt>
    <dgm:pt modelId="{2D6D30E1-633A-7D46-B0C2-46015C7FFA24}" type="sibTrans" cxnId="{7A1B8C91-E78B-F84A-9F28-71016976C97A}">
      <dgm:prSet/>
      <dgm:spPr/>
      <dgm:t>
        <a:bodyPr/>
        <a:lstStyle/>
        <a:p>
          <a:endParaRPr lang="en-US"/>
        </a:p>
      </dgm:t>
    </dgm:pt>
    <dgm:pt modelId="{E9FB5456-CCE8-1E44-9912-4410054A3F5C}" type="parTrans" cxnId="{7A1B8C91-E78B-F84A-9F28-71016976C97A}">
      <dgm:prSet/>
      <dgm:spPr/>
      <dgm:t>
        <a:bodyPr/>
        <a:lstStyle/>
        <a:p>
          <a:endParaRPr lang="en-US"/>
        </a:p>
      </dgm:t>
    </dgm:pt>
    <dgm:pt modelId="{4FEFB5F2-0946-B74F-913E-937811BB72EC}" type="pres">
      <dgm:prSet presAssocID="{0374613C-9FB4-E344-AAF5-61D517CE6B37}" presName="Name0" presStyleCnt="0">
        <dgm:presLayoutVars>
          <dgm:dir/>
          <dgm:resizeHandles val="exact"/>
        </dgm:presLayoutVars>
      </dgm:prSet>
      <dgm:spPr/>
    </dgm:pt>
    <dgm:pt modelId="{E5BEC0B9-7890-F548-917A-19EE64E5C7D5}" type="pres">
      <dgm:prSet presAssocID="{0374613C-9FB4-E344-AAF5-61D517CE6B37}" presName="fgShape" presStyleLbl="fgShp" presStyleIdx="0" presStyleCnt="1"/>
      <dgm:spPr/>
    </dgm:pt>
    <dgm:pt modelId="{064ED988-396D-7942-B568-63F8640B2425}" type="pres">
      <dgm:prSet presAssocID="{0374613C-9FB4-E344-AAF5-61D517CE6B37}" presName="linComp" presStyleCnt="0"/>
      <dgm:spPr/>
    </dgm:pt>
    <dgm:pt modelId="{716EE1A1-5717-AE44-A090-7806F5F8368E}" type="pres">
      <dgm:prSet presAssocID="{32F1A3DA-E95F-A84E-B1F0-BFE9E64139AB}" presName="compNode" presStyleCnt="0"/>
      <dgm:spPr/>
    </dgm:pt>
    <dgm:pt modelId="{0CED7DD8-6837-F245-874C-A7FC623DE65C}" type="pres">
      <dgm:prSet presAssocID="{32F1A3DA-E95F-A84E-B1F0-BFE9E64139AB}" presName="bkgdShape" presStyleLbl="node1" presStyleIdx="0" presStyleCnt="4"/>
      <dgm:spPr/>
    </dgm:pt>
    <dgm:pt modelId="{125A5AE4-1A2D-6749-BDED-B871F2B9218F}" type="pres">
      <dgm:prSet presAssocID="{32F1A3DA-E95F-A84E-B1F0-BFE9E64139AB}" presName="nodeTx" presStyleLbl="node1" presStyleIdx="0" presStyleCnt="4">
        <dgm:presLayoutVars>
          <dgm:bulletEnabled val="1"/>
        </dgm:presLayoutVars>
      </dgm:prSet>
      <dgm:spPr/>
    </dgm:pt>
    <dgm:pt modelId="{35D81C25-0955-3442-8A08-5EAB3F684CAC}" type="pres">
      <dgm:prSet presAssocID="{32F1A3DA-E95F-A84E-B1F0-BFE9E64139AB}" presName="invisiNode" presStyleLbl="node1" presStyleIdx="0" presStyleCnt="4"/>
      <dgm:spPr/>
    </dgm:pt>
    <dgm:pt modelId="{65502B35-5826-DB46-8BC4-74A5A80CB114}" type="pres">
      <dgm:prSet presAssocID="{32F1A3DA-E95F-A84E-B1F0-BFE9E64139AB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nections with solid fill"/>
        </a:ext>
      </dgm:extLst>
    </dgm:pt>
    <dgm:pt modelId="{A8DAF142-CC95-D24E-B506-16FE011F2EBD}" type="pres">
      <dgm:prSet presAssocID="{D2AB9690-C678-8F41-A495-C2088BCB382C}" presName="sibTrans" presStyleLbl="sibTrans2D1" presStyleIdx="0" presStyleCnt="0"/>
      <dgm:spPr/>
    </dgm:pt>
    <dgm:pt modelId="{D4CBE032-41F3-8D47-8098-F9998232D2AE}" type="pres">
      <dgm:prSet presAssocID="{5B07E007-7445-F049-8A03-45ABF0904F1F}" presName="compNode" presStyleCnt="0"/>
      <dgm:spPr/>
    </dgm:pt>
    <dgm:pt modelId="{791E22E0-F0FB-7445-ABD4-D06BF7CAB43D}" type="pres">
      <dgm:prSet presAssocID="{5B07E007-7445-F049-8A03-45ABF0904F1F}" presName="bkgdShape" presStyleLbl="node1" presStyleIdx="1" presStyleCnt="4"/>
      <dgm:spPr/>
    </dgm:pt>
    <dgm:pt modelId="{DBBE1D8A-65F0-F247-AB34-F5C7074799AE}" type="pres">
      <dgm:prSet presAssocID="{5B07E007-7445-F049-8A03-45ABF0904F1F}" presName="nodeTx" presStyleLbl="node1" presStyleIdx="1" presStyleCnt="4">
        <dgm:presLayoutVars>
          <dgm:bulletEnabled val="1"/>
        </dgm:presLayoutVars>
      </dgm:prSet>
      <dgm:spPr/>
    </dgm:pt>
    <dgm:pt modelId="{C19EBBC1-8A67-6A4E-A3BA-1EDFE9E77619}" type="pres">
      <dgm:prSet presAssocID="{5B07E007-7445-F049-8A03-45ABF0904F1F}" presName="invisiNode" presStyleLbl="node1" presStyleIdx="1" presStyleCnt="4"/>
      <dgm:spPr/>
    </dgm:pt>
    <dgm:pt modelId="{562A5D3E-78B0-394F-9D45-37FB5D0993BA}" type="pres">
      <dgm:prSet presAssocID="{5B07E007-7445-F049-8A03-45ABF0904F1F}" presName="imagNode" presStyleLbl="fgImgPlace1" presStyleIdx="1" presStyleCnt="4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story with solid fill"/>
        </a:ext>
      </dgm:extLst>
    </dgm:pt>
    <dgm:pt modelId="{3CA09900-C7E2-9546-965A-E8A877450D7B}" type="pres">
      <dgm:prSet presAssocID="{9D22C609-F48D-DF42-B931-6E2CA77B2814}" presName="sibTrans" presStyleLbl="sibTrans2D1" presStyleIdx="0" presStyleCnt="0"/>
      <dgm:spPr/>
    </dgm:pt>
    <dgm:pt modelId="{FC99EFD8-302E-7A48-80D5-94F0E9F9652F}" type="pres">
      <dgm:prSet presAssocID="{055D040F-4991-3B4C-B7A8-43461665E381}" presName="compNode" presStyleCnt="0"/>
      <dgm:spPr/>
    </dgm:pt>
    <dgm:pt modelId="{B5222BCD-44B0-854D-9C05-BEA038823E7C}" type="pres">
      <dgm:prSet presAssocID="{055D040F-4991-3B4C-B7A8-43461665E381}" presName="bkgdShape" presStyleLbl="node1" presStyleIdx="2" presStyleCnt="4"/>
      <dgm:spPr/>
    </dgm:pt>
    <dgm:pt modelId="{5F0B14CE-1557-2A42-AF98-FBB851503718}" type="pres">
      <dgm:prSet presAssocID="{055D040F-4991-3B4C-B7A8-43461665E381}" presName="nodeTx" presStyleLbl="node1" presStyleIdx="2" presStyleCnt="4">
        <dgm:presLayoutVars>
          <dgm:bulletEnabled val="1"/>
        </dgm:presLayoutVars>
      </dgm:prSet>
      <dgm:spPr/>
    </dgm:pt>
    <dgm:pt modelId="{3A1DDE1E-2F7A-3840-B198-699E3A6DA1D5}" type="pres">
      <dgm:prSet presAssocID="{055D040F-4991-3B4C-B7A8-43461665E381}" presName="invisiNode" presStyleLbl="node1" presStyleIdx="2" presStyleCnt="4"/>
      <dgm:spPr/>
    </dgm:pt>
    <dgm:pt modelId="{C2828F92-4929-894E-AA2F-72E73BA9E7FD}" type="pres">
      <dgm:prSet presAssocID="{055D040F-4991-3B4C-B7A8-43461665E381}" presName="imagNode" presStyleLbl="fgImgPlace1" presStyleIdx="2" presStyleCnt="4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</dgm:pt>
    <dgm:pt modelId="{921ED103-FB84-2744-9A08-E694E396B53C}" type="pres">
      <dgm:prSet presAssocID="{F2302258-5E8E-0C41-BE19-E595E937D2EC}" presName="sibTrans" presStyleLbl="sibTrans2D1" presStyleIdx="0" presStyleCnt="0"/>
      <dgm:spPr/>
    </dgm:pt>
    <dgm:pt modelId="{005B4D81-D4CC-FE4F-A29C-53AE48828633}" type="pres">
      <dgm:prSet presAssocID="{E03B5309-A729-674C-95DE-1E4F9985D983}" presName="compNode" presStyleCnt="0"/>
      <dgm:spPr/>
    </dgm:pt>
    <dgm:pt modelId="{955A52B2-62C9-0645-8A4F-B1B41A83DC41}" type="pres">
      <dgm:prSet presAssocID="{E03B5309-A729-674C-95DE-1E4F9985D983}" presName="bkgdShape" presStyleLbl="node1" presStyleIdx="3" presStyleCnt="4"/>
      <dgm:spPr/>
    </dgm:pt>
    <dgm:pt modelId="{6ACCE7F8-2483-4144-9F88-B0E86170ADC8}" type="pres">
      <dgm:prSet presAssocID="{E03B5309-A729-674C-95DE-1E4F9985D983}" presName="nodeTx" presStyleLbl="node1" presStyleIdx="3" presStyleCnt="4">
        <dgm:presLayoutVars>
          <dgm:bulletEnabled val="1"/>
        </dgm:presLayoutVars>
      </dgm:prSet>
      <dgm:spPr/>
    </dgm:pt>
    <dgm:pt modelId="{6D71ADF4-72F5-B94B-855F-59158C29D1D4}" type="pres">
      <dgm:prSet presAssocID="{E03B5309-A729-674C-95DE-1E4F9985D983}" presName="invisiNode" presStyleLbl="node1" presStyleIdx="3" presStyleCnt="4"/>
      <dgm:spPr/>
    </dgm:pt>
    <dgm:pt modelId="{CB1870F9-C4AC-2F4D-9E2F-D495F7618821}" type="pres">
      <dgm:prSet presAssocID="{E03B5309-A729-674C-95DE-1E4F9985D983}" presName="imagNode" presStyleLbl="fgImgPlace1" presStyleIdx="3" presStyleCnt="4"/>
      <dgm:spPr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</dgm:pt>
  </dgm:ptLst>
  <dgm:cxnLst>
    <dgm:cxn modelId="{37012A15-0844-0F4E-80F2-F5943FDC39CD}" srcId="{32F1A3DA-E95F-A84E-B1F0-BFE9E64139AB}" destId="{936436EA-ACAA-5D49-9A75-BEE7A9D78792}" srcOrd="1" destOrd="0" parTransId="{2CEE9685-7CFF-2B4A-85F5-1D4B8A15C82F}" sibTransId="{BC4DF676-BD98-CC46-916C-D0DC7D378BD2}"/>
    <dgm:cxn modelId="{0F5A8F1F-9ACA-2642-BABC-38312B0E0B37}" type="presOf" srcId="{055D040F-4991-3B4C-B7A8-43461665E381}" destId="{B5222BCD-44B0-854D-9C05-BEA038823E7C}" srcOrd="0" destOrd="0" presId="urn:microsoft.com/office/officeart/2005/8/layout/hList7"/>
    <dgm:cxn modelId="{3D399F21-C46E-B249-9996-1F113049544D}" type="presOf" srcId="{0374613C-9FB4-E344-AAF5-61D517CE6B37}" destId="{4FEFB5F2-0946-B74F-913E-937811BB72EC}" srcOrd="0" destOrd="0" presId="urn:microsoft.com/office/officeart/2005/8/layout/hList7"/>
    <dgm:cxn modelId="{BEEA7D38-3534-6C4E-960B-B599CFE4674B}" type="presOf" srcId="{5B07E007-7445-F049-8A03-45ABF0904F1F}" destId="{791E22E0-F0FB-7445-ABD4-D06BF7CAB43D}" srcOrd="0" destOrd="0" presId="urn:microsoft.com/office/officeart/2005/8/layout/hList7"/>
    <dgm:cxn modelId="{567B5339-6BC9-8E44-81CD-2973865E8F95}" type="presOf" srcId="{F318859D-3116-684B-B0B8-EA32BE523917}" destId="{6ACCE7F8-2483-4144-9F88-B0E86170ADC8}" srcOrd="1" destOrd="1" presId="urn:microsoft.com/office/officeart/2005/8/layout/hList7"/>
    <dgm:cxn modelId="{19992C3F-6EE5-5744-BD98-92C5F840BBD8}" srcId="{0374613C-9FB4-E344-AAF5-61D517CE6B37}" destId="{5B07E007-7445-F049-8A03-45ABF0904F1F}" srcOrd="1" destOrd="0" parTransId="{38CFEC35-88B3-0340-A74E-656C69797566}" sibTransId="{9D22C609-F48D-DF42-B931-6E2CA77B2814}"/>
    <dgm:cxn modelId="{88B79946-14FE-4440-886A-FFC1A0801687}" type="presOf" srcId="{42F7B1A1-77DF-FD43-B6C8-54A9E0455A86}" destId="{0CED7DD8-6837-F245-874C-A7FC623DE65C}" srcOrd="0" destOrd="1" presId="urn:microsoft.com/office/officeart/2005/8/layout/hList7"/>
    <dgm:cxn modelId="{D0166C48-7A9D-0541-926E-DF9BAA15BD69}" srcId="{E03B5309-A729-674C-95DE-1E4F9985D983}" destId="{F318859D-3116-684B-B0B8-EA32BE523917}" srcOrd="0" destOrd="0" parTransId="{3ABFD1C6-A35C-844C-9B0E-C7240D84BFEB}" sibTransId="{DAF5A368-6616-394A-8EA6-B91C5C09F935}"/>
    <dgm:cxn modelId="{A534336A-5D61-8F49-BDDC-4C97332E916F}" type="presOf" srcId="{F2302258-5E8E-0C41-BE19-E595E937D2EC}" destId="{921ED103-FB84-2744-9A08-E694E396B53C}" srcOrd="0" destOrd="0" presId="urn:microsoft.com/office/officeart/2005/8/layout/hList7"/>
    <dgm:cxn modelId="{9607A66B-6910-6D46-B646-D8896CA19C30}" type="presOf" srcId="{85A7F965-4E2E-074F-B71F-00B04D9EAC1A}" destId="{DBBE1D8A-65F0-F247-AB34-F5C7074799AE}" srcOrd="1" destOrd="1" presId="urn:microsoft.com/office/officeart/2005/8/layout/hList7"/>
    <dgm:cxn modelId="{AD09C74C-879F-C740-B698-09E201CC0629}" type="presOf" srcId="{85A7F965-4E2E-074F-B71F-00B04D9EAC1A}" destId="{791E22E0-F0FB-7445-ABD4-D06BF7CAB43D}" srcOrd="0" destOrd="1" presId="urn:microsoft.com/office/officeart/2005/8/layout/hList7"/>
    <dgm:cxn modelId="{B7AD6850-8796-2F47-8B88-BC1BCCB5ADDA}" type="presOf" srcId="{E03B5309-A729-674C-95DE-1E4F9985D983}" destId="{6ACCE7F8-2483-4144-9F88-B0E86170ADC8}" srcOrd="1" destOrd="0" presId="urn:microsoft.com/office/officeart/2005/8/layout/hList7"/>
    <dgm:cxn modelId="{D65C0A77-6EFB-0846-AB6F-E18C8234ECEE}" type="presOf" srcId="{9D22C609-F48D-DF42-B931-6E2CA77B2814}" destId="{3CA09900-C7E2-9546-965A-E8A877450D7B}" srcOrd="0" destOrd="0" presId="urn:microsoft.com/office/officeart/2005/8/layout/hList7"/>
    <dgm:cxn modelId="{B19F657B-96F2-F841-9609-814463342CA2}" type="presOf" srcId="{D2AB9690-C678-8F41-A495-C2088BCB382C}" destId="{A8DAF142-CC95-D24E-B506-16FE011F2EBD}" srcOrd="0" destOrd="0" presId="urn:microsoft.com/office/officeart/2005/8/layout/hList7"/>
    <dgm:cxn modelId="{BB96737B-2A22-D743-9ECD-A89886C2B76F}" type="presOf" srcId="{F318859D-3116-684B-B0B8-EA32BE523917}" destId="{955A52B2-62C9-0645-8A4F-B1B41A83DC41}" srcOrd="0" destOrd="1" presId="urn:microsoft.com/office/officeart/2005/8/layout/hList7"/>
    <dgm:cxn modelId="{F67ED07B-D7C7-C045-A17E-9CA2FADEB47B}" type="presOf" srcId="{32F1A3DA-E95F-A84E-B1F0-BFE9E64139AB}" destId="{125A5AE4-1A2D-6749-BDED-B871F2B9218F}" srcOrd="1" destOrd="0" presId="urn:microsoft.com/office/officeart/2005/8/layout/hList7"/>
    <dgm:cxn modelId="{01A5E17E-4080-E544-BF36-C4168061700A}" srcId="{0374613C-9FB4-E344-AAF5-61D517CE6B37}" destId="{055D040F-4991-3B4C-B7A8-43461665E381}" srcOrd="2" destOrd="0" parTransId="{BB1A993F-EBE7-1B4D-B1AB-D1E3894B210F}" sibTransId="{F2302258-5E8E-0C41-BE19-E595E937D2EC}"/>
    <dgm:cxn modelId="{C9D7A88F-5488-DE4F-A83C-F924C8174B25}" type="presOf" srcId="{42F7B1A1-77DF-FD43-B6C8-54A9E0455A86}" destId="{125A5AE4-1A2D-6749-BDED-B871F2B9218F}" srcOrd="1" destOrd="1" presId="urn:microsoft.com/office/officeart/2005/8/layout/hList7"/>
    <dgm:cxn modelId="{7A1B8C91-E78B-F84A-9F28-71016976C97A}" srcId="{5B07E007-7445-F049-8A03-45ABF0904F1F}" destId="{85A7F965-4E2E-074F-B71F-00B04D9EAC1A}" srcOrd="0" destOrd="0" parTransId="{E9FB5456-CCE8-1E44-9912-4410054A3F5C}" sibTransId="{2D6D30E1-633A-7D46-B0C2-46015C7FFA24}"/>
    <dgm:cxn modelId="{169BC091-0DBC-7744-9B7C-A75909EAF866}" srcId="{32F1A3DA-E95F-A84E-B1F0-BFE9E64139AB}" destId="{42F7B1A1-77DF-FD43-B6C8-54A9E0455A86}" srcOrd="0" destOrd="0" parTransId="{4029D3E5-A277-4D4D-A2BB-DC83C54F8F4F}" sibTransId="{DF9D7A3B-1788-194B-9B88-2C6914AD6838}"/>
    <dgm:cxn modelId="{9A1DA893-F1FC-C34F-A3D3-58411E62F9C1}" srcId="{0374613C-9FB4-E344-AAF5-61D517CE6B37}" destId="{32F1A3DA-E95F-A84E-B1F0-BFE9E64139AB}" srcOrd="0" destOrd="0" parTransId="{B59553F7-BD92-E745-9021-00CC768937CC}" sibTransId="{D2AB9690-C678-8F41-A495-C2088BCB382C}"/>
    <dgm:cxn modelId="{CACE1794-0E95-5946-8300-2BBDA1A03BBF}" type="presOf" srcId="{5B07E007-7445-F049-8A03-45ABF0904F1F}" destId="{DBBE1D8A-65F0-F247-AB34-F5C7074799AE}" srcOrd="1" destOrd="0" presId="urn:microsoft.com/office/officeart/2005/8/layout/hList7"/>
    <dgm:cxn modelId="{7CFA8C9A-705A-8E4F-BDA1-FCC673F4EDE0}" type="presOf" srcId="{936436EA-ACAA-5D49-9A75-BEE7A9D78792}" destId="{0CED7DD8-6837-F245-874C-A7FC623DE65C}" srcOrd="0" destOrd="2" presId="urn:microsoft.com/office/officeart/2005/8/layout/hList7"/>
    <dgm:cxn modelId="{7B61EBA8-C146-754E-953C-9116395AA659}" srcId="{055D040F-4991-3B4C-B7A8-43461665E381}" destId="{2D668DDC-0958-C047-B2C1-FE0B09CC88E6}" srcOrd="0" destOrd="0" parTransId="{B9274A41-1B57-C344-88C7-FE10E4FE3FB3}" sibTransId="{2890F525-CE34-CF44-AB33-0AFAC275B5BF}"/>
    <dgm:cxn modelId="{2AA12EAB-24D6-5E41-B291-44D1213CAC87}" type="presOf" srcId="{32F1A3DA-E95F-A84E-B1F0-BFE9E64139AB}" destId="{0CED7DD8-6837-F245-874C-A7FC623DE65C}" srcOrd="0" destOrd="0" presId="urn:microsoft.com/office/officeart/2005/8/layout/hList7"/>
    <dgm:cxn modelId="{4125D6B1-6427-7C47-9448-089CA00884F9}" type="presOf" srcId="{2D668DDC-0958-C047-B2C1-FE0B09CC88E6}" destId="{B5222BCD-44B0-854D-9C05-BEA038823E7C}" srcOrd="0" destOrd="1" presId="urn:microsoft.com/office/officeart/2005/8/layout/hList7"/>
    <dgm:cxn modelId="{8E302CB5-D5B4-A34D-8308-AB0FB0C1403C}" type="presOf" srcId="{055D040F-4991-3B4C-B7A8-43461665E381}" destId="{5F0B14CE-1557-2A42-AF98-FBB851503718}" srcOrd="1" destOrd="0" presId="urn:microsoft.com/office/officeart/2005/8/layout/hList7"/>
    <dgm:cxn modelId="{4E8449C2-765B-A941-837A-9874A59E8325}" srcId="{0374613C-9FB4-E344-AAF5-61D517CE6B37}" destId="{E03B5309-A729-674C-95DE-1E4F9985D983}" srcOrd="3" destOrd="0" parTransId="{2739E607-1AB8-714A-B22D-D0800C90C98E}" sibTransId="{F314F40A-D873-B246-B436-396F1E5CF222}"/>
    <dgm:cxn modelId="{C9A639C3-849B-5B40-9CED-51FD9A9E8704}" type="presOf" srcId="{2D668DDC-0958-C047-B2C1-FE0B09CC88E6}" destId="{5F0B14CE-1557-2A42-AF98-FBB851503718}" srcOrd="1" destOrd="1" presId="urn:microsoft.com/office/officeart/2005/8/layout/hList7"/>
    <dgm:cxn modelId="{E8ABDFE1-7AD6-4F44-ADD0-E4342BE583AF}" type="presOf" srcId="{E03B5309-A729-674C-95DE-1E4F9985D983}" destId="{955A52B2-62C9-0645-8A4F-B1B41A83DC41}" srcOrd="0" destOrd="0" presId="urn:microsoft.com/office/officeart/2005/8/layout/hList7"/>
    <dgm:cxn modelId="{0F6B73FE-97EA-264D-B7C9-5DE7758EA310}" type="presOf" srcId="{936436EA-ACAA-5D49-9A75-BEE7A9D78792}" destId="{125A5AE4-1A2D-6749-BDED-B871F2B9218F}" srcOrd="1" destOrd="2" presId="urn:microsoft.com/office/officeart/2005/8/layout/hList7"/>
    <dgm:cxn modelId="{49E73E50-4AE4-1543-9E58-4755907D92FD}" type="presParOf" srcId="{4FEFB5F2-0946-B74F-913E-937811BB72EC}" destId="{E5BEC0B9-7890-F548-917A-19EE64E5C7D5}" srcOrd="0" destOrd="0" presId="urn:microsoft.com/office/officeart/2005/8/layout/hList7"/>
    <dgm:cxn modelId="{4CDC2CE1-83C7-6A45-B5E6-CC02BC17FAAB}" type="presParOf" srcId="{4FEFB5F2-0946-B74F-913E-937811BB72EC}" destId="{064ED988-396D-7942-B568-63F8640B2425}" srcOrd="1" destOrd="0" presId="urn:microsoft.com/office/officeart/2005/8/layout/hList7"/>
    <dgm:cxn modelId="{49E503DD-3399-D64C-8418-46EA91DB399B}" type="presParOf" srcId="{064ED988-396D-7942-B568-63F8640B2425}" destId="{716EE1A1-5717-AE44-A090-7806F5F8368E}" srcOrd="0" destOrd="0" presId="urn:microsoft.com/office/officeart/2005/8/layout/hList7"/>
    <dgm:cxn modelId="{90A1DFF4-ADC8-474F-A03D-8C11AD7DD2ED}" type="presParOf" srcId="{716EE1A1-5717-AE44-A090-7806F5F8368E}" destId="{0CED7DD8-6837-F245-874C-A7FC623DE65C}" srcOrd="0" destOrd="0" presId="urn:microsoft.com/office/officeart/2005/8/layout/hList7"/>
    <dgm:cxn modelId="{6F6C90AB-007B-5243-A996-76FFAB9B9818}" type="presParOf" srcId="{716EE1A1-5717-AE44-A090-7806F5F8368E}" destId="{125A5AE4-1A2D-6749-BDED-B871F2B9218F}" srcOrd="1" destOrd="0" presId="urn:microsoft.com/office/officeart/2005/8/layout/hList7"/>
    <dgm:cxn modelId="{EE8A29D3-190B-5B41-8C4E-9B11E95F28FD}" type="presParOf" srcId="{716EE1A1-5717-AE44-A090-7806F5F8368E}" destId="{35D81C25-0955-3442-8A08-5EAB3F684CAC}" srcOrd="2" destOrd="0" presId="urn:microsoft.com/office/officeart/2005/8/layout/hList7"/>
    <dgm:cxn modelId="{53C309B8-E5E6-064F-9745-A1C68F560133}" type="presParOf" srcId="{716EE1A1-5717-AE44-A090-7806F5F8368E}" destId="{65502B35-5826-DB46-8BC4-74A5A80CB114}" srcOrd="3" destOrd="0" presId="urn:microsoft.com/office/officeart/2005/8/layout/hList7"/>
    <dgm:cxn modelId="{0FC4192B-0A58-1448-8868-18A06F4F6853}" type="presParOf" srcId="{064ED988-396D-7942-B568-63F8640B2425}" destId="{A8DAF142-CC95-D24E-B506-16FE011F2EBD}" srcOrd="1" destOrd="0" presId="urn:microsoft.com/office/officeart/2005/8/layout/hList7"/>
    <dgm:cxn modelId="{D4EC5681-A920-0F4F-9CA2-E557CC35E4D5}" type="presParOf" srcId="{064ED988-396D-7942-B568-63F8640B2425}" destId="{D4CBE032-41F3-8D47-8098-F9998232D2AE}" srcOrd="2" destOrd="0" presId="urn:microsoft.com/office/officeart/2005/8/layout/hList7"/>
    <dgm:cxn modelId="{50155C33-65D1-7C4F-BA91-F43592467A9C}" type="presParOf" srcId="{D4CBE032-41F3-8D47-8098-F9998232D2AE}" destId="{791E22E0-F0FB-7445-ABD4-D06BF7CAB43D}" srcOrd="0" destOrd="0" presId="urn:microsoft.com/office/officeart/2005/8/layout/hList7"/>
    <dgm:cxn modelId="{4D04E721-F869-1845-86B1-8641A5628021}" type="presParOf" srcId="{D4CBE032-41F3-8D47-8098-F9998232D2AE}" destId="{DBBE1D8A-65F0-F247-AB34-F5C7074799AE}" srcOrd="1" destOrd="0" presId="urn:microsoft.com/office/officeart/2005/8/layout/hList7"/>
    <dgm:cxn modelId="{355DD450-1896-394A-8E20-A0B231CB262C}" type="presParOf" srcId="{D4CBE032-41F3-8D47-8098-F9998232D2AE}" destId="{C19EBBC1-8A67-6A4E-A3BA-1EDFE9E77619}" srcOrd="2" destOrd="0" presId="urn:microsoft.com/office/officeart/2005/8/layout/hList7"/>
    <dgm:cxn modelId="{C2444017-8C4E-224C-A964-3C1E8EFFABBC}" type="presParOf" srcId="{D4CBE032-41F3-8D47-8098-F9998232D2AE}" destId="{562A5D3E-78B0-394F-9D45-37FB5D0993BA}" srcOrd="3" destOrd="0" presId="urn:microsoft.com/office/officeart/2005/8/layout/hList7"/>
    <dgm:cxn modelId="{04E22590-933F-1540-AB2D-A97B363266D8}" type="presParOf" srcId="{064ED988-396D-7942-B568-63F8640B2425}" destId="{3CA09900-C7E2-9546-965A-E8A877450D7B}" srcOrd="3" destOrd="0" presId="urn:microsoft.com/office/officeart/2005/8/layout/hList7"/>
    <dgm:cxn modelId="{3C23B71C-09EF-A948-B84C-BA5A11614B4D}" type="presParOf" srcId="{064ED988-396D-7942-B568-63F8640B2425}" destId="{FC99EFD8-302E-7A48-80D5-94F0E9F9652F}" srcOrd="4" destOrd="0" presId="urn:microsoft.com/office/officeart/2005/8/layout/hList7"/>
    <dgm:cxn modelId="{B17C13CD-13AB-5A49-9CA0-8426E6CF176E}" type="presParOf" srcId="{FC99EFD8-302E-7A48-80D5-94F0E9F9652F}" destId="{B5222BCD-44B0-854D-9C05-BEA038823E7C}" srcOrd="0" destOrd="0" presId="urn:microsoft.com/office/officeart/2005/8/layout/hList7"/>
    <dgm:cxn modelId="{E4C6ECBF-8EA3-4D45-91FA-E9044EA8FAEC}" type="presParOf" srcId="{FC99EFD8-302E-7A48-80D5-94F0E9F9652F}" destId="{5F0B14CE-1557-2A42-AF98-FBB851503718}" srcOrd="1" destOrd="0" presId="urn:microsoft.com/office/officeart/2005/8/layout/hList7"/>
    <dgm:cxn modelId="{0D1282AA-82E4-2646-AC33-2189269BF782}" type="presParOf" srcId="{FC99EFD8-302E-7A48-80D5-94F0E9F9652F}" destId="{3A1DDE1E-2F7A-3840-B198-699E3A6DA1D5}" srcOrd="2" destOrd="0" presId="urn:microsoft.com/office/officeart/2005/8/layout/hList7"/>
    <dgm:cxn modelId="{B6C6C029-AE05-DE48-BBCD-6B4A256A2AE8}" type="presParOf" srcId="{FC99EFD8-302E-7A48-80D5-94F0E9F9652F}" destId="{C2828F92-4929-894E-AA2F-72E73BA9E7FD}" srcOrd="3" destOrd="0" presId="urn:microsoft.com/office/officeart/2005/8/layout/hList7"/>
    <dgm:cxn modelId="{9FDE9E3D-9BCF-8E43-BA5A-692E5E246D49}" type="presParOf" srcId="{064ED988-396D-7942-B568-63F8640B2425}" destId="{921ED103-FB84-2744-9A08-E694E396B53C}" srcOrd="5" destOrd="0" presId="urn:microsoft.com/office/officeart/2005/8/layout/hList7"/>
    <dgm:cxn modelId="{DD4D6FCC-3344-D34D-80DA-AFD698F9E2CD}" type="presParOf" srcId="{064ED988-396D-7942-B568-63F8640B2425}" destId="{005B4D81-D4CC-FE4F-A29C-53AE48828633}" srcOrd="6" destOrd="0" presId="urn:microsoft.com/office/officeart/2005/8/layout/hList7"/>
    <dgm:cxn modelId="{767830AC-D629-714A-AA5F-86C0097C86EA}" type="presParOf" srcId="{005B4D81-D4CC-FE4F-A29C-53AE48828633}" destId="{955A52B2-62C9-0645-8A4F-B1B41A83DC41}" srcOrd="0" destOrd="0" presId="urn:microsoft.com/office/officeart/2005/8/layout/hList7"/>
    <dgm:cxn modelId="{F01425D7-E272-FE44-A429-C25CE2A45033}" type="presParOf" srcId="{005B4D81-D4CC-FE4F-A29C-53AE48828633}" destId="{6ACCE7F8-2483-4144-9F88-B0E86170ADC8}" srcOrd="1" destOrd="0" presId="urn:microsoft.com/office/officeart/2005/8/layout/hList7"/>
    <dgm:cxn modelId="{CF1754FC-3EE8-5043-A1D7-4B3763924C81}" type="presParOf" srcId="{005B4D81-D4CC-FE4F-A29C-53AE48828633}" destId="{6D71ADF4-72F5-B94B-855F-59158C29D1D4}" srcOrd="2" destOrd="0" presId="urn:microsoft.com/office/officeart/2005/8/layout/hList7"/>
    <dgm:cxn modelId="{B5F35A5A-843F-3448-9ED1-31424D6C43D8}" type="presParOf" srcId="{005B4D81-D4CC-FE4F-A29C-53AE48828633}" destId="{CB1870F9-C4AC-2F4D-9E2F-D495F761882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96E2DB-A21F-3B42-917A-8683BCE8BC99}" type="doc">
      <dgm:prSet loTypeId="urn:microsoft.com/office/officeart/2005/8/layout/radial2" loCatId="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31160678-B4CB-E345-9737-E1575C87242A}">
      <dgm:prSet phldrT="[Text]" custT="1"/>
      <dgm:spPr/>
      <dgm:t>
        <a:bodyPr/>
        <a:lstStyle/>
        <a:p>
          <a:r>
            <a:rPr lang="en-US" sz="1300"/>
            <a:t>Performance Measures</a:t>
          </a:r>
        </a:p>
      </dgm:t>
    </dgm:pt>
    <dgm:pt modelId="{7E2142CC-47C8-7942-82F6-CAD1D86A42F8}" type="parTrans" cxnId="{8D6E7EC2-E23E-784F-8B3E-404982C46985}">
      <dgm:prSet/>
      <dgm:spPr/>
      <dgm:t>
        <a:bodyPr/>
        <a:lstStyle/>
        <a:p>
          <a:endParaRPr lang="en-US"/>
        </a:p>
      </dgm:t>
    </dgm:pt>
    <dgm:pt modelId="{3D3D9B1A-24BF-8042-8EE7-5B33C20FC1BA}" type="sibTrans" cxnId="{8D6E7EC2-E23E-784F-8B3E-404982C46985}">
      <dgm:prSet/>
      <dgm:spPr/>
      <dgm:t>
        <a:bodyPr/>
        <a:lstStyle/>
        <a:p>
          <a:endParaRPr lang="en-US"/>
        </a:p>
      </dgm:t>
    </dgm:pt>
    <dgm:pt modelId="{211405C3-2935-CB4C-BDAB-DEF81D501954}">
      <dgm:prSet phldrT="[Text]"/>
      <dgm:spPr/>
      <dgm:t>
        <a:bodyPr/>
        <a:lstStyle/>
        <a:p>
          <a:r>
            <a:rPr lang="en-US"/>
            <a:t>Cognitive Measures</a:t>
          </a:r>
        </a:p>
      </dgm:t>
    </dgm:pt>
    <dgm:pt modelId="{D1865496-CE14-934B-8A2C-152E0A15AE05}" type="parTrans" cxnId="{6E329BA0-8D3F-E54C-B725-4626B6812FDD}">
      <dgm:prSet/>
      <dgm:spPr/>
      <dgm:t>
        <a:bodyPr/>
        <a:lstStyle/>
        <a:p>
          <a:endParaRPr lang="en-US"/>
        </a:p>
      </dgm:t>
    </dgm:pt>
    <dgm:pt modelId="{5F819856-1790-954C-8B13-3B12492ED4C6}" type="sibTrans" cxnId="{6E329BA0-8D3F-E54C-B725-4626B6812FDD}">
      <dgm:prSet/>
      <dgm:spPr/>
      <dgm:t>
        <a:bodyPr/>
        <a:lstStyle/>
        <a:p>
          <a:endParaRPr lang="en-US"/>
        </a:p>
      </dgm:t>
    </dgm:pt>
    <dgm:pt modelId="{CE306E9E-678B-6642-ADB7-F9B60419627C}">
      <dgm:prSet phldrT="[Text]"/>
      <dgm:spPr/>
      <dgm:t>
        <a:bodyPr/>
        <a:lstStyle/>
        <a:p>
          <a:r>
            <a:rPr lang="en-US"/>
            <a:t>Motor Assessments</a:t>
          </a:r>
        </a:p>
      </dgm:t>
    </dgm:pt>
    <dgm:pt modelId="{022524E7-AF3B-2A4B-BB65-4FA9F21ACA19}" type="parTrans" cxnId="{5D6BC96F-F6E3-2E4E-837F-DC46D68A6099}">
      <dgm:prSet/>
      <dgm:spPr/>
      <dgm:t>
        <a:bodyPr/>
        <a:lstStyle/>
        <a:p>
          <a:endParaRPr lang="en-US"/>
        </a:p>
      </dgm:t>
    </dgm:pt>
    <dgm:pt modelId="{148C5642-39C4-9F44-85E2-6815428B081F}" type="sibTrans" cxnId="{5D6BC96F-F6E3-2E4E-837F-DC46D68A6099}">
      <dgm:prSet/>
      <dgm:spPr/>
      <dgm:t>
        <a:bodyPr/>
        <a:lstStyle/>
        <a:p>
          <a:endParaRPr lang="en-US"/>
        </a:p>
      </dgm:t>
    </dgm:pt>
    <dgm:pt modelId="{9588A41D-47CF-AF46-AFD1-4BE7F3EE29A7}">
      <dgm:prSet phldrT="[Text]"/>
      <dgm:spPr/>
      <dgm:t>
        <a:bodyPr/>
        <a:lstStyle/>
        <a:p>
          <a:r>
            <a:rPr lang="en-US"/>
            <a:t>Proxy-Report Measures</a:t>
          </a:r>
        </a:p>
      </dgm:t>
    </dgm:pt>
    <dgm:pt modelId="{E146CE14-3CA0-5F4B-9900-DBF934564306}" type="parTrans" cxnId="{7206943A-8496-A64A-9BBF-3AA1EE816EC3}">
      <dgm:prSet/>
      <dgm:spPr/>
      <dgm:t>
        <a:bodyPr/>
        <a:lstStyle/>
        <a:p>
          <a:endParaRPr lang="en-US"/>
        </a:p>
      </dgm:t>
    </dgm:pt>
    <dgm:pt modelId="{5013CCE7-7390-7C48-B769-E5FE53A3C95F}" type="sibTrans" cxnId="{7206943A-8496-A64A-9BBF-3AA1EE816EC3}">
      <dgm:prSet/>
      <dgm:spPr/>
      <dgm:t>
        <a:bodyPr/>
        <a:lstStyle/>
        <a:p>
          <a:endParaRPr lang="en-US"/>
        </a:p>
      </dgm:t>
    </dgm:pt>
    <dgm:pt modelId="{B2C4461A-5B76-B04F-890C-444DE524F9E1}">
      <dgm:prSet phldrT="[Text]"/>
      <dgm:spPr/>
      <dgm:t>
        <a:bodyPr/>
        <a:lstStyle/>
        <a:p>
          <a:r>
            <a:rPr lang="en-US"/>
            <a:t>Quality of Life Measures</a:t>
          </a:r>
        </a:p>
      </dgm:t>
    </dgm:pt>
    <dgm:pt modelId="{9488088F-E03C-6145-9F5D-911599D1F9E8}" type="parTrans" cxnId="{06701A46-B5D1-7649-BE5F-932772413179}">
      <dgm:prSet/>
      <dgm:spPr/>
      <dgm:t>
        <a:bodyPr/>
        <a:lstStyle/>
        <a:p>
          <a:endParaRPr lang="en-US"/>
        </a:p>
      </dgm:t>
    </dgm:pt>
    <dgm:pt modelId="{84BC4DC4-E488-BE4C-B347-5C1DE7D65A86}" type="sibTrans" cxnId="{06701A46-B5D1-7649-BE5F-932772413179}">
      <dgm:prSet/>
      <dgm:spPr/>
      <dgm:t>
        <a:bodyPr/>
        <a:lstStyle/>
        <a:p>
          <a:endParaRPr lang="en-US"/>
        </a:p>
      </dgm:t>
    </dgm:pt>
    <dgm:pt modelId="{C46315FC-7187-9646-AC04-CEDB07C0E04A}">
      <dgm:prSet phldrT="[Text]"/>
      <dgm:spPr/>
      <dgm:t>
        <a:bodyPr/>
        <a:lstStyle/>
        <a:p>
          <a:r>
            <a:rPr lang="en-US"/>
            <a:t>Parent-Report Disease Severity Scales</a:t>
          </a:r>
        </a:p>
      </dgm:t>
    </dgm:pt>
    <dgm:pt modelId="{013790C8-F8C9-8D44-9A5A-F836AFB3659D}" type="parTrans" cxnId="{982F76AB-6A2E-6B4E-9999-89A296F53F83}">
      <dgm:prSet/>
      <dgm:spPr/>
      <dgm:t>
        <a:bodyPr/>
        <a:lstStyle/>
        <a:p>
          <a:endParaRPr lang="en-US"/>
        </a:p>
      </dgm:t>
    </dgm:pt>
    <dgm:pt modelId="{A595AEFB-ED63-E346-A333-02DD458DC284}" type="sibTrans" cxnId="{982F76AB-6A2E-6B4E-9999-89A296F53F83}">
      <dgm:prSet/>
      <dgm:spPr/>
      <dgm:t>
        <a:bodyPr/>
        <a:lstStyle/>
        <a:p>
          <a:endParaRPr lang="en-US"/>
        </a:p>
      </dgm:t>
    </dgm:pt>
    <dgm:pt modelId="{CC8A78D9-D4F0-B648-8E4F-3941989AD9FF}">
      <dgm:prSet phldrT="[Text]"/>
      <dgm:spPr/>
      <dgm:t>
        <a:bodyPr/>
        <a:lstStyle/>
        <a:p>
          <a:r>
            <a:rPr lang="en-US"/>
            <a:t>Physician Rating Scales</a:t>
          </a:r>
        </a:p>
      </dgm:t>
    </dgm:pt>
    <dgm:pt modelId="{C29C21C2-67AA-B34B-AF0F-FA0131680B99}" type="parTrans" cxnId="{949C0A40-526E-FB44-87B3-D969FB877D74}">
      <dgm:prSet/>
      <dgm:spPr/>
      <dgm:t>
        <a:bodyPr/>
        <a:lstStyle/>
        <a:p>
          <a:endParaRPr lang="en-US"/>
        </a:p>
      </dgm:t>
    </dgm:pt>
    <dgm:pt modelId="{B40EF018-63B8-424A-9928-6DCF23276BB3}" type="sibTrans" cxnId="{949C0A40-526E-FB44-87B3-D969FB877D74}">
      <dgm:prSet/>
      <dgm:spPr/>
      <dgm:t>
        <a:bodyPr/>
        <a:lstStyle/>
        <a:p>
          <a:endParaRPr lang="en-US"/>
        </a:p>
      </dgm:t>
    </dgm:pt>
    <dgm:pt modelId="{A5DD3592-364C-A646-AE8B-ECF86C4D603A}">
      <dgm:prSet phldrT="[Text]"/>
      <dgm:spPr/>
      <dgm:t>
        <a:bodyPr/>
        <a:lstStyle/>
        <a:p>
          <a:r>
            <a:rPr lang="en-US"/>
            <a:t>CHOP-INTEND</a:t>
          </a:r>
        </a:p>
      </dgm:t>
    </dgm:pt>
    <dgm:pt modelId="{D670B66C-1D69-7B41-BF95-7588155EFADA}" type="parTrans" cxnId="{2C6B41A4-C35A-6A48-AABD-B27D19E5C5C8}">
      <dgm:prSet/>
      <dgm:spPr/>
      <dgm:t>
        <a:bodyPr/>
        <a:lstStyle/>
        <a:p>
          <a:endParaRPr lang="en-US"/>
        </a:p>
      </dgm:t>
    </dgm:pt>
    <dgm:pt modelId="{A9E06BAB-906E-6D49-BF11-B6B8C6C8F149}" type="sibTrans" cxnId="{2C6B41A4-C35A-6A48-AABD-B27D19E5C5C8}">
      <dgm:prSet/>
      <dgm:spPr/>
      <dgm:t>
        <a:bodyPr/>
        <a:lstStyle/>
        <a:p>
          <a:endParaRPr lang="en-US"/>
        </a:p>
      </dgm:t>
    </dgm:pt>
    <dgm:pt modelId="{2382DDAB-E012-DE4E-89C5-949F23AD2C87}">
      <dgm:prSet phldrT="[Text]"/>
      <dgm:spPr/>
      <dgm:t>
        <a:bodyPr/>
        <a:lstStyle/>
        <a:p>
          <a:r>
            <a:rPr lang="en-US"/>
            <a:t>Clinical Global Impression (CGI)</a:t>
          </a:r>
        </a:p>
      </dgm:t>
    </dgm:pt>
    <dgm:pt modelId="{0B39D182-CECD-DC4A-9A11-F98B6D0EE00D}" type="parTrans" cxnId="{14B16A87-670C-8946-82AD-44EAFA4EE8FA}">
      <dgm:prSet/>
      <dgm:spPr/>
      <dgm:t>
        <a:bodyPr/>
        <a:lstStyle/>
        <a:p>
          <a:endParaRPr lang="en-US"/>
        </a:p>
      </dgm:t>
    </dgm:pt>
    <dgm:pt modelId="{5FE2BA8E-25C6-EC4A-8A6B-2CF4D68B4268}" type="sibTrans" cxnId="{14B16A87-670C-8946-82AD-44EAFA4EE8FA}">
      <dgm:prSet/>
      <dgm:spPr/>
      <dgm:t>
        <a:bodyPr/>
        <a:lstStyle/>
        <a:p>
          <a:endParaRPr lang="en-US"/>
        </a:p>
      </dgm:t>
    </dgm:pt>
    <dgm:pt modelId="{F002E5D0-BDF9-A74F-A6B9-80C4927C8B5F}">
      <dgm:prSet phldrT="[Text]"/>
      <dgm:spPr/>
      <dgm:t>
        <a:bodyPr/>
        <a:lstStyle/>
        <a:p>
          <a:r>
            <a:rPr lang="en-US"/>
            <a:t>Developmental Testing</a:t>
          </a:r>
        </a:p>
      </dgm:t>
    </dgm:pt>
    <dgm:pt modelId="{8ADDEAA8-A8FE-3744-8EED-E91C98733984}" type="parTrans" cxnId="{A5A495A0-331A-894D-B576-99EF096DB836}">
      <dgm:prSet/>
      <dgm:spPr/>
      <dgm:t>
        <a:bodyPr/>
        <a:lstStyle/>
        <a:p>
          <a:endParaRPr lang="en-US"/>
        </a:p>
      </dgm:t>
    </dgm:pt>
    <dgm:pt modelId="{C0CFEC45-680C-3148-B2EB-CD2BCE0AD9D3}" type="sibTrans" cxnId="{A5A495A0-331A-894D-B576-99EF096DB836}">
      <dgm:prSet/>
      <dgm:spPr/>
      <dgm:t>
        <a:bodyPr/>
        <a:lstStyle/>
        <a:p>
          <a:endParaRPr lang="en-US"/>
        </a:p>
      </dgm:t>
    </dgm:pt>
    <dgm:pt modelId="{8FCBD045-3D6A-8D4E-ACD3-14FFA71E4C70}" type="pres">
      <dgm:prSet presAssocID="{9896E2DB-A21F-3B42-917A-8683BCE8BC99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660BC92B-28B1-4741-98FF-E0C53CA2F33A}" type="pres">
      <dgm:prSet presAssocID="{9896E2DB-A21F-3B42-917A-8683BCE8BC99}" presName="cycle" presStyleCnt="0"/>
      <dgm:spPr/>
    </dgm:pt>
    <dgm:pt modelId="{68FE34B0-BE20-834A-A7AE-A61DD40AA56E}" type="pres">
      <dgm:prSet presAssocID="{9896E2DB-A21F-3B42-917A-8683BCE8BC99}" presName="centerShape" presStyleCnt="0"/>
      <dgm:spPr/>
    </dgm:pt>
    <dgm:pt modelId="{59266033-F995-1E4D-AFAA-DF222BB99953}" type="pres">
      <dgm:prSet presAssocID="{9896E2DB-A21F-3B42-917A-8683BCE8BC99}" presName="connSite" presStyleLbl="node1" presStyleIdx="0" presStyleCnt="4"/>
      <dgm:spPr/>
    </dgm:pt>
    <dgm:pt modelId="{B10454AB-707D-1745-AE97-3E77F15C69BD}" type="pres">
      <dgm:prSet presAssocID="{9896E2DB-A21F-3B42-917A-8683BCE8BC99}" presName="visible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ipboard Partially Checked with solid fill"/>
        </a:ext>
      </dgm:extLst>
    </dgm:pt>
    <dgm:pt modelId="{24046BBC-C666-944E-99A8-31FA32825501}" type="pres">
      <dgm:prSet presAssocID="{7E2142CC-47C8-7942-82F6-CAD1D86A42F8}" presName="Name25" presStyleLbl="parChTrans1D1" presStyleIdx="0" presStyleCnt="3"/>
      <dgm:spPr/>
    </dgm:pt>
    <dgm:pt modelId="{B825CEEA-5AAF-5E42-9480-73B968284CAC}" type="pres">
      <dgm:prSet presAssocID="{31160678-B4CB-E345-9737-E1575C87242A}" presName="node" presStyleCnt="0"/>
      <dgm:spPr/>
    </dgm:pt>
    <dgm:pt modelId="{D8F1E475-E556-DF40-AEA4-6D8737F56603}" type="pres">
      <dgm:prSet presAssocID="{31160678-B4CB-E345-9737-E1575C87242A}" presName="parentNode" presStyleLbl="node1" presStyleIdx="1" presStyleCnt="4">
        <dgm:presLayoutVars>
          <dgm:chMax val="1"/>
          <dgm:bulletEnabled val="1"/>
        </dgm:presLayoutVars>
      </dgm:prSet>
      <dgm:spPr/>
    </dgm:pt>
    <dgm:pt modelId="{DBA130B2-CE56-5347-8158-C462B501B0B0}" type="pres">
      <dgm:prSet presAssocID="{31160678-B4CB-E345-9737-E1575C87242A}" presName="childNode" presStyleLbl="revTx" presStyleIdx="0" presStyleCnt="3">
        <dgm:presLayoutVars>
          <dgm:bulletEnabled val="1"/>
        </dgm:presLayoutVars>
      </dgm:prSet>
      <dgm:spPr/>
    </dgm:pt>
    <dgm:pt modelId="{1D0D391C-5401-604A-86C7-91206E5A2082}" type="pres">
      <dgm:prSet presAssocID="{E146CE14-3CA0-5F4B-9900-DBF934564306}" presName="Name25" presStyleLbl="parChTrans1D1" presStyleIdx="1" presStyleCnt="3"/>
      <dgm:spPr/>
    </dgm:pt>
    <dgm:pt modelId="{5DAC5F66-0044-4043-9450-07E8186ED970}" type="pres">
      <dgm:prSet presAssocID="{9588A41D-47CF-AF46-AFD1-4BE7F3EE29A7}" presName="node" presStyleCnt="0"/>
      <dgm:spPr/>
    </dgm:pt>
    <dgm:pt modelId="{21387E13-CB8C-9D4C-BA8E-928CBA53C944}" type="pres">
      <dgm:prSet presAssocID="{9588A41D-47CF-AF46-AFD1-4BE7F3EE29A7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C3D97C1D-BA09-2C4C-B1D2-7A252FDFB17D}" type="pres">
      <dgm:prSet presAssocID="{9588A41D-47CF-AF46-AFD1-4BE7F3EE29A7}" presName="childNode" presStyleLbl="revTx" presStyleIdx="1" presStyleCnt="3">
        <dgm:presLayoutVars>
          <dgm:bulletEnabled val="1"/>
        </dgm:presLayoutVars>
      </dgm:prSet>
      <dgm:spPr/>
    </dgm:pt>
    <dgm:pt modelId="{173CE4C4-B9BF-204D-88C9-A1277FFB36F3}" type="pres">
      <dgm:prSet presAssocID="{C29C21C2-67AA-B34B-AF0F-FA0131680B99}" presName="Name25" presStyleLbl="parChTrans1D1" presStyleIdx="2" presStyleCnt="3"/>
      <dgm:spPr/>
    </dgm:pt>
    <dgm:pt modelId="{B63A6609-3265-1B4A-99C2-A3F3D480080D}" type="pres">
      <dgm:prSet presAssocID="{CC8A78D9-D4F0-B648-8E4F-3941989AD9FF}" presName="node" presStyleCnt="0"/>
      <dgm:spPr/>
    </dgm:pt>
    <dgm:pt modelId="{D3623018-AE22-FE4B-890D-FBBB5ADEE510}" type="pres">
      <dgm:prSet presAssocID="{CC8A78D9-D4F0-B648-8E4F-3941989AD9FF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828EC088-1DD5-B24F-8EDC-DC537217C8B0}" type="pres">
      <dgm:prSet presAssocID="{CC8A78D9-D4F0-B648-8E4F-3941989AD9FF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F26D4E18-EFB5-F648-B506-EE90A87A00D5}" type="presOf" srcId="{9588A41D-47CF-AF46-AFD1-4BE7F3EE29A7}" destId="{21387E13-CB8C-9D4C-BA8E-928CBA53C944}" srcOrd="0" destOrd="0" presId="urn:microsoft.com/office/officeart/2005/8/layout/radial2"/>
    <dgm:cxn modelId="{A7FA0B28-1BFA-F242-93B3-AFB0CAC74F9F}" type="presOf" srcId="{31160678-B4CB-E345-9737-E1575C87242A}" destId="{D8F1E475-E556-DF40-AEA4-6D8737F56603}" srcOrd="0" destOrd="0" presId="urn:microsoft.com/office/officeart/2005/8/layout/radial2"/>
    <dgm:cxn modelId="{8E3E442A-8ABD-7F49-A1DD-DE22401674C4}" type="presOf" srcId="{F002E5D0-BDF9-A74F-A6B9-80C4927C8B5F}" destId="{DBA130B2-CE56-5347-8158-C462B501B0B0}" srcOrd="0" destOrd="2" presId="urn:microsoft.com/office/officeart/2005/8/layout/radial2"/>
    <dgm:cxn modelId="{F998052D-F8D1-7446-B5FC-E56300FA8FBE}" type="presOf" srcId="{2382DDAB-E012-DE4E-89C5-949F23AD2C87}" destId="{828EC088-1DD5-B24F-8EDC-DC537217C8B0}" srcOrd="0" destOrd="1" presId="urn:microsoft.com/office/officeart/2005/8/layout/radial2"/>
    <dgm:cxn modelId="{7206943A-8496-A64A-9BBF-3AA1EE816EC3}" srcId="{9896E2DB-A21F-3B42-917A-8683BCE8BC99}" destId="{9588A41D-47CF-AF46-AFD1-4BE7F3EE29A7}" srcOrd="1" destOrd="0" parTransId="{E146CE14-3CA0-5F4B-9900-DBF934564306}" sibTransId="{5013CCE7-7390-7C48-B769-E5FE53A3C95F}"/>
    <dgm:cxn modelId="{949C0A40-526E-FB44-87B3-D969FB877D74}" srcId="{9896E2DB-A21F-3B42-917A-8683BCE8BC99}" destId="{CC8A78D9-D4F0-B648-8E4F-3941989AD9FF}" srcOrd="2" destOrd="0" parTransId="{C29C21C2-67AA-B34B-AF0F-FA0131680B99}" sibTransId="{B40EF018-63B8-424A-9928-6DCF23276BB3}"/>
    <dgm:cxn modelId="{57441360-A615-AC44-9B8C-3435052F3F2E}" type="presOf" srcId="{B2C4461A-5B76-B04F-890C-444DE524F9E1}" destId="{C3D97C1D-BA09-2C4C-B1D2-7A252FDFB17D}" srcOrd="0" destOrd="0" presId="urn:microsoft.com/office/officeart/2005/8/layout/radial2"/>
    <dgm:cxn modelId="{7C3BBC60-01B2-1D4A-A277-644303CB8AD9}" type="presOf" srcId="{A5DD3592-364C-A646-AE8B-ECF86C4D603A}" destId="{828EC088-1DD5-B24F-8EDC-DC537217C8B0}" srcOrd="0" destOrd="0" presId="urn:microsoft.com/office/officeart/2005/8/layout/radial2"/>
    <dgm:cxn modelId="{06701A46-B5D1-7649-BE5F-932772413179}" srcId="{9588A41D-47CF-AF46-AFD1-4BE7F3EE29A7}" destId="{B2C4461A-5B76-B04F-890C-444DE524F9E1}" srcOrd="0" destOrd="0" parTransId="{9488088F-E03C-6145-9F5D-911599D1F9E8}" sibTransId="{84BC4DC4-E488-BE4C-B347-5C1DE7D65A86}"/>
    <dgm:cxn modelId="{2E3D754C-45C0-EA40-8664-1A4CEA806DD1}" type="presOf" srcId="{E146CE14-3CA0-5F4B-9900-DBF934564306}" destId="{1D0D391C-5401-604A-86C7-91206E5A2082}" srcOrd="0" destOrd="0" presId="urn:microsoft.com/office/officeart/2005/8/layout/radial2"/>
    <dgm:cxn modelId="{5D6BC96F-F6E3-2E4E-837F-DC46D68A6099}" srcId="{31160678-B4CB-E345-9737-E1575C87242A}" destId="{CE306E9E-678B-6642-ADB7-F9B60419627C}" srcOrd="1" destOrd="0" parTransId="{022524E7-AF3B-2A4B-BB65-4FA9F21ACA19}" sibTransId="{148C5642-39C4-9F44-85E2-6815428B081F}"/>
    <dgm:cxn modelId="{B51A0A86-FBA3-1742-A087-6D42144A4E1E}" type="presOf" srcId="{C29C21C2-67AA-B34B-AF0F-FA0131680B99}" destId="{173CE4C4-B9BF-204D-88C9-A1277FFB36F3}" srcOrd="0" destOrd="0" presId="urn:microsoft.com/office/officeart/2005/8/layout/radial2"/>
    <dgm:cxn modelId="{14B16A87-670C-8946-82AD-44EAFA4EE8FA}" srcId="{CC8A78D9-D4F0-B648-8E4F-3941989AD9FF}" destId="{2382DDAB-E012-DE4E-89C5-949F23AD2C87}" srcOrd="1" destOrd="0" parTransId="{0B39D182-CECD-DC4A-9A11-F98B6D0EE00D}" sibTransId="{5FE2BA8E-25C6-EC4A-8A6B-2CF4D68B4268}"/>
    <dgm:cxn modelId="{7C893889-7FE5-4F42-B4D4-8128B8AF3BD8}" type="presOf" srcId="{CE306E9E-678B-6642-ADB7-F9B60419627C}" destId="{DBA130B2-CE56-5347-8158-C462B501B0B0}" srcOrd="0" destOrd="1" presId="urn:microsoft.com/office/officeart/2005/8/layout/radial2"/>
    <dgm:cxn modelId="{98C8CC8B-BE10-1B4B-A14B-F4DFA1A0F32A}" type="presOf" srcId="{7E2142CC-47C8-7942-82F6-CAD1D86A42F8}" destId="{24046BBC-C666-944E-99A8-31FA32825501}" srcOrd="0" destOrd="0" presId="urn:microsoft.com/office/officeart/2005/8/layout/radial2"/>
    <dgm:cxn modelId="{A5A495A0-331A-894D-B576-99EF096DB836}" srcId="{31160678-B4CB-E345-9737-E1575C87242A}" destId="{F002E5D0-BDF9-A74F-A6B9-80C4927C8B5F}" srcOrd="2" destOrd="0" parTransId="{8ADDEAA8-A8FE-3744-8EED-E91C98733984}" sibTransId="{C0CFEC45-680C-3148-B2EB-CD2BCE0AD9D3}"/>
    <dgm:cxn modelId="{6E329BA0-8D3F-E54C-B725-4626B6812FDD}" srcId="{31160678-B4CB-E345-9737-E1575C87242A}" destId="{211405C3-2935-CB4C-BDAB-DEF81D501954}" srcOrd="0" destOrd="0" parTransId="{D1865496-CE14-934B-8A2C-152E0A15AE05}" sibTransId="{5F819856-1790-954C-8B13-3B12492ED4C6}"/>
    <dgm:cxn modelId="{2C6B41A4-C35A-6A48-AABD-B27D19E5C5C8}" srcId="{CC8A78D9-D4F0-B648-8E4F-3941989AD9FF}" destId="{A5DD3592-364C-A646-AE8B-ECF86C4D603A}" srcOrd="0" destOrd="0" parTransId="{D670B66C-1D69-7B41-BF95-7588155EFADA}" sibTransId="{A9E06BAB-906E-6D49-BF11-B6B8C6C8F149}"/>
    <dgm:cxn modelId="{982F76AB-6A2E-6B4E-9999-89A296F53F83}" srcId="{9588A41D-47CF-AF46-AFD1-4BE7F3EE29A7}" destId="{C46315FC-7187-9646-AC04-CEDB07C0E04A}" srcOrd="1" destOrd="0" parTransId="{013790C8-F8C9-8D44-9A5A-F836AFB3659D}" sibTransId="{A595AEFB-ED63-E346-A333-02DD458DC284}"/>
    <dgm:cxn modelId="{D7E650BE-6873-D24D-83AD-53426325492E}" type="presOf" srcId="{9896E2DB-A21F-3B42-917A-8683BCE8BC99}" destId="{8FCBD045-3D6A-8D4E-ACD3-14FFA71E4C70}" srcOrd="0" destOrd="0" presId="urn:microsoft.com/office/officeart/2005/8/layout/radial2"/>
    <dgm:cxn modelId="{0CCE2BC1-49CC-6948-9C30-39C91740B4EF}" type="presOf" srcId="{211405C3-2935-CB4C-BDAB-DEF81D501954}" destId="{DBA130B2-CE56-5347-8158-C462B501B0B0}" srcOrd="0" destOrd="0" presId="urn:microsoft.com/office/officeart/2005/8/layout/radial2"/>
    <dgm:cxn modelId="{8D6E7EC2-E23E-784F-8B3E-404982C46985}" srcId="{9896E2DB-A21F-3B42-917A-8683BCE8BC99}" destId="{31160678-B4CB-E345-9737-E1575C87242A}" srcOrd="0" destOrd="0" parTransId="{7E2142CC-47C8-7942-82F6-CAD1D86A42F8}" sibTransId="{3D3D9B1A-24BF-8042-8EE7-5B33C20FC1BA}"/>
    <dgm:cxn modelId="{89F8C2C8-FB47-574A-8626-F70931E8F5F4}" type="presOf" srcId="{CC8A78D9-D4F0-B648-8E4F-3941989AD9FF}" destId="{D3623018-AE22-FE4B-890D-FBBB5ADEE510}" srcOrd="0" destOrd="0" presId="urn:microsoft.com/office/officeart/2005/8/layout/radial2"/>
    <dgm:cxn modelId="{E18CABF7-7AD9-1F4F-A400-643B013859D7}" type="presOf" srcId="{C46315FC-7187-9646-AC04-CEDB07C0E04A}" destId="{C3D97C1D-BA09-2C4C-B1D2-7A252FDFB17D}" srcOrd="0" destOrd="1" presId="urn:microsoft.com/office/officeart/2005/8/layout/radial2"/>
    <dgm:cxn modelId="{50008472-D07D-8D40-BAE2-7A3EADFC66EC}" type="presParOf" srcId="{8FCBD045-3D6A-8D4E-ACD3-14FFA71E4C70}" destId="{660BC92B-28B1-4741-98FF-E0C53CA2F33A}" srcOrd="0" destOrd="0" presId="urn:microsoft.com/office/officeart/2005/8/layout/radial2"/>
    <dgm:cxn modelId="{9F0C1A48-0794-9241-BDDA-18A66260823A}" type="presParOf" srcId="{660BC92B-28B1-4741-98FF-E0C53CA2F33A}" destId="{68FE34B0-BE20-834A-A7AE-A61DD40AA56E}" srcOrd="0" destOrd="0" presId="urn:microsoft.com/office/officeart/2005/8/layout/radial2"/>
    <dgm:cxn modelId="{F815D3A8-FBBE-7243-81C6-31BE3CCB963E}" type="presParOf" srcId="{68FE34B0-BE20-834A-A7AE-A61DD40AA56E}" destId="{59266033-F995-1E4D-AFAA-DF222BB99953}" srcOrd="0" destOrd="0" presId="urn:microsoft.com/office/officeart/2005/8/layout/radial2"/>
    <dgm:cxn modelId="{7621EB40-F481-5C44-8DE9-175155A4B206}" type="presParOf" srcId="{68FE34B0-BE20-834A-A7AE-A61DD40AA56E}" destId="{B10454AB-707D-1745-AE97-3E77F15C69BD}" srcOrd="1" destOrd="0" presId="urn:microsoft.com/office/officeart/2005/8/layout/radial2"/>
    <dgm:cxn modelId="{35FBCF01-825D-C747-A93E-AF294E81D53C}" type="presParOf" srcId="{660BC92B-28B1-4741-98FF-E0C53CA2F33A}" destId="{24046BBC-C666-944E-99A8-31FA32825501}" srcOrd="1" destOrd="0" presId="urn:microsoft.com/office/officeart/2005/8/layout/radial2"/>
    <dgm:cxn modelId="{DC11E168-50D8-C048-AC2F-F1C4B1A198CE}" type="presParOf" srcId="{660BC92B-28B1-4741-98FF-E0C53CA2F33A}" destId="{B825CEEA-5AAF-5E42-9480-73B968284CAC}" srcOrd="2" destOrd="0" presId="urn:microsoft.com/office/officeart/2005/8/layout/radial2"/>
    <dgm:cxn modelId="{EEB92F69-C146-A549-9608-C842D13F702D}" type="presParOf" srcId="{B825CEEA-5AAF-5E42-9480-73B968284CAC}" destId="{D8F1E475-E556-DF40-AEA4-6D8737F56603}" srcOrd="0" destOrd="0" presId="urn:microsoft.com/office/officeart/2005/8/layout/radial2"/>
    <dgm:cxn modelId="{2C508E27-79FB-224D-A17A-4845E5E1E00D}" type="presParOf" srcId="{B825CEEA-5AAF-5E42-9480-73B968284CAC}" destId="{DBA130B2-CE56-5347-8158-C462B501B0B0}" srcOrd="1" destOrd="0" presId="urn:microsoft.com/office/officeart/2005/8/layout/radial2"/>
    <dgm:cxn modelId="{F92986C0-4FC7-1E4E-8694-6DCFEEF4F700}" type="presParOf" srcId="{660BC92B-28B1-4741-98FF-E0C53CA2F33A}" destId="{1D0D391C-5401-604A-86C7-91206E5A2082}" srcOrd="3" destOrd="0" presId="urn:microsoft.com/office/officeart/2005/8/layout/radial2"/>
    <dgm:cxn modelId="{333BC82E-F83A-5940-95B9-530F4B7DD53A}" type="presParOf" srcId="{660BC92B-28B1-4741-98FF-E0C53CA2F33A}" destId="{5DAC5F66-0044-4043-9450-07E8186ED970}" srcOrd="4" destOrd="0" presId="urn:microsoft.com/office/officeart/2005/8/layout/radial2"/>
    <dgm:cxn modelId="{9CB7D4C2-C0A7-5E46-8D4A-60A54698A7BA}" type="presParOf" srcId="{5DAC5F66-0044-4043-9450-07E8186ED970}" destId="{21387E13-CB8C-9D4C-BA8E-928CBA53C944}" srcOrd="0" destOrd="0" presId="urn:microsoft.com/office/officeart/2005/8/layout/radial2"/>
    <dgm:cxn modelId="{DD2DBA6F-7915-7140-AADA-90179EAA2E0E}" type="presParOf" srcId="{5DAC5F66-0044-4043-9450-07E8186ED970}" destId="{C3D97C1D-BA09-2C4C-B1D2-7A252FDFB17D}" srcOrd="1" destOrd="0" presId="urn:microsoft.com/office/officeart/2005/8/layout/radial2"/>
    <dgm:cxn modelId="{CFC17108-E4A4-BE4F-9913-FFDC62A32B97}" type="presParOf" srcId="{660BC92B-28B1-4741-98FF-E0C53CA2F33A}" destId="{173CE4C4-B9BF-204D-88C9-A1277FFB36F3}" srcOrd="5" destOrd="0" presId="urn:microsoft.com/office/officeart/2005/8/layout/radial2"/>
    <dgm:cxn modelId="{EF683129-2ABF-8F4A-AA21-909C014B7757}" type="presParOf" srcId="{660BC92B-28B1-4741-98FF-E0C53CA2F33A}" destId="{B63A6609-3265-1B4A-99C2-A3F3D480080D}" srcOrd="6" destOrd="0" presId="urn:microsoft.com/office/officeart/2005/8/layout/radial2"/>
    <dgm:cxn modelId="{D986E24C-0119-D243-9D83-A6A3F873C3BB}" type="presParOf" srcId="{B63A6609-3265-1B4A-99C2-A3F3D480080D}" destId="{D3623018-AE22-FE4B-890D-FBBB5ADEE510}" srcOrd="0" destOrd="0" presId="urn:microsoft.com/office/officeart/2005/8/layout/radial2"/>
    <dgm:cxn modelId="{EE759C65-B94A-974C-8F1B-39B321354081}" type="presParOf" srcId="{B63A6609-3265-1B4A-99C2-A3F3D480080D}" destId="{828EC088-1DD5-B24F-8EDC-DC537217C8B0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5C2BEAE-0CCF-3440-9194-69EEBE567E10}" type="doc">
      <dgm:prSet loTypeId="urn:microsoft.com/office/officeart/2005/8/layout/radial2" loCatId="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0FE388B4-ED0F-DE40-B6A5-9791B9951E43}">
      <dgm:prSet phldrT="[Text]" custT="1"/>
      <dgm:spPr/>
      <dgm:t>
        <a:bodyPr/>
        <a:lstStyle/>
        <a:p>
          <a:r>
            <a:rPr lang="en-US" sz="1800"/>
            <a:t>Blood Test</a:t>
          </a:r>
        </a:p>
      </dgm:t>
    </dgm:pt>
    <dgm:pt modelId="{D9282F30-92BD-D94A-A6DD-CC5047991E83}" type="parTrans" cxnId="{83EE304E-33E8-DA4F-A66E-7AB12AFC7407}">
      <dgm:prSet/>
      <dgm:spPr/>
      <dgm:t>
        <a:bodyPr/>
        <a:lstStyle/>
        <a:p>
          <a:endParaRPr lang="en-US"/>
        </a:p>
      </dgm:t>
    </dgm:pt>
    <dgm:pt modelId="{FAE720CD-9E46-D44E-AC78-7D6AF35489E8}" type="sibTrans" cxnId="{83EE304E-33E8-DA4F-A66E-7AB12AFC7407}">
      <dgm:prSet/>
      <dgm:spPr/>
      <dgm:t>
        <a:bodyPr/>
        <a:lstStyle/>
        <a:p>
          <a:endParaRPr lang="en-US"/>
        </a:p>
      </dgm:t>
    </dgm:pt>
    <dgm:pt modelId="{44DEC612-6525-9B44-BD9F-646D7B04A6B1}">
      <dgm:prSet phldrT="[Text]"/>
      <dgm:spPr/>
      <dgm:t>
        <a:bodyPr/>
        <a:lstStyle/>
        <a:p>
          <a:r>
            <a:rPr lang="en-US"/>
            <a:t>Metabolite</a:t>
          </a:r>
        </a:p>
      </dgm:t>
    </dgm:pt>
    <dgm:pt modelId="{76836542-1FF8-184A-8637-F2098CF5568D}" type="parTrans" cxnId="{BA56D3BE-718E-2746-9031-7BC60804DFE6}">
      <dgm:prSet/>
      <dgm:spPr/>
      <dgm:t>
        <a:bodyPr/>
        <a:lstStyle/>
        <a:p>
          <a:endParaRPr lang="en-US"/>
        </a:p>
      </dgm:t>
    </dgm:pt>
    <dgm:pt modelId="{128A8BCB-F967-2A43-89A9-FA9CE3AF5DBF}" type="sibTrans" cxnId="{BA56D3BE-718E-2746-9031-7BC60804DFE6}">
      <dgm:prSet/>
      <dgm:spPr/>
      <dgm:t>
        <a:bodyPr/>
        <a:lstStyle/>
        <a:p>
          <a:endParaRPr lang="en-US"/>
        </a:p>
      </dgm:t>
    </dgm:pt>
    <dgm:pt modelId="{71737680-B551-DA4D-A0E1-06434750A3D9}">
      <dgm:prSet phldrT="[Text]"/>
      <dgm:spPr/>
      <dgm:t>
        <a:bodyPr/>
        <a:lstStyle/>
        <a:p>
          <a:r>
            <a:rPr lang="en-US"/>
            <a:t>Genomics</a:t>
          </a:r>
        </a:p>
      </dgm:t>
    </dgm:pt>
    <dgm:pt modelId="{0A0D6710-6E80-8742-837F-994ABAE36EB8}" type="parTrans" cxnId="{56CB079B-68E0-2E45-843A-B639CE70BA5A}">
      <dgm:prSet/>
      <dgm:spPr/>
      <dgm:t>
        <a:bodyPr/>
        <a:lstStyle/>
        <a:p>
          <a:endParaRPr lang="en-US"/>
        </a:p>
      </dgm:t>
    </dgm:pt>
    <dgm:pt modelId="{32B52FA8-3611-CD46-A9D7-F5B92C03D225}" type="sibTrans" cxnId="{56CB079B-68E0-2E45-843A-B639CE70BA5A}">
      <dgm:prSet/>
      <dgm:spPr/>
      <dgm:t>
        <a:bodyPr/>
        <a:lstStyle/>
        <a:p>
          <a:endParaRPr lang="en-US"/>
        </a:p>
      </dgm:t>
    </dgm:pt>
    <dgm:pt modelId="{A768344B-2A33-224B-A591-639E21A73305}">
      <dgm:prSet phldrT="[Text]" custT="1"/>
      <dgm:spPr/>
      <dgm:t>
        <a:bodyPr/>
        <a:lstStyle/>
        <a:p>
          <a:r>
            <a:rPr lang="en-US" sz="1600"/>
            <a:t>Electrical Measure</a:t>
          </a:r>
        </a:p>
      </dgm:t>
    </dgm:pt>
    <dgm:pt modelId="{6DE0F52E-2800-E04E-B15A-2E5612728D55}" type="parTrans" cxnId="{A982D74F-FC32-2940-B8E8-3CC394A02DA5}">
      <dgm:prSet/>
      <dgm:spPr/>
      <dgm:t>
        <a:bodyPr/>
        <a:lstStyle/>
        <a:p>
          <a:endParaRPr lang="en-US"/>
        </a:p>
      </dgm:t>
    </dgm:pt>
    <dgm:pt modelId="{1CBA2753-5F45-004A-9565-8AA86324BA8B}" type="sibTrans" cxnId="{A982D74F-FC32-2940-B8E8-3CC394A02DA5}">
      <dgm:prSet/>
      <dgm:spPr/>
      <dgm:t>
        <a:bodyPr/>
        <a:lstStyle/>
        <a:p>
          <a:endParaRPr lang="en-US"/>
        </a:p>
      </dgm:t>
    </dgm:pt>
    <dgm:pt modelId="{C0B84B99-BEF0-4C41-B890-AEC2EEE6031B}">
      <dgm:prSet phldrT="[Text]"/>
      <dgm:spPr/>
      <dgm:t>
        <a:bodyPr/>
        <a:lstStyle/>
        <a:p>
          <a:r>
            <a:rPr lang="en-US"/>
            <a:t>EEG</a:t>
          </a:r>
        </a:p>
      </dgm:t>
    </dgm:pt>
    <dgm:pt modelId="{8BD291D4-F068-9643-B756-C0463325CB56}" type="parTrans" cxnId="{75ADB9E2-7E01-1E4F-B145-7371D45ED820}">
      <dgm:prSet/>
      <dgm:spPr/>
      <dgm:t>
        <a:bodyPr/>
        <a:lstStyle/>
        <a:p>
          <a:endParaRPr lang="en-US"/>
        </a:p>
      </dgm:t>
    </dgm:pt>
    <dgm:pt modelId="{850D07F4-63BA-D44F-93D4-806B2B70EA46}" type="sibTrans" cxnId="{75ADB9E2-7E01-1E4F-B145-7371D45ED820}">
      <dgm:prSet/>
      <dgm:spPr/>
      <dgm:t>
        <a:bodyPr/>
        <a:lstStyle/>
        <a:p>
          <a:endParaRPr lang="en-US"/>
        </a:p>
      </dgm:t>
    </dgm:pt>
    <dgm:pt modelId="{A2FE00C7-6FB3-7846-8DE0-90E87DA4CB23}">
      <dgm:prSet phldrT="[Text]"/>
      <dgm:spPr/>
      <dgm:t>
        <a:bodyPr/>
        <a:lstStyle/>
        <a:p>
          <a:r>
            <a:rPr lang="en-US"/>
            <a:t>ERP</a:t>
          </a:r>
        </a:p>
      </dgm:t>
    </dgm:pt>
    <dgm:pt modelId="{57BE6744-88AD-064E-A01E-D02508623768}" type="parTrans" cxnId="{0533D43F-1EE9-8442-BF80-09D76328891B}">
      <dgm:prSet/>
      <dgm:spPr/>
      <dgm:t>
        <a:bodyPr/>
        <a:lstStyle/>
        <a:p>
          <a:endParaRPr lang="en-US"/>
        </a:p>
      </dgm:t>
    </dgm:pt>
    <dgm:pt modelId="{0FEEA142-4402-A64B-B06A-C8CC5EF9F19B}" type="sibTrans" cxnId="{0533D43F-1EE9-8442-BF80-09D76328891B}">
      <dgm:prSet/>
      <dgm:spPr/>
      <dgm:t>
        <a:bodyPr/>
        <a:lstStyle/>
        <a:p>
          <a:endParaRPr lang="en-US"/>
        </a:p>
      </dgm:t>
    </dgm:pt>
    <dgm:pt modelId="{40304638-BD0A-4142-9FAC-E2402FE7E8B1}">
      <dgm:prSet phldrT="[Text]"/>
      <dgm:spPr/>
      <dgm:t>
        <a:bodyPr/>
        <a:lstStyle/>
        <a:p>
          <a:r>
            <a:rPr lang="en-US"/>
            <a:t>Imaging</a:t>
          </a:r>
        </a:p>
      </dgm:t>
    </dgm:pt>
    <dgm:pt modelId="{6BBCE15A-4A63-6544-96A0-AC2B2A0AD6F4}" type="parTrans" cxnId="{CF572B0A-81CD-454C-BA85-D66DD1641F3B}">
      <dgm:prSet/>
      <dgm:spPr/>
      <dgm:t>
        <a:bodyPr/>
        <a:lstStyle/>
        <a:p>
          <a:endParaRPr lang="en-US"/>
        </a:p>
      </dgm:t>
    </dgm:pt>
    <dgm:pt modelId="{E533AE2A-67EC-824B-A64C-B801E3EC3F8E}" type="sibTrans" cxnId="{CF572B0A-81CD-454C-BA85-D66DD1641F3B}">
      <dgm:prSet/>
      <dgm:spPr/>
      <dgm:t>
        <a:bodyPr/>
        <a:lstStyle/>
        <a:p>
          <a:endParaRPr lang="en-US"/>
        </a:p>
      </dgm:t>
    </dgm:pt>
    <dgm:pt modelId="{DE848F42-ADC5-D541-9106-C62C2AED9B2B}">
      <dgm:prSet phldrT="[Text]"/>
      <dgm:spPr/>
      <dgm:t>
        <a:bodyPr/>
        <a:lstStyle/>
        <a:p>
          <a:r>
            <a:rPr lang="en-US"/>
            <a:t>Structural MRI</a:t>
          </a:r>
        </a:p>
      </dgm:t>
    </dgm:pt>
    <dgm:pt modelId="{C97BE0EC-31B4-EE42-8DDB-5F05C73ACF95}" type="parTrans" cxnId="{77C133CD-90D6-2443-9DC4-42C5AFFBDD39}">
      <dgm:prSet/>
      <dgm:spPr/>
      <dgm:t>
        <a:bodyPr/>
        <a:lstStyle/>
        <a:p>
          <a:endParaRPr lang="en-US"/>
        </a:p>
      </dgm:t>
    </dgm:pt>
    <dgm:pt modelId="{DA3ADB76-68CC-9847-8FAC-4DA9BF4156C1}" type="sibTrans" cxnId="{77C133CD-90D6-2443-9DC4-42C5AFFBDD39}">
      <dgm:prSet/>
      <dgm:spPr/>
      <dgm:t>
        <a:bodyPr/>
        <a:lstStyle/>
        <a:p>
          <a:endParaRPr lang="en-US"/>
        </a:p>
      </dgm:t>
    </dgm:pt>
    <dgm:pt modelId="{8129EB67-AAF3-844D-928A-1B2999A59A76}">
      <dgm:prSet phldrT="[Text]"/>
      <dgm:spPr/>
      <dgm:t>
        <a:bodyPr/>
        <a:lstStyle/>
        <a:p>
          <a:r>
            <a:rPr lang="en-US"/>
            <a:t>Retinal Imaging</a:t>
          </a:r>
        </a:p>
      </dgm:t>
    </dgm:pt>
    <dgm:pt modelId="{00074DA9-5F08-3846-8B6F-A9195D300D41}" type="parTrans" cxnId="{45A67BCB-A9B5-F24D-92DF-8097B8257853}">
      <dgm:prSet/>
      <dgm:spPr/>
      <dgm:t>
        <a:bodyPr/>
        <a:lstStyle/>
        <a:p>
          <a:endParaRPr lang="en-US"/>
        </a:p>
      </dgm:t>
    </dgm:pt>
    <dgm:pt modelId="{D05D7A99-2F4D-5F48-BF7A-BF5398B9195F}" type="sibTrans" cxnId="{45A67BCB-A9B5-F24D-92DF-8097B8257853}">
      <dgm:prSet/>
      <dgm:spPr/>
      <dgm:t>
        <a:bodyPr/>
        <a:lstStyle/>
        <a:p>
          <a:endParaRPr lang="en-US"/>
        </a:p>
      </dgm:t>
    </dgm:pt>
    <dgm:pt modelId="{94D2DD90-7FE1-384A-879D-00C0FC8E0F4F}">
      <dgm:prSet phldrT="[Text]"/>
      <dgm:spPr/>
      <dgm:t>
        <a:bodyPr/>
        <a:lstStyle/>
        <a:p>
          <a:r>
            <a:rPr lang="en-US"/>
            <a:t>fMRI</a:t>
          </a:r>
        </a:p>
      </dgm:t>
    </dgm:pt>
    <dgm:pt modelId="{A0E020C0-3D77-1E47-9A1E-2A264F86EEAE}" type="parTrans" cxnId="{BCB7299A-723F-424E-A06C-7AF6D47CE5E8}">
      <dgm:prSet/>
      <dgm:spPr/>
      <dgm:t>
        <a:bodyPr/>
        <a:lstStyle/>
        <a:p>
          <a:endParaRPr lang="en-US"/>
        </a:p>
      </dgm:t>
    </dgm:pt>
    <dgm:pt modelId="{C1FFDB3F-18AF-D040-A0C1-2E1D8617B6B2}" type="sibTrans" cxnId="{BCB7299A-723F-424E-A06C-7AF6D47CE5E8}">
      <dgm:prSet/>
      <dgm:spPr/>
      <dgm:t>
        <a:bodyPr/>
        <a:lstStyle/>
        <a:p>
          <a:endParaRPr lang="en-US"/>
        </a:p>
      </dgm:t>
    </dgm:pt>
    <dgm:pt modelId="{9ACBAFB3-B081-404A-B88A-2F907BB164B3}" type="pres">
      <dgm:prSet presAssocID="{15C2BEAE-0CCF-3440-9194-69EEBE567E10}" presName="composite" presStyleCnt="0">
        <dgm:presLayoutVars>
          <dgm:chMax val="5"/>
          <dgm:dir val="rev"/>
          <dgm:animLvl val="ctr"/>
          <dgm:resizeHandles val="exact"/>
        </dgm:presLayoutVars>
      </dgm:prSet>
      <dgm:spPr/>
    </dgm:pt>
    <dgm:pt modelId="{A7DBB191-C2D1-F547-8DE7-C26AC4504E46}" type="pres">
      <dgm:prSet presAssocID="{15C2BEAE-0CCF-3440-9194-69EEBE567E10}" presName="cycle" presStyleCnt="0"/>
      <dgm:spPr/>
    </dgm:pt>
    <dgm:pt modelId="{88BFFD14-EE7D-6D4E-A6F4-6A149E02B695}" type="pres">
      <dgm:prSet presAssocID="{15C2BEAE-0CCF-3440-9194-69EEBE567E10}" presName="centerShape" presStyleCnt="0"/>
      <dgm:spPr/>
    </dgm:pt>
    <dgm:pt modelId="{D6726AD2-7CF6-874A-9689-5C7E33332534}" type="pres">
      <dgm:prSet presAssocID="{15C2BEAE-0CCF-3440-9194-69EEBE567E10}" presName="connSite" presStyleLbl="node1" presStyleIdx="0" presStyleCnt="4"/>
      <dgm:spPr/>
    </dgm:pt>
    <dgm:pt modelId="{35A8D03F-BEF3-0A45-AF6C-890C904FAF19}" type="pres">
      <dgm:prSet presAssocID="{15C2BEAE-0CCF-3440-9194-69EEBE567E10}" presName="visible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st tubes with solid fill"/>
        </a:ext>
      </dgm:extLst>
    </dgm:pt>
    <dgm:pt modelId="{CF3A4F64-1242-E74F-8E38-805BBA1FF607}" type="pres">
      <dgm:prSet presAssocID="{D9282F30-92BD-D94A-A6DD-CC5047991E83}" presName="Name25" presStyleLbl="parChTrans1D1" presStyleIdx="0" presStyleCnt="3"/>
      <dgm:spPr/>
    </dgm:pt>
    <dgm:pt modelId="{2790EC9F-7352-4946-98A5-5CABF19F0F96}" type="pres">
      <dgm:prSet presAssocID="{0FE388B4-ED0F-DE40-B6A5-9791B9951E43}" presName="node" presStyleCnt="0"/>
      <dgm:spPr/>
    </dgm:pt>
    <dgm:pt modelId="{EDFB0538-A98D-5141-AAFA-2C36D2D308B4}" type="pres">
      <dgm:prSet presAssocID="{0FE388B4-ED0F-DE40-B6A5-9791B9951E43}" presName="parentNode" presStyleLbl="node1" presStyleIdx="1" presStyleCnt="4">
        <dgm:presLayoutVars>
          <dgm:chMax val="1"/>
          <dgm:bulletEnabled val="1"/>
        </dgm:presLayoutVars>
      </dgm:prSet>
      <dgm:spPr/>
    </dgm:pt>
    <dgm:pt modelId="{93AC1FE9-E614-8C4B-83A5-768DF60B91A6}" type="pres">
      <dgm:prSet presAssocID="{0FE388B4-ED0F-DE40-B6A5-9791B9951E43}" presName="childNode" presStyleLbl="revTx" presStyleIdx="0" presStyleCnt="3">
        <dgm:presLayoutVars>
          <dgm:bulletEnabled val="1"/>
        </dgm:presLayoutVars>
      </dgm:prSet>
      <dgm:spPr/>
    </dgm:pt>
    <dgm:pt modelId="{1410827D-7C3F-2345-8B81-CC54FC040CA9}" type="pres">
      <dgm:prSet presAssocID="{6DE0F52E-2800-E04E-B15A-2E5612728D55}" presName="Name25" presStyleLbl="parChTrans1D1" presStyleIdx="1" presStyleCnt="3"/>
      <dgm:spPr/>
    </dgm:pt>
    <dgm:pt modelId="{DC757B7D-2858-6F4E-ABB5-355519FA362B}" type="pres">
      <dgm:prSet presAssocID="{A768344B-2A33-224B-A591-639E21A73305}" presName="node" presStyleCnt="0"/>
      <dgm:spPr/>
    </dgm:pt>
    <dgm:pt modelId="{4D1A2E06-7562-0449-9560-EE6B3DEB88EA}" type="pres">
      <dgm:prSet presAssocID="{A768344B-2A33-224B-A591-639E21A73305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BC0EAC34-EB51-4A47-88C6-0D365C1DEB25}" type="pres">
      <dgm:prSet presAssocID="{A768344B-2A33-224B-A591-639E21A73305}" presName="childNode" presStyleLbl="revTx" presStyleIdx="1" presStyleCnt="3">
        <dgm:presLayoutVars>
          <dgm:bulletEnabled val="1"/>
        </dgm:presLayoutVars>
      </dgm:prSet>
      <dgm:spPr/>
    </dgm:pt>
    <dgm:pt modelId="{B159EE23-9D8F-AB4A-812D-C88237E75C7B}" type="pres">
      <dgm:prSet presAssocID="{6BBCE15A-4A63-6544-96A0-AC2B2A0AD6F4}" presName="Name25" presStyleLbl="parChTrans1D1" presStyleIdx="2" presStyleCnt="3"/>
      <dgm:spPr/>
    </dgm:pt>
    <dgm:pt modelId="{77986D0B-5B27-C24B-97F7-3B41291FDC61}" type="pres">
      <dgm:prSet presAssocID="{40304638-BD0A-4142-9FAC-E2402FE7E8B1}" presName="node" presStyleCnt="0"/>
      <dgm:spPr/>
    </dgm:pt>
    <dgm:pt modelId="{9D4CF8CF-41A0-564D-9A02-61000BB7558C}" type="pres">
      <dgm:prSet presAssocID="{40304638-BD0A-4142-9FAC-E2402FE7E8B1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EEA003BA-32C2-7740-8AAA-EB3802730722}" type="pres">
      <dgm:prSet presAssocID="{40304638-BD0A-4142-9FAC-E2402FE7E8B1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8065E800-DD3F-F146-980E-2D4CCE3CFCA7}" type="presOf" srcId="{71737680-B551-DA4D-A0E1-06434750A3D9}" destId="{93AC1FE9-E614-8C4B-83A5-768DF60B91A6}" srcOrd="0" destOrd="1" presId="urn:microsoft.com/office/officeart/2005/8/layout/radial2"/>
    <dgm:cxn modelId="{CF572B0A-81CD-454C-BA85-D66DD1641F3B}" srcId="{15C2BEAE-0CCF-3440-9194-69EEBE567E10}" destId="{40304638-BD0A-4142-9FAC-E2402FE7E8B1}" srcOrd="2" destOrd="0" parTransId="{6BBCE15A-4A63-6544-96A0-AC2B2A0AD6F4}" sibTransId="{E533AE2A-67EC-824B-A64C-B801E3EC3F8E}"/>
    <dgm:cxn modelId="{19332B1D-9992-D34B-B754-964581E7FCA5}" type="presOf" srcId="{6DE0F52E-2800-E04E-B15A-2E5612728D55}" destId="{1410827D-7C3F-2345-8B81-CC54FC040CA9}" srcOrd="0" destOrd="0" presId="urn:microsoft.com/office/officeart/2005/8/layout/radial2"/>
    <dgm:cxn modelId="{59CE631D-FAF5-1A41-821E-1AA3C8F79460}" type="presOf" srcId="{A2FE00C7-6FB3-7846-8DE0-90E87DA4CB23}" destId="{BC0EAC34-EB51-4A47-88C6-0D365C1DEB25}" srcOrd="0" destOrd="1" presId="urn:microsoft.com/office/officeart/2005/8/layout/radial2"/>
    <dgm:cxn modelId="{0D4C6221-988C-6344-AE93-328C796D472D}" type="presOf" srcId="{8129EB67-AAF3-844D-928A-1B2999A59A76}" destId="{EEA003BA-32C2-7740-8AAA-EB3802730722}" srcOrd="0" destOrd="2" presId="urn:microsoft.com/office/officeart/2005/8/layout/radial2"/>
    <dgm:cxn modelId="{65D50823-1965-674F-BE7D-1BF73FD50BA8}" type="presOf" srcId="{A768344B-2A33-224B-A591-639E21A73305}" destId="{4D1A2E06-7562-0449-9560-EE6B3DEB88EA}" srcOrd="0" destOrd="0" presId="urn:microsoft.com/office/officeart/2005/8/layout/radial2"/>
    <dgm:cxn modelId="{86BA733A-6851-8D46-9FFF-A9EB775C926A}" type="presOf" srcId="{94D2DD90-7FE1-384A-879D-00C0FC8E0F4F}" destId="{EEA003BA-32C2-7740-8AAA-EB3802730722}" srcOrd="0" destOrd="1" presId="urn:microsoft.com/office/officeart/2005/8/layout/radial2"/>
    <dgm:cxn modelId="{0533D43F-1EE9-8442-BF80-09D76328891B}" srcId="{A768344B-2A33-224B-A591-639E21A73305}" destId="{A2FE00C7-6FB3-7846-8DE0-90E87DA4CB23}" srcOrd="1" destOrd="0" parTransId="{57BE6744-88AD-064E-A01E-D02508623768}" sibTransId="{0FEEA142-4402-A64B-B06A-C8CC5EF9F19B}"/>
    <dgm:cxn modelId="{79560E4B-A9FE-3A48-83AB-CF25F9BE7A6B}" type="presOf" srcId="{C0B84B99-BEF0-4C41-B890-AEC2EEE6031B}" destId="{BC0EAC34-EB51-4A47-88C6-0D365C1DEB25}" srcOrd="0" destOrd="0" presId="urn:microsoft.com/office/officeart/2005/8/layout/radial2"/>
    <dgm:cxn modelId="{83EE304E-33E8-DA4F-A66E-7AB12AFC7407}" srcId="{15C2BEAE-0CCF-3440-9194-69EEBE567E10}" destId="{0FE388B4-ED0F-DE40-B6A5-9791B9951E43}" srcOrd="0" destOrd="0" parTransId="{D9282F30-92BD-D94A-A6DD-CC5047991E83}" sibTransId="{FAE720CD-9E46-D44E-AC78-7D6AF35489E8}"/>
    <dgm:cxn modelId="{3E4B0B4F-FDE4-7F49-AE76-B8B91D668366}" type="presOf" srcId="{15C2BEAE-0CCF-3440-9194-69EEBE567E10}" destId="{9ACBAFB3-B081-404A-B88A-2F907BB164B3}" srcOrd="0" destOrd="0" presId="urn:microsoft.com/office/officeart/2005/8/layout/radial2"/>
    <dgm:cxn modelId="{A982D74F-FC32-2940-B8E8-3CC394A02DA5}" srcId="{15C2BEAE-0CCF-3440-9194-69EEBE567E10}" destId="{A768344B-2A33-224B-A591-639E21A73305}" srcOrd="1" destOrd="0" parTransId="{6DE0F52E-2800-E04E-B15A-2E5612728D55}" sibTransId="{1CBA2753-5F45-004A-9565-8AA86324BA8B}"/>
    <dgm:cxn modelId="{D079CD90-EAC8-7547-A5D9-A861B3BF4730}" type="presOf" srcId="{44DEC612-6525-9B44-BD9F-646D7B04A6B1}" destId="{93AC1FE9-E614-8C4B-83A5-768DF60B91A6}" srcOrd="0" destOrd="0" presId="urn:microsoft.com/office/officeart/2005/8/layout/radial2"/>
    <dgm:cxn modelId="{BCB7299A-723F-424E-A06C-7AF6D47CE5E8}" srcId="{40304638-BD0A-4142-9FAC-E2402FE7E8B1}" destId="{94D2DD90-7FE1-384A-879D-00C0FC8E0F4F}" srcOrd="1" destOrd="0" parTransId="{A0E020C0-3D77-1E47-9A1E-2A264F86EEAE}" sibTransId="{C1FFDB3F-18AF-D040-A0C1-2E1D8617B6B2}"/>
    <dgm:cxn modelId="{56CB079B-68E0-2E45-843A-B639CE70BA5A}" srcId="{0FE388B4-ED0F-DE40-B6A5-9791B9951E43}" destId="{71737680-B551-DA4D-A0E1-06434750A3D9}" srcOrd="1" destOrd="0" parTransId="{0A0D6710-6E80-8742-837F-994ABAE36EB8}" sibTransId="{32B52FA8-3611-CD46-A9D7-F5B92C03D225}"/>
    <dgm:cxn modelId="{B3F48CB5-092D-9B47-A4D1-1F326D97D8EB}" type="presOf" srcId="{DE848F42-ADC5-D541-9106-C62C2AED9B2B}" destId="{EEA003BA-32C2-7740-8AAA-EB3802730722}" srcOrd="0" destOrd="0" presId="urn:microsoft.com/office/officeart/2005/8/layout/radial2"/>
    <dgm:cxn modelId="{691DF7BB-92D5-A049-93B4-5145732E37E8}" type="presOf" srcId="{0FE388B4-ED0F-DE40-B6A5-9791B9951E43}" destId="{EDFB0538-A98D-5141-AAFA-2C36D2D308B4}" srcOrd="0" destOrd="0" presId="urn:microsoft.com/office/officeart/2005/8/layout/radial2"/>
    <dgm:cxn modelId="{BA56D3BE-718E-2746-9031-7BC60804DFE6}" srcId="{0FE388B4-ED0F-DE40-B6A5-9791B9951E43}" destId="{44DEC612-6525-9B44-BD9F-646D7B04A6B1}" srcOrd="0" destOrd="0" parTransId="{76836542-1FF8-184A-8637-F2098CF5568D}" sibTransId="{128A8BCB-F967-2A43-89A9-FA9CE3AF5DBF}"/>
    <dgm:cxn modelId="{45A67BCB-A9B5-F24D-92DF-8097B8257853}" srcId="{40304638-BD0A-4142-9FAC-E2402FE7E8B1}" destId="{8129EB67-AAF3-844D-928A-1B2999A59A76}" srcOrd="2" destOrd="0" parTransId="{00074DA9-5F08-3846-8B6F-A9195D300D41}" sibTransId="{D05D7A99-2F4D-5F48-BF7A-BF5398B9195F}"/>
    <dgm:cxn modelId="{77C133CD-90D6-2443-9DC4-42C5AFFBDD39}" srcId="{40304638-BD0A-4142-9FAC-E2402FE7E8B1}" destId="{DE848F42-ADC5-D541-9106-C62C2AED9B2B}" srcOrd="0" destOrd="0" parTransId="{C97BE0EC-31B4-EE42-8DDB-5F05C73ACF95}" sibTransId="{DA3ADB76-68CC-9847-8FAC-4DA9BF4156C1}"/>
    <dgm:cxn modelId="{421966DE-DE9C-EA45-B051-59A340EBEBDA}" type="presOf" srcId="{D9282F30-92BD-D94A-A6DD-CC5047991E83}" destId="{CF3A4F64-1242-E74F-8E38-805BBA1FF607}" srcOrd="0" destOrd="0" presId="urn:microsoft.com/office/officeart/2005/8/layout/radial2"/>
    <dgm:cxn modelId="{75ADB9E2-7E01-1E4F-B145-7371D45ED820}" srcId="{A768344B-2A33-224B-A591-639E21A73305}" destId="{C0B84B99-BEF0-4C41-B890-AEC2EEE6031B}" srcOrd="0" destOrd="0" parTransId="{8BD291D4-F068-9643-B756-C0463325CB56}" sibTransId="{850D07F4-63BA-D44F-93D4-806B2B70EA46}"/>
    <dgm:cxn modelId="{6A89D0E9-0C6D-9148-8EB0-0A9A0FFC7C3B}" type="presOf" srcId="{6BBCE15A-4A63-6544-96A0-AC2B2A0AD6F4}" destId="{B159EE23-9D8F-AB4A-812D-C88237E75C7B}" srcOrd="0" destOrd="0" presId="urn:microsoft.com/office/officeart/2005/8/layout/radial2"/>
    <dgm:cxn modelId="{425CD5FC-75D3-6F46-8C16-F9FF2B5FEC1D}" type="presOf" srcId="{40304638-BD0A-4142-9FAC-E2402FE7E8B1}" destId="{9D4CF8CF-41A0-564D-9A02-61000BB7558C}" srcOrd="0" destOrd="0" presId="urn:microsoft.com/office/officeart/2005/8/layout/radial2"/>
    <dgm:cxn modelId="{AEA14011-589F-FE4C-8185-65DB2773F427}" type="presParOf" srcId="{9ACBAFB3-B081-404A-B88A-2F907BB164B3}" destId="{A7DBB191-C2D1-F547-8DE7-C26AC4504E46}" srcOrd="0" destOrd="0" presId="urn:microsoft.com/office/officeart/2005/8/layout/radial2"/>
    <dgm:cxn modelId="{03E12704-10E5-6E49-80F8-0305C77C9C41}" type="presParOf" srcId="{A7DBB191-C2D1-F547-8DE7-C26AC4504E46}" destId="{88BFFD14-EE7D-6D4E-A6F4-6A149E02B695}" srcOrd="0" destOrd="0" presId="urn:microsoft.com/office/officeart/2005/8/layout/radial2"/>
    <dgm:cxn modelId="{39DE3D45-942D-614D-AC82-8004299E6D74}" type="presParOf" srcId="{88BFFD14-EE7D-6D4E-A6F4-6A149E02B695}" destId="{D6726AD2-7CF6-874A-9689-5C7E33332534}" srcOrd="0" destOrd="0" presId="urn:microsoft.com/office/officeart/2005/8/layout/radial2"/>
    <dgm:cxn modelId="{0ABC32F6-FC7E-8E4B-A077-051D48E130B5}" type="presParOf" srcId="{88BFFD14-EE7D-6D4E-A6F4-6A149E02B695}" destId="{35A8D03F-BEF3-0A45-AF6C-890C904FAF19}" srcOrd="1" destOrd="0" presId="urn:microsoft.com/office/officeart/2005/8/layout/radial2"/>
    <dgm:cxn modelId="{6ECB46DE-2EC3-8347-83B3-1455DFE2B537}" type="presParOf" srcId="{A7DBB191-C2D1-F547-8DE7-C26AC4504E46}" destId="{CF3A4F64-1242-E74F-8E38-805BBA1FF607}" srcOrd="1" destOrd="0" presId="urn:microsoft.com/office/officeart/2005/8/layout/radial2"/>
    <dgm:cxn modelId="{80B38033-F1AC-6447-AD0C-83C5AF09E769}" type="presParOf" srcId="{A7DBB191-C2D1-F547-8DE7-C26AC4504E46}" destId="{2790EC9F-7352-4946-98A5-5CABF19F0F96}" srcOrd="2" destOrd="0" presId="urn:microsoft.com/office/officeart/2005/8/layout/radial2"/>
    <dgm:cxn modelId="{126D2E5F-0DBD-9049-A2BA-7B02DFE4E209}" type="presParOf" srcId="{2790EC9F-7352-4946-98A5-5CABF19F0F96}" destId="{EDFB0538-A98D-5141-AAFA-2C36D2D308B4}" srcOrd="0" destOrd="0" presId="urn:microsoft.com/office/officeart/2005/8/layout/radial2"/>
    <dgm:cxn modelId="{E7116CD5-020B-9E46-A2B0-355AEFF2CF1A}" type="presParOf" srcId="{2790EC9F-7352-4946-98A5-5CABF19F0F96}" destId="{93AC1FE9-E614-8C4B-83A5-768DF60B91A6}" srcOrd="1" destOrd="0" presId="urn:microsoft.com/office/officeart/2005/8/layout/radial2"/>
    <dgm:cxn modelId="{40C0CD29-5FC9-C74E-AA9B-3793D743DC5A}" type="presParOf" srcId="{A7DBB191-C2D1-F547-8DE7-C26AC4504E46}" destId="{1410827D-7C3F-2345-8B81-CC54FC040CA9}" srcOrd="3" destOrd="0" presId="urn:microsoft.com/office/officeart/2005/8/layout/radial2"/>
    <dgm:cxn modelId="{77C481F7-F276-A546-A05D-9111D8E5BF08}" type="presParOf" srcId="{A7DBB191-C2D1-F547-8DE7-C26AC4504E46}" destId="{DC757B7D-2858-6F4E-ABB5-355519FA362B}" srcOrd="4" destOrd="0" presId="urn:microsoft.com/office/officeart/2005/8/layout/radial2"/>
    <dgm:cxn modelId="{7FCC642F-D3EC-C14C-94D7-21611E7F8AE9}" type="presParOf" srcId="{DC757B7D-2858-6F4E-ABB5-355519FA362B}" destId="{4D1A2E06-7562-0449-9560-EE6B3DEB88EA}" srcOrd="0" destOrd="0" presId="urn:microsoft.com/office/officeart/2005/8/layout/radial2"/>
    <dgm:cxn modelId="{9B48C2F3-97BC-9640-968A-A0F155833BB8}" type="presParOf" srcId="{DC757B7D-2858-6F4E-ABB5-355519FA362B}" destId="{BC0EAC34-EB51-4A47-88C6-0D365C1DEB25}" srcOrd="1" destOrd="0" presId="urn:microsoft.com/office/officeart/2005/8/layout/radial2"/>
    <dgm:cxn modelId="{FE3C76CB-5F1E-B342-836D-DC41CEDC6B6A}" type="presParOf" srcId="{A7DBB191-C2D1-F547-8DE7-C26AC4504E46}" destId="{B159EE23-9D8F-AB4A-812D-C88237E75C7B}" srcOrd="5" destOrd="0" presId="urn:microsoft.com/office/officeart/2005/8/layout/radial2"/>
    <dgm:cxn modelId="{A86CD0D8-3406-E147-B38A-E4710B92192C}" type="presParOf" srcId="{A7DBB191-C2D1-F547-8DE7-C26AC4504E46}" destId="{77986D0B-5B27-C24B-97F7-3B41291FDC61}" srcOrd="6" destOrd="0" presId="urn:microsoft.com/office/officeart/2005/8/layout/radial2"/>
    <dgm:cxn modelId="{17E944F5-75D7-8243-9E70-72DD93980ED1}" type="presParOf" srcId="{77986D0B-5B27-C24B-97F7-3B41291FDC61}" destId="{9D4CF8CF-41A0-564D-9A02-61000BB7558C}" srcOrd="0" destOrd="0" presId="urn:microsoft.com/office/officeart/2005/8/layout/radial2"/>
    <dgm:cxn modelId="{EE7BF1F4-772E-9747-8147-597590E66FE7}" type="presParOf" srcId="{77986D0B-5B27-C24B-97F7-3B41291FDC61}" destId="{EEA003BA-32C2-7740-8AAA-EB3802730722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80FCD7-1D16-404A-86AA-31299A8CA5D1}">
      <dsp:nvSpPr>
        <dsp:cNvPr id="0" name=""/>
        <dsp:cNvSpPr/>
      </dsp:nvSpPr>
      <dsp:spPr>
        <a:xfrm rot="16200000">
          <a:off x="-1286625" y="2026877"/>
          <a:ext cx="3068999" cy="372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28357" bIns="0" numCol="1" spcCol="1270" anchor="t" anchorCtr="0">
          <a:noAutofit/>
        </a:bodyPr>
        <a:lstStyle/>
        <a:p>
          <a:pPr marL="0" lvl="0" indent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Cognitive Impairment</a:t>
          </a:r>
        </a:p>
      </dsp:txBody>
      <dsp:txXfrm>
        <a:off x="-1286625" y="2026877"/>
        <a:ext cx="3068999" cy="372310"/>
      </dsp:txXfrm>
    </dsp:sp>
    <dsp:sp modelId="{A622A608-4204-45D9-A1F0-2892A22543AF}">
      <dsp:nvSpPr>
        <dsp:cNvPr id="0" name=""/>
        <dsp:cNvSpPr/>
      </dsp:nvSpPr>
      <dsp:spPr>
        <a:xfrm>
          <a:off x="434029" y="678532"/>
          <a:ext cx="1854500" cy="3068999"/>
        </a:xfrm>
        <a:prstGeom prst="rect">
          <a:avLst/>
        </a:prstGeom>
        <a:gradFill rotWithShape="0">
          <a:gsLst>
            <a:gs pos="0">
              <a:schemeClr val="accent5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328357" rIns="156464" bIns="15646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Learning Disability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Mild to moderate intellectual disability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Some have severe ID</a:t>
          </a:r>
        </a:p>
      </dsp:txBody>
      <dsp:txXfrm>
        <a:off x="434029" y="678532"/>
        <a:ext cx="1854500" cy="3068999"/>
      </dsp:txXfrm>
    </dsp:sp>
    <dsp:sp modelId="{21A98A6E-97D8-4AD8-A7E7-CDA1670E5B07}">
      <dsp:nvSpPr>
        <dsp:cNvPr id="0" name=""/>
        <dsp:cNvSpPr/>
      </dsp:nvSpPr>
      <dsp:spPr>
        <a:xfrm>
          <a:off x="61719" y="187082"/>
          <a:ext cx="744620" cy="7446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4A71371-F4A8-4FE2-8C3C-9D87115D1A97}">
      <dsp:nvSpPr>
        <dsp:cNvPr id="0" name=""/>
        <dsp:cNvSpPr/>
      </dsp:nvSpPr>
      <dsp:spPr>
        <a:xfrm rot="16200000">
          <a:off x="1435158" y="2026877"/>
          <a:ext cx="3068999" cy="372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28357" bIns="0" numCol="1" spcCol="1270" anchor="t" anchorCtr="0">
          <a:noAutofit/>
        </a:bodyPr>
        <a:lstStyle/>
        <a:p>
          <a:pPr marL="0" lvl="0" indent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Epilepsy</a:t>
          </a:r>
        </a:p>
      </dsp:txBody>
      <dsp:txXfrm>
        <a:off x="1435158" y="2026877"/>
        <a:ext cx="3068999" cy="372310"/>
      </dsp:txXfrm>
    </dsp:sp>
    <dsp:sp modelId="{ABA5563E-8517-4C0B-9208-01FB190FEC1F}">
      <dsp:nvSpPr>
        <dsp:cNvPr id="0" name=""/>
        <dsp:cNvSpPr/>
      </dsp:nvSpPr>
      <dsp:spPr>
        <a:xfrm>
          <a:off x="3155813" y="678532"/>
          <a:ext cx="1854500" cy="3068999"/>
        </a:xfrm>
        <a:prstGeom prst="rect">
          <a:avLst/>
        </a:prstGeom>
        <a:gradFill rotWithShape="0">
          <a:gsLst>
            <a:gs pos="0">
              <a:schemeClr val="accent5">
                <a:shade val="50000"/>
                <a:hueOff val="167129"/>
                <a:satOff val="4478"/>
                <a:lumOff val="19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167129"/>
                <a:satOff val="4478"/>
                <a:lumOff val="19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167129"/>
                <a:satOff val="4478"/>
                <a:lumOff val="19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328357" rIns="156464" bIns="15646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Absence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Atypical Absence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Atonic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Myoclonic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700" kern="1200" dirty="0"/>
        </a:p>
      </dsp:txBody>
      <dsp:txXfrm>
        <a:off x="3155813" y="678532"/>
        <a:ext cx="1854500" cy="3068999"/>
      </dsp:txXfrm>
    </dsp:sp>
    <dsp:sp modelId="{4769D0C8-E588-4301-B42D-ED96D2AD00B3}">
      <dsp:nvSpPr>
        <dsp:cNvPr id="0" name=""/>
        <dsp:cNvSpPr/>
      </dsp:nvSpPr>
      <dsp:spPr>
        <a:xfrm>
          <a:off x="2783502" y="187082"/>
          <a:ext cx="744620" cy="7446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209B406-56D8-4E16-88F7-E3D3F10DF01B}">
      <dsp:nvSpPr>
        <dsp:cNvPr id="0" name=""/>
        <dsp:cNvSpPr/>
      </dsp:nvSpPr>
      <dsp:spPr>
        <a:xfrm rot="16200000">
          <a:off x="4156941" y="2026877"/>
          <a:ext cx="3068999" cy="372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28357" bIns="0" numCol="1" spcCol="1270" anchor="t" anchorCtr="0">
          <a:noAutofit/>
        </a:bodyPr>
        <a:lstStyle/>
        <a:p>
          <a:pPr marL="0" lvl="0" indent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Behavioral Problems</a:t>
          </a:r>
        </a:p>
      </dsp:txBody>
      <dsp:txXfrm>
        <a:off x="4156941" y="2026877"/>
        <a:ext cx="3068999" cy="372310"/>
      </dsp:txXfrm>
    </dsp:sp>
    <dsp:sp modelId="{23EDC308-202C-40B0-A36E-7B51F65E8EA1}">
      <dsp:nvSpPr>
        <dsp:cNvPr id="0" name=""/>
        <dsp:cNvSpPr/>
      </dsp:nvSpPr>
      <dsp:spPr>
        <a:xfrm>
          <a:off x="5877596" y="678532"/>
          <a:ext cx="1854500" cy="3068999"/>
        </a:xfrm>
        <a:prstGeom prst="rect">
          <a:avLst/>
        </a:prstGeom>
        <a:gradFill rotWithShape="0">
          <a:gsLst>
            <a:gs pos="0">
              <a:schemeClr val="accent5">
                <a:shade val="50000"/>
                <a:hueOff val="334258"/>
                <a:satOff val="8955"/>
                <a:lumOff val="394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334258"/>
                <a:satOff val="8955"/>
                <a:lumOff val="394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334258"/>
                <a:satOff val="8955"/>
                <a:lumOff val="394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328357" rIns="156464" bIns="15646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Aggression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ADHD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Stereotypies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Autistic Traits</a:t>
          </a:r>
        </a:p>
      </dsp:txBody>
      <dsp:txXfrm>
        <a:off x="5877596" y="678532"/>
        <a:ext cx="1854500" cy="3068999"/>
      </dsp:txXfrm>
    </dsp:sp>
    <dsp:sp modelId="{A958F31B-BFC5-46EC-9569-E461AB4FC7CA}">
      <dsp:nvSpPr>
        <dsp:cNvPr id="0" name=""/>
        <dsp:cNvSpPr/>
      </dsp:nvSpPr>
      <dsp:spPr>
        <a:xfrm>
          <a:off x="5505286" y="187082"/>
          <a:ext cx="744620" cy="7446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3334601-0E33-413D-8FAD-E83386F6C65A}">
      <dsp:nvSpPr>
        <dsp:cNvPr id="0" name=""/>
        <dsp:cNvSpPr/>
      </dsp:nvSpPr>
      <dsp:spPr>
        <a:xfrm rot="16200000">
          <a:off x="6878724" y="2026877"/>
          <a:ext cx="3068999" cy="372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28357" bIns="0" numCol="1" spcCol="1270" anchor="t" anchorCtr="0">
          <a:noAutofit/>
        </a:bodyPr>
        <a:lstStyle/>
        <a:p>
          <a:pPr marL="0" lvl="0" indent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Motor Impairment</a:t>
          </a:r>
        </a:p>
      </dsp:txBody>
      <dsp:txXfrm>
        <a:off x="6878724" y="2026877"/>
        <a:ext cx="3068999" cy="372310"/>
      </dsp:txXfrm>
    </dsp:sp>
    <dsp:sp modelId="{376CDDE5-FF1E-4DD4-AEED-3336AB2B8D8F}">
      <dsp:nvSpPr>
        <dsp:cNvPr id="0" name=""/>
        <dsp:cNvSpPr/>
      </dsp:nvSpPr>
      <dsp:spPr>
        <a:xfrm>
          <a:off x="8599380" y="678532"/>
          <a:ext cx="1854500" cy="3068999"/>
        </a:xfrm>
        <a:prstGeom prst="rect">
          <a:avLst/>
        </a:prstGeom>
        <a:gradFill rotWithShape="0">
          <a:gsLst>
            <a:gs pos="0">
              <a:schemeClr val="accent5">
                <a:shade val="50000"/>
                <a:hueOff val="167129"/>
                <a:satOff val="4478"/>
                <a:lumOff val="19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167129"/>
                <a:satOff val="4478"/>
                <a:lumOff val="19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167129"/>
                <a:satOff val="4478"/>
                <a:lumOff val="19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328357" rIns="156464" bIns="15646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Ataxia or Unsteady Gait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Hypotonia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Incoordination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Tremor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Dyskinesia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Apraxia</a:t>
          </a:r>
        </a:p>
      </dsp:txBody>
      <dsp:txXfrm>
        <a:off x="8599380" y="678532"/>
        <a:ext cx="1854500" cy="3068999"/>
      </dsp:txXfrm>
    </dsp:sp>
    <dsp:sp modelId="{97FB79ED-E9B9-407B-9A82-07E7B2A75149}">
      <dsp:nvSpPr>
        <dsp:cNvPr id="0" name=""/>
        <dsp:cNvSpPr/>
      </dsp:nvSpPr>
      <dsp:spPr>
        <a:xfrm>
          <a:off x="8227069" y="187082"/>
          <a:ext cx="744620" cy="7446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80FCD7-1D16-404A-86AA-31299A8CA5D1}">
      <dsp:nvSpPr>
        <dsp:cNvPr id="0" name=""/>
        <dsp:cNvSpPr/>
      </dsp:nvSpPr>
      <dsp:spPr>
        <a:xfrm rot="16200000">
          <a:off x="-1286625" y="2026877"/>
          <a:ext cx="3068999" cy="372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28357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Developmental Therapy</a:t>
          </a:r>
        </a:p>
      </dsp:txBody>
      <dsp:txXfrm>
        <a:off x="-1286625" y="2026877"/>
        <a:ext cx="3068999" cy="372310"/>
      </dsp:txXfrm>
    </dsp:sp>
    <dsp:sp modelId="{A622A608-4204-45D9-A1F0-2892A22543AF}">
      <dsp:nvSpPr>
        <dsp:cNvPr id="0" name=""/>
        <dsp:cNvSpPr/>
      </dsp:nvSpPr>
      <dsp:spPr>
        <a:xfrm>
          <a:off x="434029" y="678532"/>
          <a:ext cx="1854500" cy="3068999"/>
        </a:xfrm>
        <a:prstGeom prst="rect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328357" rIns="156464" bIns="15646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Speech Therapy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Occupational Therapy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Physical Therapy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ABA Therapy</a:t>
          </a:r>
        </a:p>
      </dsp:txBody>
      <dsp:txXfrm>
        <a:off x="434029" y="678532"/>
        <a:ext cx="1854500" cy="3068999"/>
      </dsp:txXfrm>
    </dsp:sp>
    <dsp:sp modelId="{21A98A6E-97D8-4AD8-A7E7-CDA1670E5B07}">
      <dsp:nvSpPr>
        <dsp:cNvPr id="0" name=""/>
        <dsp:cNvSpPr/>
      </dsp:nvSpPr>
      <dsp:spPr>
        <a:xfrm>
          <a:off x="61719" y="187082"/>
          <a:ext cx="744620" cy="7446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0F429F6-820D-4DBC-91A5-04BE6FC160D3}">
      <dsp:nvSpPr>
        <dsp:cNvPr id="0" name=""/>
        <dsp:cNvSpPr/>
      </dsp:nvSpPr>
      <dsp:spPr>
        <a:xfrm rot="16200000">
          <a:off x="1435158" y="2026877"/>
          <a:ext cx="3068999" cy="372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28357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Anti-Seizure Medication</a:t>
          </a:r>
        </a:p>
      </dsp:txBody>
      <dsp:txXfrm>
        <a:off x="1435158" y="2026877"/>
        <a:ext cx="3068999" cy="372310"/>
      </dsp:txXfrm>
    </dsp:sp>
    <dsp:sp modelId="{CE663391-5132-4CD4-9F6B-A5F49BA14049}">
      <dsp:nvSpPr>
        <dsp:cNvPr id="0" name=""/>
        <dsp:cNvSpPr/>
      </dsp:nvSpPr>
      <dsp:spPr>
        <a:xfrm>
          <a:off x="3155813" y="678532"/>
          <a:ext cx="1854500" cy="3068999"/>
        </a:xfrm>
        <a:prstGeom prst="rect">
          <a:avLst/>
        </a:prstGeom>
        <a:gradFill rotWithShape="0">
          <a:gsLst>
            <a:gs pos="0">
              <a:schemeClr val="accent6">
                <a:shade val="50000"/>
                <a:hueOff val="184212"/>
                <a:satOff val="-8053"/>
                <a:lumOff val="21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184212"/>
                <a:satOff val="-8053"/>
                <a:lumOff val="21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184212"/>
                <a:satOff val="-8053"/>
                <a:lumOff val="21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328357" rIns="156464" bIns="15646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Valproic Acid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Clobazam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i="1" kern="1200" dirty="0"/>
            <a:t>4-Phenylbutyrate</a:t>
          </a:r>
        </a:p>
      </dsp:txBody>
      <dsp:txXfrm>
        <a:off x="3155813" y="678532"/>
        <a:ext cx="1854500" cy="3068999"/>
      </dsp:txXfrm>
    </dsp:sp>
    <dsp:sp modelId="{87630234-04D9-4B2B-B029-7979F402CC94}">
      <dsp:nvSpPr>
        <dsp:cNvPr id="0" name=""/>
        <dsp:cNvSpPr/>
      </dsp:nvSpPr>
      <dsp:spPr>
        <a:xfrm>
          <a:off x="2783502" y="187082"/>
          <a:ext cx="744620" cy="7446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209B406-56D8-4E16-88F7-E3D3F10DF01B}">
      <dsp:nvSpPr>
        <dsp:cNvPr id="0" name=""/>
        <dsp:cNvSpPr/>
      </dsp:nvSpPr>
      <dsp:spPr>
        <a:xfrm rot="16200000">
          <a:off x="4156941" y="2026877"/>
          <a:ext cx="3068999" cy="372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28357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Behavioral Medications</a:t>
          </a:r>
        </a:p>
      </dsp:txBody>
      <dsp:txXfrm>
        <a:off x="4156941" y="2026877"/>
        <a:ext cx="3068999" cy="372310"/>
      </dsp:txXfrm>
    </dsp:sp>
    <dsp:sp modelId="{23EDC308-202C-40B0-A36E-7B51F65E8EA1}">
      <dsp:nvSpPr>
        <dsp:cNvPr id="0" name=""/>
        <dsp:cNvSpPr/>
      </dsp:nvSpPr>
      <dsp:spPr>
        <a:xfrm>
          <a:off x="5877596" y="678532"/>
          <a:ext cx="1854500" cy="3068999"/>
        </a:xfrm>
        <a:prstGeom prst="rect">
          <a:avLst/>
        </a:prstGeom>
        <a:gradFill rotWithShape="0">
          <a:gsLst>
            <a:gs pos="0">
              <a:schemeClr val="accent6">
                <a:shade val="50000"/>
                <a:hueOff val="368424"/>
                <a:satOff val="-16105"/>
                <a:lumOff val="43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368424"/>
                <a:satOff val="-16105"/>
                <a:lumOff val="43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368424"/>
                <a:satOff val="-16105"/>
                <a:lumOff val="43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328357" rIns="156464" bIns="15646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Mood stabilizers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ADHD-medication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Sleep medication</a:t>
          </a:r>
        </a:p>
      </dsp:txBody>
      <dsp:txXfrm>
        <a:off x="5877596" y="678532"/>
        <a:ext cx="1854500" cy="3068999"/>
      </dsp:txXfrm>
    </dsp:sp>
    <dsp:sp modelId="{A958F31B-BFC5-46EC-9569-E461AB4FC7CA}">
      <dsp:nvSpPr>
        <dsp:cNvPr id="0" name=""/>
        <dsp:cNvSpPr/>
      </dsp:nvSpPr>
      <dsp:spPr>
        <a:xfrm>
          <a:off x="5505286" y="187082"/>
          <a:ext cx="744620" cy="7446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3334601-0E33-413D-8FAD-E83386F6C65A}">
      <dsp:nvSpPr>
        <dsp:cNvPr id="0" name=""/>
        <dsp:cNvSpPr/>
      </dsp:nvSpPr>
      <dsp:spPr>
        <a:xfrm rot="16200000">
          <a:off x="6878724" y="2026877"/>
          <a:ext cx="3068999" cy="372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28357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School Supports</a:t>
          </a:r>
        </a:p>
      </dsp:txBody>
      <dsp:txXfrm>
        <a:off x="6878724" y="2026877"/>
        <a:ext cx="3068999" cy="372310"/>
      </dsp:txXfrm>
    </dsp:sp>
    <dsp:sp modelId="{376CDDE5-FF1E-4DD4-AEED-3336AB2B8D8F}">
      <dsp:nvSpPr>
        <dsp:cNvPr id="0" name=""/>
        <dsp:cNvSpPr/>
      </dsp:nvSpPr>
      <dsp:spPr>
        <a:xfrm>
          <a:off x="8599380" y="678532"/>
          <a:ext cx="1854500" cy="3068999"/>
        </a:xfrm>
        <a:prstGeom prst="rect">
          <a:avLst/>
        </a:prstGeom>
        <a:gradFill rotWithShape="0">
          <a:gsLst>
            <a:gs pos="0">
              <a:schemeClr val="accent6">
                <a:shade val="50000"/>
                <a:hueOff val="184212"/>
                <a:satOff val="-8053"/>
                <a:lumOff val="21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184212"/>
                <a:satOff val="-8053"/>
                <a:lumOff val="21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184212"/>
                <a:satOff val="-8053"/>
                <a:lumOff val="21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328357" rIns="156464" bIns="15646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Individualized Education Plan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ST, OT, PT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Tutoring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Modified Curriculum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Seizure Action Plan</a:t>
          </a:r>
        </a:p>
      </dsp:txBody>
      <dsp:txXfrm>
        <a:off x="8599380" y="678532"/>
        <a:ext cx="1854500" cy="3068999"/>
      </dsp:txXfrm>
    </dsp:sp>
    <dsp:sp modelId="{97FB79ED-E9B9-407B-9A82-07E7B2A75149}">
      <dsp:nvSpPr>
        <dsp:cNvPr id="0" name=""/>
        <dsp:cNvSpPr/>
      </dsp:nvSpPr>
      <dsp:spPr>
        <a:xfrm>
          <a:off x="8227069" y="187082"/>
          <a:ext cx="744620" cy="7446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ED7DD8-6837-F245-874C-A7FC623DE65C}">
      <dsp:nvSpPr>
        <dsp:cNvPr id="0" name=""/>
        <dsp:cNvSpPr/>
      </dsp:nvSpPr>
      <dsp:spPr>
        <a:xfrm>
          <a:off x="2509" y="0"/>
          <a:ext cx="2630374" cy="433493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t" anchorCtr="1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Patient Registry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Collection of patient characteristics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Histories and surveys</a:t>
          </a:r>
        </a:p>
      </dsp:txBody>
      <dsp:txXfrm>
        <a:off x="2509" y="1733972"/>
        <a:ext cx="2630374" cy="1733972"/>
      </dsp:txXfrm>
    </dsp:sp>
    <dsp:sp modelId="{65502B35-5826-DB46-8BC4-74A5A80CB114}">
      <dsp:nvSpPr>
        <dsp:cNvPr id="0" name=""/>
        <dsp:cNvSpPr/>
      </dsp:nvSpPr>
      <dsp:spPr>
        <a:xfrm>
          <a:off x="595930" y="260095"/>
          <a:ext cx="1443531" cy="144353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91E22E0-F0FB-7445-ABD4-D06BF7CAB43D}">
      <dsp:nvSpPr>
        <dsp:cNvPr id="0" name=""/>
        <dsp:cNvSpPr/>
      </dsp:nvSpPr>
      <dsp:spPr>
        <a:xfrm>
          <a:off x="2711795" y="0"/>
          <a:ext cx="2630374" cy="4334930"/>
        </a:xfrm>
        <a:prstGeom prst="roundRect">
          <a:avLst>
            <a:gd name="adj" fmla="val 10000"/>
          </a:avLst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t" anchorCtr="1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Retrospective Cohort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Review of medical records to summarize what has been passively discovered</a:t>
          </a:r>
        </a:p>
      </dsp:txBody>
      <dsp:txXfrm>
        <a:off x="2711795" y="1733972"/>
        <a:ext cx="2630374" cy="1733972"/>
      </dsp:txXfrm>
    </dsp:sp>
    <dsp:sp modelId="{562A5D3E-78B0-394F-9D45-37FB5D0993BA}">
      <dsp:nvSpPr>
        <dsp:cNvPr id="0" name=""/>
        <dsp:cNvSpPr/>
      </dsp:nvSpPr>
      <dsp:spPr>
        <a:xfrm>
          <a:off x="3305216" y="260095"/>
          <a:ext cx="1443531" cy="1443531"/>
        </a:xfrm>
        <a:prstGeom prst="ellipse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5222BCD-44B0-854D-9C05-BEA038823E7C}">
      <dsp:nvSpPr>
        <dsp:cNvPr id="0" name=""/>
        <dsp:cNvSpPr/>
      </dsp:nvSpPr>
      <dsp:spPr>
        <a:xfrm>
          <a:off x="5421080" y="0"/>
          <a:ext cx="2630374" cy="4334930"/>
        </a:xfrm>
        <a:prstGeom prst="roundRect">
          <a:avLst>
            <a:gd name="adj" fmla="val 10000"/>
          </a:avLst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t" anchorCtr="1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Prospective Cohort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Follow patients over time in a standardized way using specific assessments</a:t>
          </a:r>
        </a:p>
      </dsp:txBody>
      <dsp:txXfrm>
        <a:off x="5421080" y="1733972"/>
        <a:ext cx="2630374" cy="1733972"/>
      </dsp:txXfrm>
    </dsp:sp>
    <dsp:sp modelId="{C2828F92-4929-894E-AA2F-72E73BA9E7FD}">
      <dsp:nvSpPr>
        <dsp:cNvPr id="0" name=""/>
        <dsp:cNvSpPr/>
      </dsp:nvSpPr>
      <dsp:spPr>
        <a:xfrm>
          <a:off x="6014501" y="260095"/>
          <a:ext cx="1443531" cy="1443531"/>
        </a:xfrm>
        <a:prstGeom prst="ellipse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55A52B2-62C9-0645-8A4F-B1B41A83DC41}">
      <dsp:nvSpPr>
        <dsp:cNvPr id="0" name=""/>
        <dsp:cNvSpPr/>
      </dsp:nvSpPr>
      <dsp:spPr>
        <a:xfrm>
          <a:off x="8130366" y="0"/>
          <a:ext cx="2630374" cy="4334930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t" anchorCtr="1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Biomarker Study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Explore objective measures of disease state and severity</a:t>
          </a:r>
        </a:p>
      </dsp:txBody>
      <dsp:txXfrm>
        <a:off x="8130366" y="1733972"/>
        <a:ext cx="2630374" cy="1733972"/>
      </dsp:txXfrm>
    </dsp:sp>
    <dsp:sp modelId="{CB1870F9-C4AC-2F4D-9E2F-D495F7618821}">
      <dsp:nvSpPr>
        <dsp:cNvPr id="0" name=""/>
        <dsp:cNvSpPr/>
      </dsp:nvSpPr>
      <dsp:spPr>
        <a:xfrm>
          <a:off x="8723787" y="260095"/>
          <a:ext cx="1443531" cy="1443531"/>
        </a:xfrm>
        <a:prstGeom prst="ellipse">
          <a:avLst/>
        </a:prstGeom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5BEC0B9-7890-F548-917A-19EE64E5C7D5}">
      <dsp:nvSpPr>
        <dsp:cNvPr id="0" name=""/>
        <dsp:cNvSpPr/>
      </dsp:nvSpPr>
      <dsp:spPr>
        <a:xfrm>
          <a:off x="430530" y="3467944"/>
          <a:ext cx="9902190" cy="650239"/>
        </a:xfrm>
        <a:prstGeom prst="left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3CE4C4-B9BF-204D-88C9-A1277FFB36F3}">
      <dsp:nvSpPr>
        <dsp:cNvPr id="0" name=""/>
        <dsp:cNvSpPr/>
      </dsp:nvSpPr>
      <dsp:spPr>
        <a:xfrm rot="2535527">
          <a:off x="2194835" y="3330418"/>
          <a:ext cx="720123" cy="62841"/>
        </a:xfrm>
        <a:custGeom>
          <a:avLst/>
          <a:gdLst/>
          <a:ahLst/>
          <a:cxnLst/>
          <a:rect l="0" t="0" r="0" b="0"/>
          <a:pathLst>
            <a:path>
              <a:moveTo>
                <a:pt x="0" y="31420"/>
              </a:moveTo>
              <a:lnTo>
                <a:pt x="720123" y="31420"/>
              </a:lnTo>
            </a:path>
          </a:pathLst>
        </a:custGeom>
        <a:noFill/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0D391C-5401-604A-86C7-91206E5A2082}">
      <dsp:nvSpPr>
        <dsp:cNvPr id="0" name=""/>
        <dsp:cNvSpPr/>
      </dsp:nvSpPr>
      <dsp:spPr>
        <a:xfrm>
          <a:off x="2288409" y="2329489"/>
          <a:ext cx="812827" cy="62841"/>
        </a:xfrm>
        <a:custGeom>
          <a:avLst/>
          <a:gdLst/>
          <a:ahLst/>
          <a:cxnLst/>
          <a:rect l="0" t="0" r="0" b="0"/>
          <a:pathLst>
            <a:path>
              <a:moveTo>
                <a:pt x="0" y="31420"/>
              </a:moveTo>
              <a:lnTo>
                <a:pt x="812827" y="31420"/>
              </a:lnTo>
            </a:path>
          </a:pathLst>
        </a:custGeom>
        <a:noFill/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046BBC-C666-944E-99A8-31FA32825501}">
      <dsp:nvSpPr>
        <dsp:cNvPr id="0" name=""/>
        <dsp:cNvSpPr/>
      </dsp:nvSpPr>
      <dsp:spPr>
        <a:xfrm rot="19064473">
          <a:off x="2194835" y="1328560"/>
          <a:ext cx="720123" cy="62841"/>
        </a:xfrm>
        <a:custGeom>
          <a:avLst/>
          <a:gdLst/>
          <a:ahLst/>
          <a:cxnLst/>
          <a:rect l="0" t="0" r="0" b="0"/>
          <a:pathLst>
            <a:path>
              <a:moveTo>
                <a:pt x="0" y="31420"/>
              </a:moveTo>
              <a:lnTo>
                <a:pt x="720123" y="31420"/>
              </a:lnTo>
            </a:path>
          </a:pathLst>
        </a:custGeom>
        <a:noFill/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0454AB-707D-1745-AE97-3E77F15C69BD}">
      <dsp:nvSpPr>
        <dsp:cNvPr id="0" name=""/>
        <dsp:cNvSpPr/>
      </dsp:nvSpPr>
      <dsp:spPr>
        <a:xfrm>
          <a:off x="260285" y="1167896"/>
          <a:ext cx="2386028" cy="238602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F1E475-E556-DF40-AEA4-6D8737F56603}">
      <dsp:nvSpPr>
        <dsp:cNvPr id="0" name=""/>
        <dsp:cNvSpPr/>
      </dsp:nvSpPr>
      <dsp:spPr>
        <a:xfrm>
          <a:off x="2647817" y="867"/>
          <a:ext cx="1335716" cy="1335716"/>
        </a:xfrm>
        <a:prstGeom prst="ellipse">
          <a:avLst/>
        </a:prstGeom>
        <a:solidFill>
          <a:schemeClr val="accent5">
            <a:shade val="80000"/>
            <a:hueOff val="90421"/>
            <a:satOff val="1725"/>
            <a:lumOff val="76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Performance Measures</a:t>
          </a:r>
        </a:p>
      </dsp:txBody>
      <dsp:txXfrm>
        <a:off x="2843428" y="196478"/>
        <a:ext cx="944494" cy="944494"/>
      </dsp:txXfrm>
    </dsp:sp>
    <dsp:sp modelId="{DBA130B2-CE56-5347-8158-C462B501B0B0}">
      <dsp:nvSpPr>
        <dsp:cNvPr id="0" name=""/>
        <dsp:cNvSpPr/>
      </dsp:nvSpPr>
      <dsp:spPr>
        <a:xfrm>
          <a:off x="4117106" y="867"/>
          <a:ext cx="2003575" cy="1335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Cognitive Measures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Motor Assessments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Developmental Testing</a:t>
          </a:r>
        </a:p>
      </dsp:txBody>
      <dsp:txXfrm>
        <a:off x="4117106" y="867"/>
        <a:ext cx="2003575" cy="1335716"/>
      </dsp:txXfrm>
    </dsp:sp>
    <dsp:sp modelId="{21387E13-CB8C-9D4C-BA8E-928CBA53C944}">
      <dsp:nvSpPr>
        <dsp:cNvPr id="0" name=""/>
        <dsp:cNvSpPr/>
      </dsp:nvSpPr>
      <dsp:spPr>
        <a:xfrm>
          <a:off x="3101237" y="1693052"/>
          <a:ext cx="1335716" cy="1335716"/>
        </a:xfrm>
        <a:prstGeom prst="ellipse">
          <a:avLst/>
        </a:prstGeom>
        <a:solidFill>
          <a:schemeClr val="accent5">
            <a:shade val="80000"/>
            <a:hueOff val="180842"/>
            <a:satOff val="3450"/>
            <a:lumOff val="152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Proxy-Report Measures</a:t>
          </a:r>
        </a:p>
      </dsp:txBody>
      <dsp:txXfrm>
        <a:off x="3296848" y="1888663"/>
        <a:ext cx="944494" cy="944494"/>
      </dsp:txXfrm>
    </dsp:sp>
    <dsp:sp modelId="{C3D97C1D-BA09-2C4C-B1D2-7A252FDFB17D}">
      <dsp:nvSpPr>
        <dsp:cNvPr id="0" name=""/>
        <dsp:cNvSpPr/>
      </dsp:nvSpPr>
      <dsp:spPr>
        <a:xfrm>
          <a:off x="4570526" y="1693052"/>
          <a:ext cx="2003575" cy="1335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Quality of Life Measures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Parent-Report Disease Severity Scales</a:t>
          </a:r>
        </a:p>
      </dsp:txBody>
      <dsp:txXfrm>
        <a:off x="4570526" y="1693052"/>
        <a:ext cx="2003575" cy="1335716"/>
      </dsp:txXfrm>
    </dsp:sp>
    <dsp:sp modelId="{D3623018-AE22-FE4B-890D-FBBB5ADEE510}">
      <dsp:nvSpPr>
        <dsp:cNvPr id="0" name=""/>
        <dsp:cNvSpPr/>
      </dsp:nvSpPr>
      <dsp:spPr>
        <a:xfrm>
          <a:off x="2647817" y="3385236"/>
          <a:ext cx="1335716" cy="1335716"/>
        </a:xfrm>
        <a:prstGeom prst="ellipse">
          <a:avLst/>
        </a:prstGeom>
        <a:solidFill>
          <a:schemeClr val="accent5">
            <a:shade val="80000"/>
            <a:hueOff val="271263"/>
            <a:satOff val="5175"/>
            <a:lumOff val="228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Physician Rating Scales</a:t>
          </a:r>
        </a:p>
      </dsp:txBody>
      <dsp:txXfrm>
        <a:off x="2843428" y="3580847"/>
        <a:ext cx="944494" cy="944494"/>
      </dsp:txXfrm>
    </dsp:sp>
    <dsp:sp modelId="{828EC088-1DD5-B24F-8EDC-DC537217C8B0}">
      <dsp:nvSpPr>
        <dsp:cNvPr id="0" name=""/>
        <dsp:cNvSpPr/>
      </dsp:nvSpPr>
      <dsp:spPr>
        <a:xfrm>
          <a:off x="4117106" y="3385236"/>
          <a:ext cx="2003575" cy="1335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CHOP-INTEND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Clinical Global Impression (CGI)</a:t>
          </a:r>
        </a:p>
      </dsp:txBody>
      <dsp:txXfrm>
        <a:off x="4117106" y="3385236"/>
        <a:ext cx="2003575" cy="13357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59EE23-9D8F-AB4A-812D-C88237E75C7B}">
      <dsp:nvSpPr>
        <dsp:cNvPr id="0" name=""/>
        <dsp:cNvSpPr/>
      </dsp:nvSpPr>
      <dsp:spPr>
        <a:xfrm rot="8277579">
          <a:off x="3335365" y="3334796"/>
          <a:ext cx="650093" cy="66796"/>
        </a:xfrm>
        <a:custGeom>
          <a:avLst/>
          <a:gdLst/>
          <a:ahLst/>
          <a:cxnLst/>
          <a:rect l="0" t="0" r="0" b="0"/>
          <a:pathLst>
            <a:path>
              <a:moveTo>
                <a:pt x="0" y="33398"/>
              </a:moveTo>
              <a:lnTo>
                <a:pt x="650093" y="33398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10827D-7C3F-2345-8B81-CC54FC040CA9}">
      <dsp:nvSpPr>
        <dsp:cNvPr id="0" name=""/>
        <dsp:cNvSpPr/>
      </dsp:nvSpPr>
      <dsp:spPr>
        <a:xfrm rot="10800000">
          <a:off x="3172924" y="2449600"/>
          <a:ext cx="728891" cy="66796"/>
        </a:xfrm>
        <a:custGeom>
          <a:avLst/>
          <a:gdLst/>
          <a:ahLst/>
          <a:cxnLst/>
          <a:rect l="0" t="0" r="0" b="0"/>
          <a:pathLst>
            <a:path>
              <a:moveTo>
                <a:pt x="0" y="33398"/>
              </a:moveTo>
              <a:lnTo>
                <a:pt x="728891" y="33398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3A4F64-1242-E74F-8E38-805BBA1FF607}">
      <dsp:nvSpPr>
        <dsp:cNvPr id="0" name=""/>
        <dsp:cNvSpPr/>
      </dsp:nvSpPr>
      <dsp:spPr>
        <a:xfrm rot="13322421">
          <a:off x="3335365" y="1564403"/>
          <a:ext cx="650093" cy="66796"/>
        </a:xfrm>
        <a:custGeom>
          <a:avLst/>
          <a:gdLst/>
          <a:ahLst/>
          <a:cxnLst/>
          <a:rect l="0" t="0" r="0" b="0"/>
          <a:pathLst>
            <a:path>
              <a:moveTo>
                <a:pt x="0" y="33398"/>
              </a:moveTo>
              <a:lnTo>
                <a:pt x="650093" y="33398"/>
              </a:lnTo>
            </a:path>
          </a:pathLst>
        </a:custGeom>
        <a:noFill/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A8D03F-BEF3-0A45-AF6C-890C904FAF19}">
      <dsp:nvSpPr>
        <dsp:cNvPr id="0" name=""/>
        <dsp:cNvSpPr/>
      </dsp:nvSpPr>
      <dsp:spPr>
        <a:xfrm>
          <a:off x="3584537" y="1425405"/>
          <a:ext cx="2115185" cy="211518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FB0538-A98D-5141-AAFA-2C36D2D308B4}">
      <dsp:nvSpPr>
        <dsp:cNvPr id="0" name=""/>
        <dsp:cNvSpPr/>
      </dsp:nvSpPr>
      <dsp:spPr>
        <a:xfrm>
          <a:off x="2313184" y="320644"/>
          <a:ext cx="1269111" cy="1269111"/>
        </a:xfrm>
        <a:prstGeom prst="ellipse">
          <a:avLst/>
        </a:prstGeom>
        <a:solidFill>
          <a:schemeClr val="accent3">
            <a:shade val="50000"/>
            <a:hueOff val="0"/>
            <a:satOff val="0"/>
            <a:lumOff val="17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Blood Test</a:t>
          </a:r>
        </a:p>
      </dsp:txBody>
      <dsp:txXfrm>
        <a:off x="2499041" y="506501"/>
        <a:ext cx="897397" cy="897397"/>
      </dsp:txXfrm>
    </dsp:sp>
    <dsp:sp modelId="{93AC1FE9-E614-8C4B-83A5-768DF60B91A6}">
      <dsp:nvSpPr>
        <dsp:cNvPr id="0" name=""/>
        <dsp:cNvSpPr/>
      </dsp:nvSpPr>
      <dsp:spPr>
        <a:xfrm>
          <a:off x="409517" y="320644"/>
          <a:ext cx="1903667" cy="1269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Metabolite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Genomics</a:t>
          </a:r>
        </a:p>
      </dsp:txBody>
      <dsp:txXfrm>
        <a:off x="409517" y="320644"/>
        <a:ext cx="1903667" cy="1269111"/>
      </dsp:txXfrm>
    </dsp:sp>
    <dsp:sp modelId="{4D1A2E06-7562-0449-9560-EE6B3DEB88EA}">
      <dsp:nvSpPr>
        <dsp:cNvPr id="0" name=""/>
        <dsp:cNvSpPr/>
      </dsp:nvSpPr>
      <dsp:spPr>
        <a:xfrm>
          <a:off x="1903812" y="1848442"/>
          <a:ext cx="1269111" cy="1269111"/>
        </a:xfrm>
        <a:prstGeom prst="ellipse">
          <a:avLst/>
        </a:prstGeom>
        <a:solidFill>
          <a:schemeClr val="accent3">
            <a:shade val="50000"/>
            <a:hueOff val="0"/>
            <a:satOff val="0"/>
            <a:lumOff val="359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Electrical Measure</a:t>
          </a:r>
        </a:p>
      </dsp:txBody>
      <dsp:txXfrm>
        <a:off x="2089669" y="2034299"/>
        <a:ext cx="897397" cy="897397"/>
      </dsp:txXfrm>
    </dsp:sp>
    <dsp:sp modelId="{BC0EAC34-EB51-4A47-88C6-0D365C1DEB25}">
      <dsp:nvSpPr>
        <dsp:cNvPr id="0" name=""/>
        <dsp:cNvSpPr/>
      </dsp:nvSpPr>
      <dsp:spPr>
        <a:xfrm>
          <a:off x="145" y="1848442"/>
          <a:ext cx="1903667" cy="1269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EEG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ERP</a:t>
          </a:r>
        </a:p>
      </dsp:txBody>
      <dsp:txXfrm>
        <a:off x="145" y="1848442"/>
        <a:ext cx="1903667" cy="1269111"/>
      </dsp:txXfrm>
    </dsp:sp>
    <dsp:sp modelId="{9D4CF8CF-41A0-564D-9A02-61000BB7558C}">
      <dsp:nvSpPr>
        <dsp:cNvPr id="0" name=""/>
        <dsp:cNvSpPr/>
      </dsp:nvSpPr>
      <dsp:spPr>
        <a:xfrm>
          <a:off x="2313184" y="3376240"/>
          <a:ext cx="1269111" cy="1269111"/>
        </a:xfrm>
        <a:prstGeom prst="ellipse">
          <a:avLst/>
        </a:prstGeom>
        <a:solidFill>
          <a:schemeClr val="accent3">
            <a:shade val="50000"/>
            <a:hueOff val="0"/>
            <a:satOff val="0"/>
            <a:lumOff val="17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Imaging</a:t>
          </a:r>
        </a:p>
      </dsp:txBody>
      <dsp:txXfrm>
        <a:off x="2499041" y="3562097"/>
        <a:ext cx="897397" cy="897397"/>
      </dsp:txXfrm>
    </dsp:sp>
    <dsp:sp modelId="{EEA003BA-32C2-7740-8AAA-EB3802730722}">
      <dsp:nvSpPr>
        <dsp:cNvPr id="0" name=""/>
        <dsp:cNvSpPr/>
      </dsp:nvSpPr>
      <dsp:spPr>
        <a:xfrm>
          <a:off x="409517" y="3376240"/>
          <a:ext cx="1903667" cy="1269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Structural MRI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fMRI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Retinal Imaging</a:t>
          </a:r>
        </a:p>
      </dsp:txBody>
      <dsp:txXfrm>
        <a:off x="409517" y="3376240"/>
        <a:ext cx="1903667" cy="12691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5BCF4-B243-4B4B-868C-AF740269F422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8450D6-AEE7-4A9A-AC9F-25FEF0F81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0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6400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2974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8382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3155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54657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8462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592238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05103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58658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5647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333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9874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AS Clinical Severity Scale – higher scores indicate more impairment so they used the negative of the CSS scores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Growth scales from the Bayley Scales of Infant and Toddler Development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Raw scores from the Vineland Adaptive Behavior Scale </a:t>
            </a:r>
          </a:p>
        </p:txBody>
      </p:sp>
    </p:spTree>
    <p:extLst>
      <p:ext uri="{BB962C8B-B14F-4D97-AF65-F5344CB8AC3E}">
        <p14:creationId xmlns:p14="http://schemas.microsoft.com/office/powerpoint/2010/main" val="931639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Post-hoc analysis of data from a clinical trial of Minocycline found that EEGs improved after treatment</a:t>
            </a:r>
          </a:p>
        </p:txBody>
      </p:sp>
    </p:spTree>
    <p:extLst>
      <p:ext uri="{BB962C8B-B14F-4D97-AF65-F5344CB8AC3E}">
        <p14:creationId xmlns:p14="http://schemas.microsoft.com/office/powerpoint/2010/main" val="14383646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73434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27075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90588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360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3732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8091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0911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4224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5816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4328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69B6285-B99C-A342-A610-CC3349E3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F188833-8C5C-FE4C-AFCC-54A76BDBC536}" type="slidenum">
              <a:rPr lang="en-US" altLang="en-US" smtClean="0"/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27A42D0-87BB-D344-91C8-0DC2DEE3D8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D24140F-EBC5-3E42-B1D9-3843EA1FD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401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CB38A-1EC5-0D4D-B507-DF829F392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9DE590-75DA-8EA9-52E7-9126A79F95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7B1E2-8F63-31B3-09B0-14DEBD111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3286-6CBE-4DC0-BC90-38A203AF8841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F01B8-B16B-BC7C-71BD-87B99861B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6FC3D-613E-A7F9-305C-E42C172FB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BF65-F132-406B-B377-18A6B857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06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041B9-ABA6-EAAA-76A8-2A15E1925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EA45D2-BD14-DA75-E331-0FDC7C98F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17FE6-7A83-BBFD-B9CD-72E674D47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3286-6CBE-4DC0-BC90-38A203AF8841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A04A8-DB04-98DB-5559-4FA709393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87124-A777-BEC4-C48A-36CE8D06F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BF65-F132-406B-B377-18A6B857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564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8D1804-8DFD-F535-112C-E6087293BB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496C2D-6BAD-F3C8-4CDE-B4A5D17287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5223B-D848-4B4C-433C-2F7336356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3286-6CBE-4DC0-BC90-38A203AF8841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DD7C7-7053-2CB5-ABCF-2D2FDFE8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15AC5-978E-62A9-A539-04717B999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BF65-F132-406B-B377-18A6B857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551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42FE9-35BB-32FC-5CE1-6A774AC87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4BB93-E170-B87B-F540-F0DF13281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F80E7-3D6A-A829-1BD9-93DDE50E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3286-6CBE-4DC0-BC90-38A203AF8841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E883C-10D0-4160-BB0D-B72F87662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64A35-DA91-2D64-92B3-4B299E14E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BF65-F132-406B-B377-18A6B857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62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0E6EC-E2D8-2978-2200-0C7AD129C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E49C75-7BE6-900A-4C06-AFE3FC1C3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F1B4A-7FCA-61A2-12C9-4E8B47F59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3286-6CBE-4DC0-BC90-38A203AF8841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ABE43-10E2-65DB-C147-287A5F6B9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B5CC4-5CF3-EB08-168E-53E01E12A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BF65-F132-406B-B377-18A6B857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514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056E4-EB93-217F-AEF1-134874D2D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A17C7-064C-372B-6CC9-32E1D27CB4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3A682-57A5-3AB8-EAE5-7E52C80951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726D65-7D69-DB42-7472-E3013EF13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3286-6CBE-4DC0-BC90-38A203AF8841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3FAFC2-C874-56A9-FE5E-A3B4271C4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A814DD-F48F-5C04-DA0E-821368B4B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BF65-F132-406B-B377-18A6B857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78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586B0-3F31-32AD-9850-97E1412B3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51ED7-4989-FB7E-4398-EE291D9DB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1526FA-FCF0-54AE-7601-F00F36580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F6EB36-948D-16CD-9459-1EB90E6647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DE4F66-B205-E45C-B8C6-AE757062D9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13C8A8-004B-36D6-E5C8-6F5FE1BD3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3286-6CBE-4DC0-BC90-38A203AF8841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0CBEFB-3A08-2581-B50D-329117A18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68F7D8-E162-6DEB-F4C9-C2B438593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BF65-F132-406B-B377-18A6B857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07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41911-DEE6-F298-3246-72A192FC6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EE1ED9-4E0A-9103-70B4-FAB129F0F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3286-6CBE-4DC0-BC90-38A203AF8841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9D98AA-F48A-94B0-268F-1EA342CE4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5DD4D3-D03B-2CD7-35EF-881AC7C9A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BF65-F132-406B-B377-18A6B857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75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C740BF-E170-2059-61F4-339C6251C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3286-6CBE-4DC0-BC90-38A203AF8841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1B5B7E-B118-90B0-B048-76427CDE5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84F97-985F-BD05-820C-41254CC6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BF65-F132-406B-B377-18A6B857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569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CC356-2B2B-91C4-8361-50F546512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28BFD-2F16-F66D-9EAC-46D765028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3A35C5-192A-61B8-4280-9DD1036D87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103D20-27B4-9C80-B2FF-7C0321290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3286-6CBE-4DC0-BC90-38A203AF8841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B50AE-B6C2-9DF7-FB11-0E553F14A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76E6D4-7B83-99F7-1380-6A2F29C54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BF65-F132-406B-B377-18A6B857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616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E68A9-0730-DA9D-0DF3-C8314DBBD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B16C69-805A-0BD3-7AEC-C1B498123B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AAE654-408A-4D12-A401-49C25137E6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9A7A30-7123-E19D-6211-6627D15FA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3286-6CBE-4DC0-BC90-38A203AF8841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A75BB0-6A4D-28DB-D3C4-C590D1223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7BFA6F-A7A8-0DF3-0137-27B3C9E86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0BF65-F132-406B-B377-18A6B857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64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2D2BA7-E219-CFB4-FB19-F31252BF8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44D8E-CFF2-34F8-D7A6-7E4EF78F2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5462B-C95B-E01B-F9FF-6E82C429B4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B3286-6CBE-4DC0-BC90-38A203AF8841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4DF68-1EAF-E6B3-8844-0710A40B97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114C9-DE36-4CEA-B50E-3DFFB8D23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0BF65-F132-406B-B377-18A6B857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41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0" Type="http://schemas.openxmlformats.org/officeDocument/2006/relationships/diagramLayout" Target="../diagrams/layout5.xml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TIF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 descr="NewLogo.png">
            <a:extLst>
              <a:ext uri="{FF2B5EF4-FFF2-40B4-BE49-F238E27FC236}">
                <a16:creationId xmlns:a16="http://schemas.microsoft.com/office/drawing/2014/main" id="{0A9B08E7-B810-2940-84DA-918653A80B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727200"/>
            <a:ext cx="33909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A2DB473-B851-5C4B-8DFF-B22D9A0679FD}"/>
              </a:ext>
            </a:extLst>
          </p:cNvPr>
          <p:cNvCxnSpPr/>
          <p:nvPr/>
        </p:nvCxnSpPr>
        <p:spPr>
          <a:xfrm>
            <a:off x="1304925" y="3244850"/>
            <a:ext cx="10887075" cy="0"/>
          </a:xfrm>
          <a:prstGeom prst="line">
            <a:avLst/>
          </a:prstGeom>
          <a:ln w="12700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ubtitle 2">
            <a:extLst>
              <a:ext uri="{FF2B5EF4-FFF2-40B4-BE49-F238E27FC236}">
                <a16:creationId xmlns:a16="http://schemas.microsoft.com/office/drawing/2014/main" id="{09FE843D-65EC-5945-81B1-A6AF92C04CBA}"/>
              </a:ext>
            </a:extLst>
          </p:cNvPr>
          <p:cNvSpPr txBox="1">
            <a:spLocks/>
          </p:cNvSpPr>
          <p:nvPr/>
        </p:nvSpPr>
        <p:spPr>
          <a:xfrm>
            <a:off x="1184274" y="3314699"/>
            <a:ext cx="10556277" cy="2179583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SLC6A1-NDD Natural History Study Update</a:t>
            </a:r>
          </a:p>
          <a:p>
            <a:pPr algn="l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November 2023</a:t>
            </a:r>
          </a:p>
          <a:p>
            <a:pPr algn="l" fontAlgn="auto">
              <a:lnSpc>
                <a:spcPct val="90000"/>
              </a:lnSpc>
              <a:spcAft>
                <a:spcPts val="0"/>
              </a:spcAft>
              <a:defRPr/>
            </a:pP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  <a:p>
            <a:pPr algn="l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Kimberly Goodspeed, MD</a:t>
            </a:r>
          </a:p>
          <a:p>
            <a:pPr algn="l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University of Texas Southwestern &amp; Children’s Health Dallas</a:t>
            </a:r>
          </a:p>
          <a:p>
            <a:pPr algn="l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Department of Pediatrics | Neurology | Psychiatry</a:t>
            </a:r>
          </a:p>
          <a:p>
            <a:pPr algn="l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rPr>
              <a:t>Center for Autism Care</a:t>
            </a:r>
          </a:p>
        </p:txBody>
      </p:sp>
    </p:spTree>
    <p:extLst>
      <p:ext uri="{BB962C8B-B14F-4D97-AF65-F5344CB8AC3E}">
        <p14:creationId xmlns:p14="http://schemas.microsoft.com/office/powerpoint/2010/main" val="176921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>
            <a:extLst>
              <a:ext uri="{FF2B5EF4-FFF2-40B4-BE49-F238E27FC236}">
                <a16:creationId xmlns:a16="http://schemas.microsoft.com/office/drawing/2014/main" id="{4AB5F6B0-3CEB-3B45-A752-9EDAD063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1055688"/>
            <a:ext cx="7664450" cy="48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2400" b="1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Selecting Endpoints</a:t>
            </a:r>
          </a:p>
        </p:txBody>
      </p:sp>
      <p:pic>
        <p:nvPicPr>
          <p:cNvPr id="19459" name="Picture 9" descr="NewLogo.png">
            <a:extLst>
              <a:ext uri="{FF2B5EF4-FFF2-40B4-BE49-F238E27FC236}">
                <a16:creationId xmlns:a16="http://schemas.microsoft.com/office/drawing/2014/main" id="{014FACED-F5A8-E847-8267-F970BB1E7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638" y="177800"/>
            <a:ext cx="26606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AAE0DC4-C80C-F145-AB56-460B8F2534FD}"/>
              </a:ext>
            </a:extLst>
          </p:cNvPr>
          <p:cNvGraphicFramePr/>
          <p:nvPr/>
        </p:nvGraphicFramePr>
        <p:xfrm>
          <a:off x="5357613" y="1735245"/>
          <a:ext cx="6834387" cy="4721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7487857-7674-0944-B032-7125D51BAABD}"/>
              </a:ext>
            </a:extLst>
          </p:cNvPr>
          <p:cNvGraphicFramePr/>
          <p:nvPr/>
        </p:nvGraphicFramePr>
        <p:xfrm>
          <a:off x="232484" y="1588468"/>
          <a:ext cx="5699869" cy="4965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9661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3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 descr="NewLogo.png">
            <a:extLst>
              <a:ext uri="{FF2B5EF4-FFF2-40B4-BE49-F238E27FC236}">
                <a16:creationId xmlns:a16="http://schemas.microsoft.com/office/drawing/2014/main" id="{0A9B08E7-B810-2940-84DA-918653A80B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727200"/>
            <a:ext cx="33909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A2DB473-B851-5C4B-8DFF-B22D9A0679FD}"/>
              </a:ext>
            </a:extLst>
          </p:cNvPr>
          <p:cNvCxnSpPr/>
          <p:nvPr/>
        </p:nvCxnSpPr>
        <p:spPr>
          <a:xfrm>
            <a:off x="1304925" y="3244850"/>
            <a:ext cx="10887075" cy="0"/>
          </a:xfrm>
          <a:prstGeom prst="line">
            <a:avLst/>
          </a:prstGeom>
          <a:ln w="12700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ubtitle 2">
            <a:extLst>
              <a:ext uri="{FF2B5EF4-FFF2-40B4-BE49-F238E27FC236}">
                <a16:creationId xmlns:a16="http://schemas.microsoft.com/office/drawing/2014/main" id="{09FE843D-65EC-5945-81B1-A6AF92C04CBA}"/>
              </a:ext>
            </a:extLst>
          </p:cNvPr>
          <p:cNvSpPr txBox="1">
            <a:spLocks/>
          </p:cNvSpPr>
          <p:nvPr/>
        </p:nvSpPr>
        <p:spPr>
          <a:xfrm>
            <a:off x="1184274" y="3314699"/>
            <a:ext cx="9974793" cy="21795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4800" dirty="0"/>
              <a:t>Patient-Centered Clinical Development </a:t>
            </a:r>
            <a:endParaRPr lang="en-US" sz="1200" dirty="0"/>
          </a:p>
          <a:p>
            <a:pPr algn="l"/>
            <a:r>
              <a:rPr lang="en-US" sz="1800" dirty="0"/>
              <a:t>Disease Concept Study</a:t>
            </a:r>
          </a:p>
          <a:p>
            <a:pPr algn="l"/>
            <a:r>
              <a:rPr lang="en-US" sz="1800" dirty="0"/>
              <a:t>Clinical Outcome Measure Development</a:t>
            </a:r>
          </a:p>
          <a:p>
            <a:pPr algn="l" fontAlgn="auto">
              <a:lnSpc>
                <a:spcPct val="90000"/>
              </a:lnSpc>
              <a:spcAft>
                <a:spcPts val="0"/>
              </a:spcAft>
              <a:defRPr/>
            </a:pPr>
            <a:endParaRPr lang="en-US" sz="190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9150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>
            <a:extLst>
              <a:ext uri="{FF2B5EF4-FFF2-40B4-BE49-F238E27FC236}">
                <a16:creationId xmlns:a16="http://schemas.microsoft.com/office/drawing/2014/main" id="{4AB5F6B0-3CEB-3B45-A752-9EDAD063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" y="1055689"/>
            <a:ext cx="4940618" cy="743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20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SLC6A1-NDD | Disease Concept Model Study Social Media Listening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4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09AD40CF-15B3-4104-A98C-F24D56923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5306" y="0"/>
            <a:ext cx="2307880" cy="10988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E2C955-CB46-490D-9A3D-2FE4AB338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7424" y="3145508"/>
            <a:ext cx="3170365" cy="23335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1A8FB8-FA82-4B53-97BB-BCF2692520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7424" y="2256789"/>
            <a:ext cx="3033710" cy="813922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10BEF759-1B7D-49CF-9CC0-A1BEDBB6C2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2788" y="1702772"/>
            <a:ext cx="4787885" cy="48361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BA05C4-FA32-6AF9-C785-CF9482CACA5B}"/>
              </a:ext>
            </a:extLst>
          </p:cNvPr>
          <p:cNvSpPr txBox="1"/>
          <p:nvPr/>
        </p:nvSpPr>
        <p:spPr>
          <a:xfrm>
            <a:off x="0" y="6520913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i="1" dirty="0"/>
              <a:t>Goodspeed et al, 2023</a:t>
            </a:r>
          </a:p>
        </p:txBody>
      </p:sp>
    </p:spTree>
    <p:extLst>
      <p:ext uri="{BB962C8B-B14F-4D97-AF65-F5344CB8AC3E}">
        <p14:creationId xmlns:p14="http://schemas.microsoft.com/office/powerpoint/2010/main" val="824722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>
            <a:extLst>
              <a:ext uri="{FF2B5EF4-FFF2-40B4-BE49-F238E27FC236}">
                <a16:creationId xmlns:a16="http://schemas.microsoft.com/office/drawing/2014/main" id="{4AB5F6B0-3CEB-3B45-A752-9EDAD063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1055688"/>
            <a:ext cx="7664450" cy="404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20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SLC6A1-NDD | Disease Concept Model Study – Draft Model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4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09AD40CF-15B3-4104-A98C-F24D56923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5306" y="0"/>
            <a:ext cx="2307880" cy="1098807"/>
          </a:xfrm>
          <a:prstGeom prst="rect">
            <a:avLst/>
          </a:prstGeom>
        </p:spPr>
      </p:pic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B4414065-56C1-4E87-946A-113EE22F4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927" y="2179467"/>
            <a:ext cx="5675346" cy="37241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D56D3A-8264-4554-8831-BFF8FA6D8536}"/>
              </a:ext>
            </a:extLst>
          </p:cNvPr>
          <p:cNvSpPr txBox="1"/>
          <p:nvPr/>
        </p:nvSpPr>
        <p:spPr>
          <a:xfrm>
            <a:off x="0" y="6520913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i="1" dirty="0"/>
              <a:t>Goodspeed et al,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A15467-6344-F0CB-56B8-43FFA691E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695" y="1774361"/>
            <a:ext cx="4534394" cy="453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4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>
            <a:extLst>
              <a:ext uri="{FF2B5EF4-FFF2-40B4-BE49-F238E27FC236}">
                <a16:creationId xmlns:a16="http://schemas.microsoft.com/office/drawing/2014/main" id="{4AB5F6B0-3CEB-3B45-A752-9EDAD063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1055688"/>
            <a:ext cx="7664450" cy="48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24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Quality of Life Assessments</a:t>
            </a:r>
          </a:p>
        </p:txBody>
      </p:sp>
      <p:pic>
        <p:nvPicPr>
          <p:cNvPr id="19459" name="Picture 9" descr="NewLogo.png">
            <a:extLst>
              <a:ext uri="{FF2B5EF4-FFF2-40B4-BE49-F238E27FC236}">
                <a16:creationId xmlns:a16="http://schemas.microsoft.com/office/drawing/2014/main" id="{014FACED-F5A8-E847-8267-F970BB1E7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638" y="177800"/>
            <a:ext cx="26606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CDC8ABCD-679E-8EDB-9983-8D75FFB55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594985"/>
            <a:ext cx="10317223" cy="96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Comparison of 3 QoL measures in the SLC6A1 Cohort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DBF2F8-F84C-903D-08C1-BAE96639F9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605" y="2031682"/>
            <a:ext cx="5257799" cy="3286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031A81-86E3-D41D-8B2E-EC2CADAC9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3954" y="1786105"/>
            <a:ext cx="5696709" cy="356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6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>
            <a:extLst>
              <a:ext uri="{FF2B5EF4-FFF2-40B4-BE49-F238E27FC236}">
                <a16:creationId xmlns:a16="http://schemas.microsoft.com/office/drawing/2014/main" id="{4AB5F6B0-3CEB-3B45-A752-9EDAD063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1055688"/>
            <a:ext cx="8569642" cy="46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24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Developmental Coordination Disorder Questionnaire</a:t>
            </a:r>
          </a:p>
        </p:txBody>
      </p:sp>
      <p:pic>
        <p:nvPicPr>
          <p:cNvPr id="19459" name="Picture 9" descr="NewLogo.png">
            <a:extLst>
              <a:ext uri="{FF2B5EF4-FFF2-40B4-BE49-F238E27FC236}">
                <a16:creationId xmlns:a16="http://schemas.microsoft.com/office/drawing/2014/main" id="{014FACED-F5A8-E847-8267-F970BB1E7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638" y="177800"/>
            <a:ext cx="26606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CDC8ABCD-679E-8EDB-9983-8D75FFB55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3197" y="2373111"/>
            <a:ext cx="5402580" cy="309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Other features noted by caregivers</a:t>
            </a:r>
          </a:p>
          <a:p>
            <a:pPr marL="91440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Generally poor coordination &amp; off balance</a:t>
            </a:r>
          </a:p>
          <a:p>
            <a:pPr marL="91440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Twisting &amp; posturing movements of fingers</a:t>
            </a:r>
          </a:p>
          <a:p>
            <a:pPr marL="91440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Clumsiness leading to injuries</a:t>
            </a:r>
          </a:p>
          <a:p>
            <a:pPr marL="91440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Tremulous movements of arms/legs and head</a:t>
            </a:r>
          </a:p>
          <a:p>
            <a:pPr marL="91440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Teeth-grinding</a:t>
            </a:r>
          </a:p>
          <a:p>
            <a:pPr marL="91440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Staring at hands </a:t>
            </a:r>
          </a:p>
          <a:p>
            <a:pPr marL="91440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Tensing postures of arms/legs with emotion</a:t>
            </a:r>
          </a:p>
          <a:p>
            <a:pPr marL="91440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Body rocking</a:t>
            </a:r>
          </a:p>
          <a:p>
            <a:pPr marL="91440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1400" dirty="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28E4396-6183-7320-71C2-E8EDC9E52D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9343610"/>
              </p:ext>
            </p:extLst>
          </p:nvPr>
        </p:nvGraphicFramePr>
        <p:xfrm>
          <a:off x="1026696" y="2234304"/>
          <a:ext cx="5486501" cy="3461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4085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>
            <a:extLst>
              <a:ext uri="{FF2B5EF4-FFF2-40B4-BE49-F238E27FC236}">
                <a16:creationId xmlns:a16="http://schemas.microsoft.com/office/drawing/2014/main" id="{4AB5F6B0-3CEB-3B45-A752-9EDAD063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1055688"/>
            <a:ext cx="8569642" cy="46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24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Developmental Coordination Disorder Questionnaire</a:t>
            </a:r>
          </a:p>
        </p:txBody>
      </p:sp>
      <p:pic>
        <p:nvPicPr>
          <p:cNvPr id="19459" name="Picture 9" descr="NewLogo.png">
            <a:extLst>
              <a:ext uri="{FF2B5EF4-FFF2-40B4-BE49-F238E27FC236}">
                <a16:creationId xmlns:a16="http://schemas.microsoft.com/office/drawing/2014/main" id="{014FACED-F5A8-E847-8267-F970BB1E7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638" y="177800"/>
            <a:ext cx="26606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56CC060-3949-A3B6-78E7-16EF931B0D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1452802"/>
              </p:ext>
            </p:extLst>
          </p:nvPr>
        </p:nvGraphicFramePr>
        <p:xfrm>
          <a:off x="1288257" y="3891575"/>
          <a:ext cx="4448400" cy="2720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DCEE40A-87F1-8B0A-303B-FECDB3B362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1146539"/>
              </p:ext>
            </p:extLst>
          </p:nvPr>
        </p:nvGraphicFramePr>
        <p:xfrm>
          <a:off x="6096000" y="3891574"/>
          <a:ext cx="4398963" cy="2720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C9023B7-B788-6188-70A7-4BDB5273D8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0665577"/>
              </p:ext>
            </p:extLst>
          </p:nvPr>
        </p:nvGraphicFramePr>
        <p:xfrm>
          <a:off x="2991828" y="1914730"/>
          <a:ext cx="5009148" cy="173736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904941">
                  <a:extLst>
                    <a:ext uri="{9D8B030D-6E8A-4147-A177-3AD203B41FA5}">
                      <a16:colId xmlns:a16="http://schemas.microsoft.com/office/drawing/2014/main" val="1796932979"/>
                    </a:ext>
                  </a:extLst>
                </a:gridCol>
                <a:gridCol w="2104207">
                  <a:extLst>
                    <a:ext uri="{9D8B030D-6E8A-4147-A177-3AD203B41FA5}">
                      <a16:colId xmlns:a16="http://schemas.microsoft.com/office/drawing/2014/main" val="1900915771"/>
                    </a:ext>
                  </a:extLst>
                </a:gridCol>
              </a:tblGrid>
              <a:tr h="46278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DCDQ Age Bracket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Score Indicative of Discoordination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681405"/>
                  </a:ext>
                </a:extLst>
              </a:tr>
              <a:tr h="298364">
                <a:tc>
                  <a:txBody>
                    <a:bodyPr/>
                    <a:lstStyle/>
                    <a:p>
                      <a:r>
                        <a:rPr lang="en-US" sz="1400" dirty="0"/>
                        <a:t>Under 4-years (Little DCDQ)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 to 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7089346"/>
                  </a:ext>
                </a:extLst>
              </a:tr>
              <a:tr h="298364">
                <a:tc>
                  <a:txBody>
                    <a:bodyPr/>
                    <a:lstStyle/>
                    <a:p>
                      <a:r>
                        <a:rPr lang="en-US" sz="1400" dirty="0"/>
                        <a:t>5yr to 7yr 11m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 to 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4485259"/>
                  </a:ext>
                </a:extLst>
              </a:tr>
              <a:tr h="298364">
                <a:tc>
                  <a:txBody>
                    <a:bodyPr/>
                    <a:lstStyle/>
                    <a:p>
                      <a:r>
                        <a:rPr lang="en-US" sz="1400" dirty="0"/>
                        <a:t>8yr to 9yr 11m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 to 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988426"/>
                  </a:ext>
                </a:extLst>
              </a:tr>
              <a:tr h="298364">
                <a:tc>
                  <a:txBody>
                    <a:bodyPr/>
                    <a:lstStyle/>
                    <a:p>
                      <a:r>
                        <a:rPr lang="en-US" sz="1400" dirty="0"/>
                        <a:t>10yr to 15yr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 to 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63088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078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>
            <a:extLst>
              <a:ext uri="{FF2B5EF4-FFF2-40B4-BE49-F238E27FC236}">
                <a16:creationId xmlns:a16="http://schemas.microsoft.com/office/drawing/2014/main" id="{4AB5F6B0-3CEB-3B45-A752-9EDAD063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1055688"/>
            <a:ext cx="8569642" cy="46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24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Sleep Disorder Questionnaires</a:t>
            </a:r>
          </a:p>
        </p:txBody>
      </p:sp>
      <p:pic>
        <p:nvPicPr>
          <p:cNvPr id="19459" name="Picture 9" descr="NewLogo.png">
            <a:extLst>
              <a:ext uri="{FF2B5EF4-FFF2-40B4-BE49-F238E27FC236}">
                <a16:creationId xmlns:a16="http://schemas.microsoft.com/office/drawing/2014/main" id="{014FACED-F5A8-E847-8267-F970BB1E7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638" y="177800"/>
            <a:ext cx="26606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EA0DBF8-C803-98C3-E0E7-08909DA7AD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1387693"/>
              </p:ext>
            </p:extLst>
          </p:nvPr>
        </p:nvGraphicFramePr>
        <p:xfrm>
          <a:off x="887413" y="2373111"/>
          <a:ext cx="5402580" cy="3664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Rectangle 5">
            <a:extLst>
              <a:ext uri="{FF2B5EF4-FFF2-40B4-BE49-F238E27FC236}">
                <a16:creationId xmlns:a16="http://schemas.microsoft.com/office/drawing/2014/main" id="{C34AD5CD-1DA0-C514-954F-05FC61C2F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3348" y="2659932"/>
            <a:ext cx="5402580" cy="309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Other features noted by caregivers</a:t>
            </a:r>
          </a:p>
          <a:p>
            <a:pPr marL="91440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Requires a strict bedtime routine to fall asleep</a:t>
            </a:r>
          </a:p>
          <a:p>
            <a:pPr marL="91440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Weighted blanket</a:t>
            </a:r>
          </a:p>
          <a:p>
            <a:pPr marL="91440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History of night terrors</a:t>
            </a:r>
          </a:p>
          <a:p>
            <a:pPr marL="91440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Restless sleep in infancy</a:t>
            </a:r>
          </a:p>
          <a:p>
            <a:pPr marL="91440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Uses a veil bed</a:t>
            </a:r>
          </a:p>
          <a:p>
            <a:pPr marL="91440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Jerky movements in sleep</a:t>
            </a:r>
          </a:p>
          <a:p>
            <a:pPr marL="91440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Sleeps in short intervals </a:t>
            </a:r>
          </a:p>
        </p:txBody>
      </p:sp>
    </p:spTree>
    <p:extLst>
      <p:ext uri="{BB962C8B-B14F-4D97-AF65-F5344CB8AC3E}">
        <p14:creationId xmlns:p14="http://schemas.microsoft.com/office/powerpoint/2010/main" val="418667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>
            <a:extLst>
              <a:ext uri="{FF2B5EF4-FFF2-40B4-BE49-F238E27FC236}">
                <a16:creationId xmlns:a16="http://schemas.microsoft.com/office/drawing/2014/main" id="{4AB5F6B0-3CEB-3B45-A752-9EDAD063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1055688"/>
            <a:ext cx="8569642" cy="46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24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Sleep Disorder Questionnaires</a:t>
            </a:r>
          </a:p>
        </p:txBody>
      </p:sp>
      <p:pic>
        <p:nvPicPr>
          <p:cNvPr id="19459" name="Picture 9" descr="NewLogo.png">
            <a:extLst>
              <a:ext uri="{FF2B5EF4-FFF2-40B4-BE49-F238E27FC236}">
                <a16:creationId xmlns:a16="http://schemas.microsoft.com/office/drawing/2014/main" id="{014FACED-F5A8-E847-8267-F970BB1E7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638" y="177800"/>
            <a:ext cx="26606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34AD5CD-1DA0-C514-954F-05FC61C2F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6582" y="1885720"/>
            <a:ext cx="5402580" cy="309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All participants have a Total T-Score &gt;39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Top Issues on SDSC</a:t>
            </a:r>
          </a:p>
          <a:p>
            <a:pPr marL="91440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&gt;50% of Participants scored 4 or 5</a:t>
            </a:r>
          </a:p>
          <a:p>
            <a:pPr marL="1314450" lvl="2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Startles or jerks while falling asleep</a:t>
            </a:r>
          </a:p>
          <a:p>
            <a:pPr marL="1314450" lvl="2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Frequent twitching or jerking while asleep</a:t>
            </a:r>
          </a:p>
          <a:p>
            <a:pPr marL="1314450" lvl="2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Grinds teeth in sleep</a:t>
            </a:r>
          </a:p>
          <a:p>
            <a:pPr marL="91440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&gt;25% of Participants scored 4 or 5</a:t>
            </a:r>
          </a:p>
          <a:p>
            <a:pPr marL="1314450" lvl="2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Reluctant to go to bed</a:t>
            </a:r>
          </a:p>
          <a:p>
            <a:pPr marL="1314450" lvl="2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Repetitive behaviors while falling asleep</a:t>
            </a:r>
          </a:p>
          <a:p>
            <a:pPr marL="1314450" lvl="2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2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Daytime sleepiness</a:t>
            </a:r>
          </a:p>
          <a:p>
            <a:pPr marL="1314450" lvl="2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1200" dirty="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CCFBC75-C9A3-DF8C-8142-D9C58EEBBB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9700386"/>
              </p:ext>
            </p:extLst>
          </p:nvPr>
        </p:nvGraphicFramePr>
        <p:xfrm>
          <a:off x="3372677" y="1868295"/>
          <a:ext cx="5173630" cy="3027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ABFEE11-9555-637E-325B-D04FFFC7E3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4362642"/>
              </p:ext>
            </p:extLst>
          </p:nvPr>
        </p:nvGraphicFramePr>
        <p:xfrm>
          <a:off x="105877" y="2148880"/>
          <a:ext cx="4573905" cy="2747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Rectangle 5">
            <a:extLst>
              <a:ext uri="{FF2B5EF4-FFF2-40B4-BE49-F238E27FC236}">
                <a16:creationId xmlns:a16="http://schemas.microsoft.com/office/drawing/2014/main" id="{2E542703-00C6-763A-7B5E-F39BE2351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0308" y="4976979"/>
            <a:ext cx="3478367" cy="161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1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DIMS – Disorders of Initiating and Maintaining Sleep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100" dirty="0">
                <a:solidFill>
                  <a:schemeClr val="bg1">
                    <a:lumMod val="50000"/>
                  </a:schemeClr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SBD – Sleep Breathing Disorders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1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DA – Disorders of Arousal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1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SWTD – Sleep-Wake Transition Disorders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100" dirty="0">
                <a:solidFill>
                  <a:schemeClr val="bg1">
                    <a:lumMod val="50000"/>
                  </a:schemeClr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DOES – Disorders of Excessive Somnolence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100" dirty="0">
                <a:solidFill>
                  <a:schemeClr val="bg1">
                    <a:lumMod val="50000"/>
                  </a:schemeClr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SHY – Sleep </a:t>
            </a:r>
            <a:r>
              <a:rPr lang="en-US" altLang="en-US" sz="1100" dirty="0" err="1">
                <a:solidFill>
                  <a:schemeClr val="bg1">
                    <a:lumMod val="50000"/>
                  </a:schemeClr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Hyperhydrosis</a:t>
            </a:r>
            <a:endParaRPr lang="en-US" altLang="en-US" sz="1100" dirty="0">
              <a:solidFill>
                <a:schemeClr val="bg1">
                  <a:lumMod val="50000"/>
                </a:schemeClr>
              </a:solidFill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1100" dirty="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C2AE2E-330F-50A6-DF0A-0F672D2D2CF4}"/>
              </a:ext>
            </a:extLst>
          </p:cNvPr>
          <p:cNvCxnSpPr/>
          <p:nvPr/>
        </p:nvCxnSpPr>
        <p:spPr>
          <a:xfrm>
            <a:off x="785813" y="3792354"/>
            <a:ext cx="3434495" cy="0"/>
          </a:xfrm>
          <a:prstGeom prst="line">
            <a:avLst/>
          </a:prstGeom>
          <a:ln w="571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03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 descr="NewLogo.png">
            <a:extLst>
              <a:ext uri="{FF2B5EF4-FFF2-40B4-BE49-F238E27FC236}">
                <a16:creationId xmlns:a16="http://schemas.microsoft.com/office/drawing/2014/main" id="{0A9B08E7-B810-2940-84DA-918653A80B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727200"/>
            <a:ext cx="33909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A2DB473-B851-5C4B-8DFF-B22D9A0679FD}"/>
              </a:ext>
            </a:extLst>
          </p:cNvPr>
          <p:cNvCxnSpPr/>
          <p:nvPr/>
        </p:nvCxnSpPr>
        <p:spPr>
          <a:xfrm>
            <a:off x="1304925" y="3244850"/>
            <a:ext cx="10887075" cy="0"/>
          </a:xfrm>
          <a:prstGeom prst="line">
            <a:avLst/>
          </a:prstGeom>
          <a:ln w="12700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ubtitle 2">
            <a:extLst>
              <a:ext uri="{FF2B5EF4-FFF2-40B4-BE49-F238E27FC236}">
                <a16:creationId xmlns:a16="http://schemas.microsoft.com/office/drawing/2014/main" id="{09FE843D-65EC-5945-81B1-A6AF92C04CBA}"/>
              </a:ext>
            </a:extLst>
          </p:cNvPr>
          <p:cNvSpPr txBox="1">
            <a:spLocks/>
          </p:cNvSpPr>
          <p:nvPr/>
        </p:nvSpPr>
        <p:spPr>
          <a:xfrm>
            <a:off x="1184274" y="3314699"/>
            <a:ext cx="9974793" cy="21795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4800" dirty="0"/>
              <a:t>Biomarker Development </a:t>
            </a:r>
            <a:endParaRPr lang="en-US" sz="1200" dirty="0"/>
          </a:p>
          <a:p>
            <a:pPr algn="l"/>
            <a:r>
              <a:rPr lang="en-US" sz="1800" dirty="0"/>
              <a:t>EEG Biomarker</a:t>
            </a:r>
          </a:p>
          <a:p>
            <a:pPr algn="l"/>
            <a:r>
              <a:rPr lang="en-US" sz="1800" dirty="0"/>
              <a:t>MRS Biomarker</a:t>
            </a:r>
          </a:p>
          <a:p>
            <a:pPr algn="l" fontAlgn="auto">
              <a:lnSpc>
                <a:spcPct val="90000"/>
              </a:lnSpc>
              <a:spcAft>
                <a:spcPts val="0"/>
              </a:spcAft>
              <a:defRPr/>
            </a:pPr>
            <a:endParaRPr lang="en-US" sz="190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06459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>
            <a:extLst>
              <a:ext uri="{FF2B5EF4-FFF2-40B4-BE49-F238E27FC236}">
                <a16:creationId xmlns:a16="http://schemas.microsoft.com/office/drawing/2014/main" id="{4AB5F6B0-3CEB-3B45-A752-9EDAD063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1055688"/>
            <a:ext cx="7664450" cy="48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24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The Life Cycle of NDD Research </a:t>
            </a:r>
          </a:p>
        </p:txBody>
      </p:sp>
      <p:pic>
        <p:nvPicPr>
          <p:cNvPr id="19459" name="Picture 9" descr="NewLogo.png">
            <a:extLst>
              <a:ext uri="{FF2B5EF4-FFF2-40B4-BE49-F238E27FC236}">
                <a16:creationId xmlns:a16="http://schemas.microsoft.com/office/drawing/2014/main" id="{014FACED-F5A8-E847-8267-F970BB1E7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638" y="177800"/>
            <a:ext cx="26606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4B20FD-F07D-C844-B393-9C2211632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8098" y="1518647"/>
            <a:ext cx="6398089" cy="481791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3" y="6356350"/>
            <a:ext cx="770206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err="1">
                <a:latin typeface="Segoe UI" panose="020B0502040204020203" pitchFamily="34" charset="0"/>
              </a:rPr>
              <a:t>Sztainberg</a:t>
            </a:r>
            <a:r>
              <a:rPr lang="en-US" sz="1000">
                <a:latin typeface="Segoe UI" panose="020B0502040204020203" pitchFamily="34" charset="0"/>
              </a:rPr>
              <a:t> Y, </a:t>
            </a:r>
            <a:r>
              <a:rPr lang="en-US" sz="1000" err="1">
                <a:latin typeface="Segoe UI" panose="020B0502040204020203" pitchFamily="34" charset="0"/>
              </a:rPr>
              <a:t>Zoghbi</a:t>
            </a:r>
            <a:r>
              <a:rPr lang="en-US" sz="1000">
                <a:latin typeface="Segoe UI" panose="020B0502040204020203" pitchFamily="34" charset="0"/>
              </a:rPr>
              <a:t> HY. Lessons learned from studying syndromic autism spectrum disorders. </a:t>
            </a:r>
            <a:r>
              <a:rPr lang="en-US" sz="1000" i="1">
                <a:latin typeface="Segoe UI" panose="020B0502040204020203" pitchFamily="34" charset="0"/>
              </a:rPr>
              <a:t>Nat </a:t>
            </a:r>
            <a:r>
              <a:rPr lang="en-US" sz="1000" i="1" err="1">
                <a:latin typeface="Segoe UI" panose="020B0502040204020203" pitchFamily="34" charset="0"/>
              </a:rPr>
              <a:t>Neurosci</a:t>
            </a:r>
            <a:r>
              <a:rPr lang="en-US" sz="1000" i="1">
                <a:latin typeface="Segoe UI" panose="020B0502040204020203" pitchFamily="34" charset="0"/>
              </a:rPr>
              <a:t>. </a:t>
            </a:r>
            <a:r>
              <a:rPr lang="en-US" sz="1000">
                <a:latin typeface="Segoe UI" panose="020B0502040204020203" pitchFamily="34" charset="0"/>
              </a:rPr>
              <a:t>2016;19(11):1408-1417.</a:t>
            </a:r>
            <a:endParaRPr lang="en-US" sz="100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F8D84E59-85FB-414B-B4FB-6E60910CA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907" y="1941185"/>
            <a:ext cx="3995191" cy="382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6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Each genetic discovery provides a window into the neural pathways involved in autism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160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6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Genetic discoveries identify potential targets for precision therapies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160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60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Targeting specific populations may reduce heterogeneity of a study cohort</a:t>
            </a:r>
          </a:p>
        </p:txBody>
      </p:sp>
    </p:spTree>
    <p:extLst>
      <p:ext uri="{BB962C8B-B14F-4D97-AF65-F5344CB8AC3E}">
        <p14:creationId xmlns:p14="http://schemas.microsoft.com/office/powerpoint/2010/main" val="91109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>
            <a:extLst>
              <a:ext uri="{FF2B5EF4-FFF2-40B4-BE49-F238E27FC236}">
                <a16:creationId xmlns:a16="http://schemas.microsoft.com/office/drawing/2014/main" id="{4AB5F6B0-3CEB-3B45-A752-9EDAD063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1055688"/>
            <a:ext cx="9457938" cy="48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24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Biomarkers - Electroencephalography</a:t>
            </a:r>
          </a:p>
        </p:txBody>
      </p:sp>
      <p:pic>
        <p:nvPicPr>
          <p:cNvPr id="19459" name="Picture 9" descr="NewLogo.png">
            <a:extLst>
              <a:ext uri="{FF2B5EF4-FFF2-40B4-BE49-F238E27FC236}">
                <a16:creationId xmlns:a16="http://schemas.microsoft.com/office/drawing/2014/main" id="{014FACED-F5A8-E847-8267-F970BB1E7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638" y="177800"/>
            <a:ext cx="26606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ABBC8E-1353-DD7D-B547-469C605AD8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417" y="2347252"/>
            <a:ext cx="8510546" cy="34550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3E3B48-34A9-2B74-7D57-1F97A5C403FF}"/>
              </a:ext>
            </a:extLst>
          </p:cNvPr>
          <p:cNvSpPr txBox="1"/>
          <p:nvPr/>
        </p:nvSpPr>
        <p:spPr>
          <a:xfrm>
            <a:off x="0" y="6538912"/>
            <a:ext cx="1125639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Goodspeed K, Armstrong D, Dolce A, Evans P, Said R, Tsai P, Sirsi D. Electroencephalographic (EEG) Biomarkers in Genetic Neurodevelopmental Disorders. J Child Neurol. 2023 May;38(6-7):466-477. </a:t>
            </a:r>
            <a:r>
              <a:rPr lang="en-US" sz="800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: 10.1177/08830738231177386. </a:t>
            </a:r>
            <a:r>
              <a:rPr lang="en-US" sz="800" b="0" i="0" dirty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 2023 Jun 1. PMID: 37264615.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26857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>
            <a:extLst>
              <a:ext uri="{FF2B5EF4-FFF2-40B4-BE49-F238E27FC236}">
                <a16:creationId xmlns:a16="http://schemas.microsoft.com/office/drawing/2014/main" id="{4AB5F6B0-3CEB-3B45-A752-9EDAD063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1055688"/>
            <a:ext cx="9457938" cy="48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24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Biomarkers – Electroencephalography in Angelman Syndrome</a:t>
            </a:r>
          </a:p>
        </p:txBody>
      </p:sp>
      <p:pic>
        <p:nvPicPr>
          <p:cNvPr id="19459" name="Picture 9" descr="NewLogo.png">
            <a:extLst>
              <a:ext uri="{FF2B5EF4-FFF2-40B4-BE49-F238E27FC236}">
                <a16:creationId xmlns:a16="http://schemas.microsoft.com/office/drawing/2014/main" id="{014FACED-F5A8-E847-8267-F970BB1E7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638" y="177800"/>
            <a:ext cx="26606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3E3B48-34A9-2B74-7D57-1F97A5C403FF}"/>
              </a:ext>
            </a:extLst>
          </p:cNvPr>
          <p:cNvSpPr txBox="1"/>
          <p:nvPr/>
        </p:nvSpPr>
        <p:spPr>
          <a:xfrm>
            <a:off x="0" y="6538912"/>
            <a:ext cx="1125639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Boyd SG, Harden A, Patton MA. The EEG in early diagnosis of the Angelman (happy puppet) syndrome. </a:t>
            </a:r>
            <a:r>
              <a:rPr lang="en-US" sz="800" b="0" i="0" dirty="0" err="1">
                <a:solidFill>
                  <a:srgbClr val="212121"/>
                </a:solidFill>
                <a:effectLst/>
                <a:latin typeface="BlinkMacSystemFont"/>
              </a:rPr>
              <a:t>Eur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 J </a:t>
            </a:r>
            <a:r>
              <a:rPr lang="en-US" sz="800" b="0" i="0" dirty="0" err="1">
                <a:solidFill>
                  <a:srgbClr val="212121"/>
                </a:solidFill>
                <a:effectLst/>
                <a:latin typeface="BlinkMacSystemFont"/>
              </a:rPr>
              <a:t>Pediatr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. 1988 Jun;147(5):508-13. </a:t>
            </a:r>
            <a:r>
              <a:rPr lang="en-US" sz="800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: 10.1007/BF00441976. PMID: 3409926.</a:t>
            </a:r>
            <a:endParaRPr lang="en-US" sz="800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DDB4C74-C894-3AD0-3842-634EEBA1E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049" y="2189684"/>
            <a:ext cx="5626415" cy="3728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In 1988, Boyd et al described a characteristic EEG pattern of high amplitude rhythmic delta activity in patients clinically diagnosed with AS</a:t>
            </a:r>
          </a:p>
          <a:p>
            <a:pPr marL="1085850" lvl="1" indent="-342900">
              <a:lnSpc>
                <a:spcPct val="150000"/>
              </a:lnSpc>
              <a:buAutoNum type="arabicPeriod"/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Developmental Delay</a:t>
            </a:r>
          </a:p>
          <a:p>
            <a:pPr marL="1085850" lvl="1" indent="-342900">
              <a:lnSpc>
                <a:spcPct val="150000"/>
              </a:lnSpc>
              <a:buAutoNum type="arabicPeriod"/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Absent speech</a:t>
            </a:r>
          </a:p>
          <a:p>
            <a:pPr marL="1085850" lvl="1" indent="-342900">
              <a:lnSpc>
                <a:spcPct val="150000"/>
              </a:lnSpc>
              <a:buAutoNum type="arabicPeriod"/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Jerky movements &amp; ataxic gait</a:t>
            </a:r>
          </a:p>
          <a:p>
            <a:pPr marL="1085850" lvl="1" indent="-342900">
              <a:lnSpc>
                <a:spcPct val="150000"/>
              </a:lnSpc>
              <a:buAutoNum type="arabicPeriod"/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Paroxysms of laughter</a:t>
            </a:r>
          </a:p>
          <a:p>
            <a:pPr marL="1085850" lvl="1" indent="-342900">
              <a:lnSpc>
                <a:spcPct val="150000"/>
              </a:lnSpc>
              <a:buAutoNum type="arabicPeriod"/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Characteristic facial features</a:t>
            </a:r>
          </a:p>
          <a:p>
            <a:pPr>
              <a:lnSpc>
                <a:spcPct val="150000"/>
              </a:lnSpc>
            </a:pPr>
            <a:endParaRPr lang="en-US" altLang="en-US" sz="1400" dirty="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EEG findings were seen as early as 1-year of age and often before clinical seizure onset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35C2EE-F8B4-C7C9-3401-A07293642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2638" y="1720231"/>
            <a:ext cx="4324725" cy="466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8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2F16BA-9FA3-C935-D4A8-C249611CC5FF}"/>
              </a:ext>
            </a:extLst>
          </p:cNvPr>
          <p:cNvSpPr/>
          <p:nvPr/>
        </p:nvSpPr>
        <p:spPr>
          <a:xfrm>
            <a:off x="6789420" y="3709035"/>
            <a:ext cx="4509135" cy="26473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8" name="TextBox 5">
            <a:extLst>
              <a:ext uri="{FF2B5EF4-FFF2-40B4-BE49-F238E27FC236}">
                <a16:creationId xmlns:a16="http://schemas.microsoft.com/office/drawing/2014/main" id="{4AB5F6B0-3CEB-3B45-A752-9EDAD063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1055688"/>
            <a:ext cx="9457938" cy="48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24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Biomarkers – Electroencephalography in Angelman Syndrome</a:t>
            </a:r>
          </a:p>
        </p:txBody>
      </p:sp>
      <p:pic>
        <p:nvPicPr>
          <p:cNvPr id="19459" name="Picture 9" descr="NewLogo.png">
            <a:extLst>
              <a:ext uri="{FF2B5EF4-FFF2-40B4-BE49-F238E27FC236}">
                <a16:creationId xmlns:a16="http://schemas.microsoft.com/office/drawing/2014/main" id="{014FACED-F5A8-E847-8267-F970BB1E7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638" y="177800"/>
            <a:ext cx="26606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3E3B48-34A9-2B74-7D57-1F97A5C403FF}"/>
              </a:ext>
            </a:extLst>
          </p:cNvPr>
          <p:cNvSpPr txBox="1"/>
          <p:nvPr/>
        </p:nvSpPr>
        <p:spPr>
          <a:xfrm>
            <a:off x="0" y="6538912"/>
            <a:ext cx="1125639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Boyd SG, Harden A, Patton MA. The EEG in early diagnosis of the Angelman (happy puppet) syndrome. </a:t>
            </a:r>
            <a:r>
              <a:rPr lang="en-US" sz="800" b="0" i="0" dirty="0" err="1">
                <a:solidFill>
                  <a:srgbClr val="212121"/>
                </a:solidFill>
                <a:effectLst/>
                <a:latin typeface="BlinkMacSystemFont"/>
              </a:rPr>
              <a:t>Eur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 J </a:t>
            </a:r>
            <a:r>
              <a:rPr lang="en-US" sz="800" b="0" i="0" dirty="0" err="1">
                <a:solidFill>
                  <a:srgbClr val="212121"/>
                </a:solidFill>
                <a:effectLst/>
                <a:latin typeface="BlinkMacSystemFont"/>
              </a:rPr>
              <a:t>Pediatr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. 1988 Jun;147(5):508-13. </a:t>
            </a:r>
            <a:r>
              <a:rPr lang="en-US" sz="800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: 10.1007/BF00441976. PMID: 3409926.</a:t>
            </a:r>
            <a:endParaRPr lang="en-US" sz="800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DDB4C74-C894-3AD0-3842-634EEBA1E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049" y="2189684"/>
            <a:ext cx="5626415" cy="3728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In 1988, Boyd et al described a characteristic EEG pattern of high amplitude rhythmic delta activity in patients clinically diagnosed with AS</a:t>
            </a:r>
          </a:p>
          <a:p>
            <a:pPr marL="1085850" lvl="1" indent="-342900">
              <a:lnSpc>
                <a:spcPct val="150000"/>
              </a:lnSpc>
              <a:buAutoNum type="arabicPeriod"/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Developmental Delay</a:t>
            </a:r>
          </a:p>
          <a:p>
            <a:pPr marL="1085850" lvl="1" indent="-342900">
              <a:lnSpc>
                <a:spcPct val="150000"/>
              </a:lnSpc>
              <a:buAutoNum type="arabicPeriod"/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Absent speech</a:t>
            </a:r>
          </a:p>
          <a:p>
            <a:pPr marL="1085850" lvl="1" indent="-342900">
              <a:lnSpc>
                <a:spcPct val="150000"/>
              </a:lnSpc>
              <a:buAutoNum type="arabicPeriod"/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Jerky movements &amp; ataxic gait</a:t>
            </a:r>
          </a:p>
          <a:p>
            <a:pPr marL="1085850" lvl="1" indent="-342900">
              <a:lnSpc>
                <a:spcPct val="150000"/>
              </a:lnSpc>
              <a:buAutoNum type="arabicPeriod"/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Paroxysms of laughter</a:t>
            </a:r>
          </a:p>
          <a:p>
            <a:pPr marL="1085850" lvl="1" indent="-342900">
              <a:lnSpc>
                <a:spcPct val="150000"/>
              </a:lnSpc>
              <a:buAutoNum type="arabicPeriod"/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Characteristic facial features</a:t>
            </a:r>
          </a:p>
          <a:p>
            <a:pPr>
              <a:lnSpc>
                <a:spcPct val="150000"/>
              </a:lnSpc>
            </a:pPr>
            <a:endParaRPr lang="en-US" altLang="en-US" sz="1400" dirty="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EEG findings were seen as early as 1-year of age and often before clinical seizure onset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AF7359-E8EB-CF47-A916-2288ABD48F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" r="22757"/>
          <a:stretch/>
        </p:blipFill>
        <p:spPr>
          <a:xfrm>
            <a:off x="6884677" y="3762110"/>
            <a:ext cx="4322440" cy="25228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142F19-D9AA-6498-FEAF-205CBF95FD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000"/>
          <a:stretch/>
        </p:blipFill>
        <p:spPr>
          <a:xfrm>
            <a:off x="7040244" y="1467447"/>
            <a:ext cx="4017325" cy="217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9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>
            <a:extLst>
              <a:ext uri="{FF2B5EF4-FFF2-40B4-BE49-F238E27FC236}">
                <a16:creationId xmlns:a16="http://schemas.microsoft.com/office/drawing/2014/main" id="{4AB5F6B0-3CEB-3B45-A752-9EDAD063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1055688"/>
            <a:ext cx="9457938" cy="48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24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Biomarkers – Electroencephalography in Angelman Syndrome</a:t>
            </a:r>
          </a:p>
        </p:txBody>
      </p:sp>
      <p:pic>
        <p:nvPicPr>
          <p:cNvPr id="19459" name="Picture 9" descr="NewLogo.png">
            <a:extLst>
              <a:ext uri="{FF2B5EF4-FFF2-40B4-BE49-F238E27FC236}">
                <a16:creationId xmlns:a16="http://schemas.microsoft.com/office/drawing/2014/main" id="{014FACED-F5A8-E847-8267-F970BB1E7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638" y="177800"/>
            <a:ext cx="26606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3E3B48-34A9-2B74-7D57-1F97A5C403FF}"/>
              </a:ext>
            </a:extLst>
          </p:cNvPr>
          <p:cNvSpPr txBox="1"/>
          <p:nvPr/>
        </p:nvSpPr>
        <p:spPr>
          <a:xfrm>
            <a:off x="0" y="6538912"/>
            <a:ext cx="112563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 err="1">
                <a:solidFill>
                  <a:srgbClr val="212121"/>
                </a:solidFill>
                <a:effectLst/>
                <a:latin typeface="BlinkMacSystemFont"/>
              </a:rPr>
              <a:t>Hipp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 JF, Frohlich J, </a:t>
            </a:r>
            <a:r>
              <a:rPr lang="en-US" sz="800" b="0" i="0" dirty="0" err="1">
                <a:solidFill>
                  <a:srgbClr val="212121"/>
                </a:solidFill>
                <a:effectLst/>
                <a:latin typeface="BlinkMacSystemFont"/>
              </a:rPr>
              <a:t>Keute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 M, Tan WH, Bird LM. Electrophysiological Abnormalities in Angelman Syndrome Correlate With Symptom Severity. Biol Psychiatry Glob Open Sci. 2021 Sep;1(3):201-209. </a:t>
            </a:r>
            <a:r>
              <a:rPr lang="en-US" sz="800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: 10.1016/j.bpsgos.2021.05.003. </a:t>
            </a:r>
            <a:r>
              <a:rPr lang="en-US" sz="800" b="0" i="0" dirty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 2021 May 25. PMID: 34841387; PMCID: PMC8622755.</a:t>
            </a:r>
            <a:endParaRPr lang="en-US" sz="800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DDB4C74-C894-3AD0-3842-634EEBA1E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585" y="2457367"/>
            <a:ext cx="3649191" cy="311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When controlling for age, Stronger EEG Delta Power correlated with:</a:t>
            </a:r>
          </a:p>
          <a:p>
            <a:pPr marL="91440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Earlier onset of epilepsy</a:t>
            </a:r>
          </a:p>
          <a:p>
            <a:pPr marL="91440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Lower performance on cognitive, motor, and communication scales</a:t>
            </a:r>
          </a:p>
          <a:p>
            <a:pPr marL="91440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1400" dirty="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</a:endParaRPr>
          </a:p>
          <a:p>
            <a:pPr marL="91440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1400" dirty="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Delta Power – power at 2.8 Hz averaged across all electrodes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2808B2-6B0F-413D-853C-239EDC564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5545" y="1772538"/>
            <a:ext cx="687705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4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>
            <a:extLst>
              <a:ext uri="{FF2B5EF4-FFF2-40B4-BE49-F238E27FC236}">
                <a16:creationId xmlns:a16="http://schemas.microsoft.com/office/drawing/2014/main" id="{4AB5F6B0-3CEB-3B45-A752-9EDAD063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" y="1055688"/>
            <a:ext cx="10567987" cy="46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24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Biomarkers – Electroencephalography in Angelman Syndrome</a:t>
            </a:r>
          </a:p>
        </p:txBody>
      </p:sp>
      <p:pic>
        <p:nvPicPr>
          <p:cNvPr id="19459" name="Picture 9" descr="NewLogo.png">
            <a:extLst>
              <a:ext uri="{FF2B5EF4-FFF2-40B4-BE49-F238E27FC236}">
                <a16:creationId xmlns:a16="http://schemas.microsoft.com/office/drawing/2014/main" id="{014FACED-F5A8-E847-8267-F970BB1E7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638" y="177800"/>
            <a:ext cx="26606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3E3B48-34A9-2B74-7D57-1F97A5C403FF}"/>
              </a:ext>
            </a:extLst>
          </p:cNvPr>
          <p:cNvSpPr txBox="1"/>
          <p:nvPr/>
        </p:nvSpPr>
        <p:spPr>
          <a:xfrm>
            <a:off x="0" y="6538912"/>
            <a:ext cx="112563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Martinez LA, Born HA, Harris S, </a:t>
            </a:r>
            <a:r>
              <a:rPr lang="en-US" sz="800" b="0" i="0" dirty="0" err="1">
                <a:solidFill>
                  <a:srgbClr val="212121"/>
                </a:solidFill>
                <a:effectLst/>
                <a:latin typeface="BlinkMacSystemFont"/>
              </a:rPr>
              <a:t>Regnier-Golanov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 A, </a:t>
            </a:r>
            <a:r>
              <a:rPr lang="en-US" sz="800" b="0" i="0" dirty="0" err="1">
                <a:solidFill>
                  <a:srgbClr val="212121"/>
                </a:solidFill>
                <a:effectLst/>
                <a:latin typeface="BlinkMacSystemFont"/>
              </a:rPr>
              <a:t>Grieco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 JC, </a:t>
            </a:r>
            <a:r>
              <a:rPr lang="en-US" sz="800" b="0" i="0" dirty="0" err="1">
                <a:solidFill>
                  <a:srgbClr val="212121"/>
                </a:solidFill>
                <a:effectLst/>
                <a:latin typeface="BlinkMacSystemFont"/>
              </a:rPr>
              <a:t>Weeber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 EJ, Anderson AE. Quantitative EEG Analysis in Angelman Syndrome: Candidate Method for Assessing Therapeutics. Clin EEG </a:t>
            </a:r>
            <a:r>
              <a:rPr lang="en-US" sz="800" b="0" i="0" dirty="0" err="1">
                <a:solidFill>
                  <a:srgbClr val="212121"/>
                </a:solidFill>
                <a:effectLst/>
                <a:latin typeface="BlinkMacSystemFont"/>
              </a:rPr>
              <a:t>Neurosci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. 2023 Mar;54(2):203-212. </a:t>
            </a:r>
            <a:r>
              <a:rPr lang="en-US" sz="800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: 10.1177/1550059420973095. </a:t>
            </a:r>
            <a:r>
              <a:rPr lang="en-US" sz="800" b="0" i="0" dirty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BlinkMacSystemFont"/>
              </a:rPr>
              <a:t> 2020 Nov 18. PMID: 33203220.</a:t>
            </a:r>
            <a:endParaRPr lang="en-US" sz="800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DDB4C74-C894-3AD0-3842-634EEBA1E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812" y="5737860"/>
            <a:ext cx="10431653" cy="54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Post-hoc analysis of data from a clinical trial of Minocycline found that EEGs improved after treatment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C40578-3A06-2A09-F43E-B08A834B1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1925" y="1979717"/>
            <a:ext cx="3068000" cy="125647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B832690-4109-A9DF-2E45-5DFCF7461B8D}"/>
              </a:ext>
            </a:extLst>
          </p:cNvPr>
          <p:cNvGrpSpPr/>
          <p:nvPr/>
        </p:nvGrpSpPr>
        <p:grpSpPr>
          <a:xfrm>
            <a:off x="1216653" y="3693179"/>
            <a:ext cx="9569970" cy="1881724"/>
            <a:chOff x="684136" y="3244631"/>
            <a:chExt cx="9569970" cy="188172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F1C3B80-A825-C629-227C-281594454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4136" y="3271404"/>
              <a:ext cx="2887739" cy="166584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40F9D80-3700-83DF-CD8E-179C94213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64270" y="3293582"/>
              <a:ext cx="3018277" cy="172369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3337AF3-26D3-152D-389D-A19E9371B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30036" y="3244631"/>
              <a:ext cx="3424070" cy="1881724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44B272C-5FCE-120B-B4B7-DA6B689BB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1789" y="1788295"/>
            <a:ext cx="2385697" cy="184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1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>
            <a:extLst>
              <a:ext uri="{FF2B5EF4-FFF2-40B4-BE49-F238E27FC236}">
                <a16:creationId xmlns:a16="http://schemas.microsoft.com/office/drawing/2014/main" id="{4AB5F6B0-3CEB-3B45-A752-9EDAD063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1055688"/>
            <a:ext cx="7664450" cy="48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24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SLC6A1-NDD EEG Biomarker Development</a:t>
            </a:r>
          </a:p>
        </p:txBody>
      </p:sp>
      <p:pic>
        <p:nvPicPr>
          <p:cNvPr id="19459" name="Picture 9" descr="NewLogo.png">
            <a:extLst>
              <a:ext uri="{FF2B5EF4-FFF2-40B4-BE49-F238E27FC236}">
                <a16:creationId xmlns:a16="http://schemas.microsoft.com/office/drawing/2014/main" id="{014FACED-F5A8-E847-8267-F970BB1E7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638" y="177800"/>
            <a:ext cx="26606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CDC8ABCD-679E-8EDB-9983-8D75FFB55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158902"/>
            <a:ext cx="10317223" cy="1398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Nested Case-Control Study within our Prospective Cohort Study of SLC6A1-NDD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Generalized epileptiform discharges are the most prevalent &amp; 50% have an abnormal EEG by age 3.5 years</a:t>
            </a:r>
          </a:p>
          <a:p>
            <a:pPr>
              <a:lnSpc>
                <a:spcPct val="150000"/>
              </a:lnSpc>
            </a:pPr>
            <a:endParaRPr lang="en-US" altLang="en-US" sz="1400" dirty="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56B2E9-FB47-407F-E189-3D6B84B8B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865" y="1575853"/>
            <a:ext cx="5572270" cy="346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0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>
            <a:extLst>
              <a:ext uri="{FF2B5EF4-FFF2-40B4-BE49-F238E27FC236}">
                <a16:creationId xmlns:a16="http://schemas.microsoft.com/office/drawing/2014/main" id="{4AB5F6B0-3CEB-3B45-A752-9EDAD063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1055688"/>
            <a:ext cx="7664450" cy="48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24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SLC6A1-NDD EEG Biomarker Development</a:t>
            </a:r>
          </a:p>
        </p:txBody>
      </p:sp>
      <p:pic>
        <p:nvPicPr>
          <p:cNvPr id="19459" name="Picture 9" descr="NewLogo.png">
            <a:extLst>
              <a:ext uri="{FF2B5EF4-FFF2-40B4-BE49-F238E27FC236}">
                <a16:creationId xmlns:a16="http://schemas.microsoft.com/office/drawing/2014/main" id="{014FACED-F5A8-E847-8267-F970BB1E7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638" y="177800"/>
            <a:ext cx="26606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E00FE28-FA55-2AA1-57C0-E3594A6468ED}"/>
              </a:ext>
            </a:extLst>
          </p:cNvPr>
          <p:cNvGrpSpPr/>
          <p:nvPr/>
        </p:nvGrpSpPr>
        <p:grpSpPr>
          <a:xfrm>
            <a:off x="685241" y="1789223"/>
            <a:ext cx="5540299" cy="2863215"/>
            <a:chOff x="785813" y="2021342"/>
            <a:chExt cx="6492931" cy="405288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AD9C53D-DCEE-E3C3-DEAE-060E923A0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5813" y="2021342"/>
              <a:ext cx="6492931" cy="405288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8E17327-C99B-D3B2-D672-22CBC1A5859E}"/>
                </a:ext>
              </a:extLst>
            </p:cNvPr>
            <p:cNvSpPr/>
            <p:nvPr/>
          </p:nvSpPr>
          <p:spPr>
            <a:xfrm>
              <a:off x="887413" y="5630295"/>
              <a:ext cx="5698444" cy="2719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798DC69-FCA1-3C32-ACE4-18A7C87FF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5540" y="1676974"/>
            <a:ext cx="5128260" cy="3230374"/>
          </a:xfrm>
          <a:prstGeom prst="rect">
            <a:avLst/>
          </a:prstGeom>
        </p:spPr>
      </p:pic>
      <p:sp>
        <p:nvSpPr>
          <p:cNvPr id="15" name="Rectangle 5">
            <a:extLst>
              <a:ext uri="{FF2B5EF4-FFF2-40B4-BE49-F238E27FC236}">
                <a16:creationId xmlns:a16="http://schemas.microsoft.com/office/drawing/2014/main" id="{CDC8ABCD-679E-8EDB-9983-8D75FFB55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158902"/>
            <a:ext cx="10317223" cy="1398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Nested Case-Control Study within our Prospective Cohort Study of SLC6A1-NDD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Generalized epileptiform discharges are the most prevalent &amp; 50% have an abnormal EEG by age 3.5 years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Comparison of SLC6A1-NDD EEG delta power to health controls by age gives you a cross-sectional look at a single time point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We demonstrate that delta power increases with age in SLC6A1-NDD compared to health controls</a:t>
            </a:r>
          </a:p>
          <a:p>
            <a:pPr>
              <a:lnSpc>
                <a:spcPct val="150000"/>
              </a:lnSpc>
            </a:pPr>
            <a:endParaRPr lang="en-US" altLang="en-US" sz="1400" dirty="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89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>
            <a:extLst>
              <a:ext uri="{FF2B5EF4-FFF2-40B4-BE49-F238E27FC236}">
                <a16:creationId xmlns:a16="http://schemas.microsoft.com/office/drawing/2014/main" id="{4AB5F6B0-3CEB-3B45-A752-9EDAD063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1055688"/>
            <a:ext cx="7664450" cy="48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24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SLC6A1-NDD MRS Biomarker Development</a:t>
            </a:r>
          </a:p>
        </p:txBody>
      </p:sp>
      <p:pic>
        <p:nvPicPr>
          <p:cNvPr id="19459" name="Picture 9" descr="NewLogo.png">
            <a:extLst>
              <a:ext uri="{FF2B5EF4-FFF2-40B4-BE49-F238E27FC236}">
                <a16:creationId xmlns:a16="http://schemas.microsoft.com/office/drawing/2014/main" id="{014FACED-F5A8-E847-8267-F970BB1E7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638" y="177800"/>
            <a:ext cx="26606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CDC8ABCD-679E-8EDB-9983-8D75FFB55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158902"/>
            <a:ext cx="10317223" cy="1398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(a) Example GABA-edited spectrum showing high-quality fits to the data. (b) Representative OCC and SM1 MRS GABA spectra from both patients and controls showing narrow NAA linewidths (Occ 5.2747 ± 0.94, SM1 5.67 ± 1.12) and high NAA SNR (Occ 396 ± 101, SM1 358 ± 115).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We have successfully completed non-sedated scans in a broad spectrum of individuals with SLC6A1-NDD (ages: 6-14yr, 3 mild, 1 severe) and 2 TD controls.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A0706D-A994-1505-4688-86F329645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4762" y="1648696"/>
            <a:ext cx="6257675" cy="339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3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 descr="NewLogo.png">
            <a:extLst>
              <a:ext uri="{FF2B5EF4-FFF2-40B4-BE49-F238E27FC236}">
                <a16:creationId xmlns:a16="http://schemas.microsoft.com/office/drawing/2014/main" id="{0A9B08E7-B810-2940-84DA-918653A80B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727200"/>
            <a:ext cx="33909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A2DB473-B851-5C4B-8DFF-B22D9A0679FD}"/>
              </a:ext>
            </a:extLst>
          </p:cNvPr>
          <p:cNvCxnSpPr/>
          <p:nvPr/>
        </p:nvCxnSpPr>
        <p:spPr>
          <a:xfrm>
            <a:off x="1304925" y="3244850"/>
            <a:ext cx="10887075" cy="0"/>
          </a:xfrm>
          <a:prstGeom prst="line">
            <a:avLst/>
          </a:prstGeom>
          <a:ln w="12700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ubtitle 2">
            <a:extLst>
              <a:ext uri="{FF2B5EF4-FFF2-40B4-BE49-F238E27FC236}">
                <a16:creationId xmlns:a16="http://schemas.microsoft.com/office/drawing/2014/main" id="{09FE843D-65EC-5945-81B1-A6AF92C04CBA}"/>
              </a:ext>
            </a:extLst>
          </p:cNvPr>
          <p:cNvSpPr txBox="1">
            <a:spLocks/>
          </p:cNvSpPr>
          <p:nvPr/>
        </p:nvSpPr>
        <p:spPr>
          <a:xfrm>
            <a:off x="1184274" y="3314699"/>
            <a:ext cx="9974793" cy="21795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7100" dirty="0"/>
              <a:t>Next Steps</a:t>
            </a:r>
            <a:endParaRPr lang="en-US" sz="1800" dirty="0"/>
          </a:p>
          <a:p>
            <a:pPr algn="l"/>
            <a:r>
              <a:rPr lang="en-US" sz="1800" dirty="0"/>
              <a:t>Keep collecting data</a:t>
            </a:r>
          </a:p>
          <a:p>
            <a:pPr algn="l"/>
            <a:r>
              <a:rPr lang="en-US" sz="1800" dirty="0"/>
              <a:t>Analyze &amp; publish data from years 1 &amp; 2</a:t>
            </a:r>
          </a:p>
          <a:p>
            <a:pPr algn="l" fontAlgn="auto">
              <a:lnSpc>
                <a:spcPct val="90000"/>
              </a:lnSpc>
              <a:spcAft>
                <a:spcPts val="0"/>
              </a:spcAft>
              <a:defRPr/>
            </a:pPr>
            <a:endParaRPr lang="en-US" sz="190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70362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>
            <a:extLst>
              <a:ext uri="{FF2B5EF4-FFF2-40B4-BE49-F238E27FC236}">
                <a16:creationId xmlns:a16="http://schemas.microsoft.com/office/drawing/2014/main" id="{4AB5F6B0-3CEB-3B45-A752-9EDAD063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1055688"/>
            <a:ext cx="7664450" cy="48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2400" b="1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Acknowledgments</a:t>
            </a:r>
          </a:p>
        </p:txBody>
      </p:sp>
      <p:pic>
        <p:nvPicPr>
          <p:cNvPr id="19459" name="Picture 9" descr="NewLogo.png">
            <a:extLst>
              <a:ext uri="{FF2B5EF4-FFF2-40B4-BE49-F238E27FC236}">
                <a16:creationId xmlns:a16="http://schemas.microsoft.com/office/drawing/2014/main" id="{014FACED-F5A8-E847-8267-F970BB1E7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638" y="177800"/>
            <a:ext cx="26606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F8D84E59-85FB-414B-B4FB-6E60910CA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997" y="1962734"/>
            <a:ext cx="6371631" cy="4305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UT Southwestern Department of Pediatrics, Division of Neurology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UT Southwestern KL2 Scholars Program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UT Southwestern Gene Therapy Program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UT Southwestern and Children’s Health Center for Autism Care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Dedman Family Endowment for Clinical Scholars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1600" dirty="0">
              <a:latin typeface="Helvetica Light" panose="020B0403020202020204" pitchFamily="34" charset="0"/>
              <a:ea typeface="Helvetica Light" panose="020B0403020202020204" pitchFamily="34" charset="0"/>
              <a:cs typeface="Helvetica Light" panose="020B0403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Helvetica Light" panose="020B0403020202020204" pitchFamily="34" charset="0"/>
                <a:ea typeface="Helvetica Light" panose="020B0403020202020204" pitchFamily="34" charset="0"/>
                <a:cs typeface="Helvetica Light" panose="020B0403020202020204" pitchFamily="34" charset="0"/>
              </a:rPr>
              <a:t>The patients, families, and patient advocacy groups making life-changing treatments a reality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1357AB9-2DEE-BD42-80DD-3D5FF9A18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544" y="1664806"/>
            <a:ext cx="3485438" cy="2323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1C98D2-6BB1-FA45-BA4E-BF6041428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5323" y="4115569"/>
            <a:ext cx="3569879" cy="255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4355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9" descr="NewLogo.png">
            <a:extLst>
              <a:ext uri="{FF2B5EF4-FFF2-40B4-BE49-F238E27FC236}">
                <a16:creationId xmlns:a16="http://schemas.microsoft.com/office/drawing/2014/main" id="{014FACED-F5A8-E847-8267-F970BB1E7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638" y="177800"/>
            <a:ext cx="26606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45B8F48A-4621-27BB-9A86-9ACF6E583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" y="1055688"/>
            <a:ext cx="9653587" cy="46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24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SLC6A1-Related </a:t>
            </a:r>
            <a:r>
              <a:rPr lang="en-US" altLang="en-US" sz="2400" b="1" dirty="0" err="1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NeuroDevelopmental</a:t>
            </a:r>
            <a:r>
              <a:rPr lang="en-US" altLang="en-US" sz="24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 Disorder</a:t>
            </a:r>
          </a:p>
        </p:txBody>
      </p:sp>
      <p:pic>
        <p:nvPicPr>
          <p:cNvPr id="4" name="Content Placeholder 10">
            <a:extLst>
              <a:ext uri="{FF2B5EF4-FFF2-40B4-BE49-F238E27FC236}">
                <a16:creationId xmlns:a16="http://schemas.microsoft.com/office/drawing/2014/main" id="{E6514874-01EB-8696-2CF8-616C12FA31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04839" y="2158280"/>
            <a:ext cx="5553123" cy="38283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B76306-B0C1-29B8-3B8E-B48EEB5D6E27}"/>
              </a:ext>
            </a:extLst>
          </p:cNvPr>
          <p:cNvSpPr txBox="1"/>
          <p:nvPr/>
        </p:nvSpPr>
        <p:spPr>
          <a:xfrm>
            <a:off x="-38099" y="6622196"/>
            <a:ext cx="7239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Johannesen et al, Epilepsia, 2018;  Bragina </a:t>
            </a:r>
            <a:r>
              <a:rPr lang="it-IT" sz="1000" i="1" dirty="0"/>
              <a:t>et al., </a:t>
            </a:r>
            <a:r>
              <a:rPr lang="it-IT" sz="1000" dirty="0"/>
              <a:t>2008; Conti et al., 2011​</a:t>
            </a:r>
            <a:endParaRPr lang="en-US" sz="1000" dirty="0"/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D0BB3441-6425-956A-D00D-EBA9016339AE}"/>
              </a:ext>
            </a:extLst>
          </p:cNvPr>
          <p:cNvSpPr txBox="1">
            <a:spLocks/>
          </p:cNvSpPr>
          <p:nvPr/>
        </p:nvSpPr>
        <p:spPr>
          <a:xfrm>
            <a:off x="6505207" y="2310797"/>
            <a:ext cx="5145456" cy="325748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dirty="0">
                <a:latin typeface="Helvetica Light" panose="020B0403020202020204"/>
              </a:rPr>
              <a:t>SLC6A1 is on Chromosome 3</a:t>
            </a:r>
          </a:p>
          <a:p>
            <a:pPr fontAlgn="base"/>
            <a:endParaRPr lang="en-US" sz="2000" dirty="0">
              <a:latin typeface="Helvetica Light" panose="020B0403020202020204"/>
            </a:endParaRPr>
          </a:p>
          <a:p>
            <a:pPr fontAlgn="base"/>
            <a:r>
              <a:rPr lang="en-US" sz="2000" dirty="0">
                <a:latin typeface="Helvetica Light" panose="020B0403020202020204"/>
              </a:rPr>
              <a:t>Encodes GABA Transporter Type 1</a:t>
            </a:r>
          </a:p>
          <a:p>
            <a:pPr lvl="1" fontAlgn="base"/>
            <a:r>
              <a:rPr lang="en-US" sz="1800" dirty="0">
                <a:latin typeface="Helvetica Light" panose="020B0403020202020204"/>
              </a:rPr>
              <a:t>GAT1 is responsible for reuptake of GABA to maintain GABA homeostasis</a:t>
            </a:r>
          </a:p>
          <a:p>
            <a:pPr lvl="1" fontAlgn="base"/>
            <a:r>
              <a:rPr lang="en-US" sz="1800" dirty="0">
                <a:latin typeface="Helvetica Light" panose="020B0403020202020204"/>
              </a:rPr>
              <a:t>Role in excitability/inhibitory balance and GABA recycling ​</a:t>
            </a:r>
          </a:p>
          <a:p>
            <a:pPr lvl="1" fontAlgn="base"/>
            <a:r>
              <a:rPr lang="en-US" sz="1800" dirty="0">
                <a:latin typeface="Helvetica Light" panose="020B0403020202020204"/>
              </a:rPr>
              <a:t>GABA homeostasis is critical to brain development</a:t>
            </a:r>
          </a:p>
        </p:txBody>
      </p:sp>
    </p:spTree>
    <p:extLst>
      <p:ext uri="{BB962C8B-B14F-4D97-AF65-F5344CB8AC3E}">
        <p14:creationId xmlns:p14="http://schemas.microsoft.com/office/powerpoint/2010/main" val="134643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9" descr="NewLogo.png">
            <a:extLst>
              <a:ext uri="{FF2B5EF4-FFF2-40B4-BE49-F238E27FC236}">
                <a16:creationId xmlns:a16="http://schemas.microsoft.com/office/drawing/2014/main" id="{014FACED-F5A8-E847-8267-F970BB1E7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638" y="177800"/>
            <a:ext cx="26606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45B8F48A-4621-27BB-9A86-9ACF6E583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" y="1055688"/>
            <a:ext cx="9653587" cy="46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24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SLC6A1-Related </a:t>
            </a:r>
            <a:r>
              <a:rPr lang="en-US" altLang="en-US" sz="2400" b="1" dirty="0" err="1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NeuroDevelopmental</a:t>
            </a:r>
            <a:r>
              <a:rPr lang="en-US" altLang="en-US" sz="24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 Disorder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B76306-B0C1-29B8-3B8E-B48EEB5D6E27}"/>
              </a:ext>
            </a:extLst>
          </p:cNvPr>
          <p:cNvSpPr txBox="1"/>
          <p:nvPr/>
        </p:nvSpPr>
        <p:spPr>
          <a:xfrm>
            <a:off x="-38099" y="6622196"/>
            <a:ext cx="7239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Stefanski et al, Brain, 2023</a:t>
            </a:r>
            <a:endParaRPr lang="en-US" sz="1000" dirty="0"/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D0BB3441-6425-956A-D00D-EBA9016339AE}"/>
              </a:ext>
            </a:extLst>
          </p:cNvPr>
          <p:cNvSpPr txBox="1">
            <a:spLocks/>
          </p:cNvSpPr>
          <p:nvPr/>
        </p:nvSpPr>
        <p:spPr>
          <a:xfrm>
            <a:off x="6505207" y="2310797"/>
            <a:ext cx="5145456" cy="325748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000" dirty="0">
                <a:latin typeface="Helvetica Light" panose="020B0403020202020204"/>
              </a:rPr>
              <a:t>SLC6A1 is on Chromosome 3</a:t>
            </a:r>
          </a:p>
          <a:p>
            <a:pPr fontAlgn="base"/>
            <a:endParaRPr lang="en-US" sz="2000" dirty="0">
              <a:latin typeface="Helvetica Light" panose="020B0403020202020204"/>
            </a:endParaRPr>
          </a:p>
          <a:p>
            <a:pPr fontAlgn="base"/>
            <a:r>
              <a:rPr lang="en-US" sz="2000" dirty="0">
                <a:latin typeface="Helvetica Light" panose="020B0403020202020204"/>
              </a:rPr>
              <a:t>Encodes GABA Transporter Type 1</a:t>
            </a:r>
          </a:p>
          <a:p>
            <a:pPr fontAlgn="base"/>
            <a:endParaRPr lang="en-US" sz="2000" dirty="0">
              <a:latin typeface="Helvetica Light" panose="020B0403020202020204"/>
            </a:endParaRPr>
          </a:p>
          <a:p>
            <a:pPr fontAlgn="base"/>
            <a:r>
              <a:rPr lang="en-US" sz="2000" dirty="0">
                <a:latin typeface="Helvetica Light" panose="020B0403020202020204"/>
              </a:rPr>
              <a:t>Preliminary analyses show that reduced GAT1 activity may shed light on genotype –phenotype correlation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F101E98-51C7-3B67-49BA-530B03002A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43012" y="1874148"/>
            <a:ext cx="4220528" cy="448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2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9" descr="NewLogo.png">
            <a:extLst>
              <a:ext uri="{FF2B5EF4-FFF2-40B4-BE49-F238E27FC236}">
                <a16:creationId xmlns:a16="http://schemas.microsoft.com/office/drawing/2014/main" id="{014FACED-F5A8-E847-8267-F970BB1E7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638" y="177800"/>
            <a:ext cx="26606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45B8F48A-4621-27BB-9A86-9ACF6E583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" y="1055688"/>
            <a:ext cx="9653587" cy="46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24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SLC6A1-Related </a:t>
            </a:r>
            <a:r>
              <a:rPr lang="en-US" altLang="en-US" sz="2400" b="1" dirty="0" err="1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NeuroDevelopmental</a:t>
            </a:r>
            <a:r>
              <a:rPr lang="en-US" altLang="en-US" sz="24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 Disorder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B76306-B0C1-29B8-3B8E-B48EEB5D6E27}"/>
              </a:ext>
            </a:extLst>
          </p:cNvPr>
          <p:cNvSpPr txBox="1"/>
          <p:nvPr/>
        </p:nvSpPr>
        <p:spPr>
          <a:xfrm>
            <a:off x="-38099" y="6622196"/>
            <a:ext cx="7239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Johannesen et al, Epilepsia, 2018;  Bragina </a:t>
            </a:r>
            <a:r>
              <a:rPr lang="it-IT" sz="1000" i="1" dirty="0"/>
              <a:t>et al., </a:t>
            </a:r>
            <a:r>
              <a:rPr lang="it-IT" sz="1000" dirty="0"/>
              <a:t>2008; Conti et al., 2011​</a:t>
            </a:r>
            <a:endParaRPr lang="en-US" sz="1000" dirty="0"/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F7DFEDAC-FC2B-BF84-D1D1-79E0AFE91C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3710473"/>
              </p:ext>
            </p:extLst>
          </p:nvPr>
        </p:nvGraphicFramePr>
        <p:xfrm>
          <a:off x="838200" y="1972232"/>
          <a:ext cx="10515600" cy="3934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7305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9" descr="NewLogo.png">
            <a:extLst>
              <a:ext uri="{FF2B5EF4-FFF2-40B4-BE49-F238E27FC236}">
                <a16:creationId xmlns:a16="http://schemas.microsoft.com/office/drawing/2014/main" id="{014FACED-F5A8-E847-8267-F970BB1E7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638" y="177800"/>
            <a:ext cx="26606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45B8F48A-4621-27BB-9A86-9ACF6E583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" y="1055688"/>
            <a:ext cx="9653587" cy="46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24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Available Treatments for SLC6A1-NDD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B76306-B0C1-29B8-3B8E-B48EEB5D6E27}"/>
              </a:ext>
            </a:extLst>
          </p:cNvPr>
          <p:cNvSpPr txBox="1"/>
          <p:nvPr/>
        </p:nvSpPr>
        <p:spPr>
          <a:xfrm>
            <a:off x="-38099" y="6622196"/>
            <a:ext cx="7239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Johannesen et al, Epilepsia, 2018;  Bragina </a:t>
            </a:r>
            <a:r>
              <a:rPr lang="it-IT" sz="1000" i="1" dirty="0"/>
              <a:t>et al., </a:t>
            </a:r>
            <a:r>
              <a:rPr lang="it-IT" sz="1000" dirty="0"/>
              <a:t>2008; Conti et al., 2011​</a:t>
            </a:r>
            <a:endParaRPr lang="en-US" sz="1000" dirty="0"/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F7DFEDAC-FC2B-BF84-D1D1-79E0AFE91C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7536298"/>
              </p:ext>
            </p:extLst>
          </p:nvPr>
        </p:nvGraphicFramePr>
        <p:xfrm>
          <a:off x="838200" y="1972232"/>
          <a:ext cx="10515600" cy="3934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9486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9" descr="NewLogo.png">
            <a:extLst>
              <a:ext uri="{FF2B5EF4-FFF2-40B4-BE49-F238E27FC236}">
                <a16:creationId xmlns:a16="http://schemas.microsoft.com/office/drawing/2014/main" id="{014FACED-F5A8-E847-8267-F970BB1E7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638" y="177800"/>
            <a:ext cx="26606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D575B64-3580-4245-A25C-D56CCDE032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6806619"/>
              </p:ext>
            </p:extLst>
          </p:nvPr>
        </p:nvGraphicFramePr>
        <p:xfrm>
          <a:off x="887413" y="1803403"/>
          <a:ext cx="10763250" cy="4334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9D1677F-8595-934B-890E-C6A487E51E04}"/>
              </a:ext>
            </a:extLst>
          </p:cNvPr>
          <p:cNvSpPr txBox="1"/>
          <p:nvPr/>
        </p:nvSpPr>
        <p:spPr>
          <a:xfrm>
            <a:off x="3174066" y="5391447"/>
            <a:ext cx="6189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Clinical Trial Readiness Programs</a:t>
            </a:r>
          </a:p>
        </p:txBody>
      </p:sp>
    </p:spTree>
    <p:extLst>
      <p:ext uri="{BB962C8B-B14F-4D97-AF65-F5344CB8AC3E}">
        <p14:creationId xmlns:p14="http://schemas.microsoft.com/office/powerpoint/2010/main" val="37273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>
            <a:extLst>
              <a:ext uri="{FF2B5EF4-FFF2-40B4-BE49-F238E27FC236}">
                <a16:creationId xmlns:a16="http://schemas.microsoft.com/office/drawing/2014/main" id="{4AB5F6B0-3CEB-3B45-A752-9EDAD063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1055688"/>
            <a:ext cx="7664450" cy="48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24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SLC6A1-NDD Retrospective vs Registry</a:t>
            </a:r>
          </a:p>
        </p:txBody>
      </p:sp>
      <p:pic>
        <p:nvPicPr>
          <p:cNvPr id="19459" name="Picture 9" descr="NewLogo.png">
            <a:extLst>
              <a:ext uri="{FF2B5EF4-FFF2-40B4-BE49-F238E27FC236}">
                <a16:creationId xmlns:a16="http://schemas.microsoft.com/office/drawing/2014/main" id="{014FACED-F5A8-E847-8267-F970BB1E7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638" y="177800"/>
            <a:ext cx="26606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2221A614-92DD-8345-AB66-48A8C1CFE409}"/>
              </a:ext>
            </a:extLst>
          </p:cNvPr>
          <p:cNvSpPr txBox="1">
            <a:spLocks/>
          </p:cNvSpPr>
          <p:nvPr/>
        </p:nvSpPr>
        <p:spPr>
          <a:xfrm>
            <a:off x="785813" y="1600257"/>
            <a:ext cx="6456067" cy="23830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6538" indent="-2365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TIXGeneral-Regular" pitchFamily="2" charset="2"/>
              <a:buChar char="⎯"/>
              <a:tabLst/>
              <a:defRPr sz="2000" b="0" i="0" kern="1200" spc="-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73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TIXGeneral-Regular" pitchFamily="2" charset="2"/>
              <a:buChar char="⎯"/>
              <a:tabLst/>
              <a:defRPr sz="1600" b="0" i="0" kern="1200" spc="-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50938" indent="-236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STIXGeneral-Regular" pitchFamily="2" charset="2"/>
              <a:buChar char="⎯"/>
              <a:tabLst/>
              <a:defRPr sz="1200" b="0" i="0" kern="1200" spc="-1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TIXGeneral-Regular" pitchFamily="2" charset="2"/>
              <a:buChar char="⎯"/>
              <a:defRPr sz="1400" b="0" i="0" kern="1200">
                <a:solidFill>
                  <a:schemeClr val="tx1"/>
                </a:solidFill>
                <a:latin typeface="Nexa Book" pitchFamily="2" charset="77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TIXGeneral-Regular" pitchFamily="2" charset="2"/>
              <a:buChar char="⎯"/>
              <a:defRPr sz="1400" b="0" i="0" kern="1200">
                <a:solidFill>
                  <a:schemeClr val="tx1"/>
                </a:solidFill>
                <a:latin typeface="Nexa Boo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6EAA39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 panose="020F0502020204030204" pitchFamily="34" charset="0"/>
              </a:rPr>
              <a:t>Based on review of 116 cases, the developmental abilities are variable from mild learning disability to severe developmental delay or intellectual disability</a:t>
            </a:r>
          </a:p>
          <a:p>
            <a:pPr>
              <a:lnSpc>
                <a:spcPct val="100000"/>
              </a:lnSpc>
              <a:buClr>
                <a:srgbClr val="6EAA39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 panose="020F0502020204030204" pitchFamily="34" charset="0"/>
              </a:rPr>
              <a:t>Initial cases highlighted myoclonic-atonic seizures, however absence or atypical absence seizures are the most prevalent seizure semiology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tx1"/>
                </a:solidFill>
                <a:ea typeface="Helvetica Light" panose="020B0403020202020204" pitchFamily="34" charset="0"/>
                <a:cs typeface="Helvetica Light" panose="020B0403020202020204" pitchFamily="34" charset="0"/>
              </a:rPr>
              <a:t>Comparison of the rates of core features identified in the published literature to those reported by caregivers</a:t>
            </a:r>
          </a:p>
          <a:p>
            <a:pPr marL="102870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tx1"/>
                </a:solidFill>
                <a:ea typeface="Helvetica Light" panose="020B0403020202020204" pitchFamily="34" charset="0"/>
                <a:cs typeface="Helvetica Light" panose="020B0403020202020204" pitchFamily="34" charset="0"/>
              </a:rPr>
              <a:t>Concordant on epilepsy and developmental history </a:t>
            </a:r>
          </a:p>
          <a:p>
            <a:pPr marL="102870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tx1"/>
                </a:solidFill>
                <a:ea typeface="Helvetica Light" panose="020B0403020202020204" pitchFamily="34" charset="0"/>
                <a:cs typeface="Helvetica Light" panose="020B0403020202020204" pitchFamily="34" charset="0"/>
              </a:rPr>
              <a:t>Discordant on features less prominent in the Epilepsy literature</a:t>
            </a:r>
          </a:p>
          <a:p>
            <a:pPr>
              <a:lnSpc>
                <a:spcPct val="100000"/>
              </a:lnSpc>
              <a:buClr>
                <a:srgbClr val="6EAA39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8B4703-9059-5B44-D3BB-27CD334A3B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249" y="1026527"/>
            <a:ext cx="3826937" cy="26501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520AF9-AB27-3315-3238-312CD2E8F2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0467" y="3888769"/>
            <a:ext cx="3825719" cy="26206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863DA0-60DE-BBFD-99A3-4AA02C4488E7}"/>
              </a:ext>
            </a:extLst>
          </p:cNvPr>
          <p:cNvSpPr txBox="1"/>
          <p:nvPr/>
        </p:nvSpPr>
        <p:spPr>
          <a:xfrm>
            <a:off x="0" y="6601501"/>
            <a:ext cx="50042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dirty="0"/>
              <a:t>Goodspeed &amp; Perez-Palma, et al, Brain Comm, 2020; Bain et al, 2022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529C5D1-42EE-7080-7F30-CA7102D090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8312457"/>
              </p:ext>
            </p:extLst>
          </p:nvPr>
        </p:nvGraphicFramePr>
        <p:xfrm>
          <a:off x="785813" y="4037797"/>
          <a:ext cx="6456067" cy="2471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220371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>
            <a:extLst>
              <a:ext uri="{FF2B5EF4-FFF2-40B4-BE49-F238E27FC236}">
                <a16:creationId xmlns:a16="http://schemas.microsoft.com/office/drawing/2014/main" id="{4AB5F6B0-3CEB-3B45-A752-9EDAD0630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1055688"/>
            <a:ext cx="7664450" cy="48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altLang="en-US" sz="2400" b="1" dirty="0">
                <a:solidFill>
                  <a:srgbClr val="004278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SLC6A1-NDD NHS Medical History Data</a:t>
            </a:r>
          </a:p>
        </p:txBody>
      </p:sp>
      <p:pic>
        <p:nvPicPr>
          <p:cNvPr id="19459" name="Picture 9" descr="NewLogo.png">
            <a:extLst>
              <a:ext uri="{FF2B5EF4-FFF2-40B4-BE49-F238E27FC236}">
                <a16:creationId xmlns:a16="http://schemas.microsoft.com/office/drawing/2014/main" id="{014FACED-F5A8-E847-8267-F970BB1E7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638" y="177800"/>
            <a:ext cx="26606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CCF34FA-297D-A041-850B-9FDC4A742E62}"/>
              </a:ext>
            </a:extLst>
          </p:cNvPr>
          <p:cNvCxnSpPr/>
          <p:nvPr/>
        </p:nvCxnSpPr>
        <p:spPr>
          <a:xfrm>
            <a:off x="887413" y="1004888"/>
            <a:ext cx="1076325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9168F-21F6-0347-BF55-127FD437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021BE6-8DFE-B947-BC75-653428907F1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2221A614-92DD-8345-AB66-48A8C1CFE409}"/>
              </a:ext>
            </a:extLst>
          </p:cNvPr>
          <p:cNvSpPr txBox="1">
            <a:spLocks/>
          </p:cNvSpPr>
          <p:nvPr/>
        </p:nvSpPr>
        <p:spPr>
          <a:xfrm>
            <a:off x="785813" y="1600257"/>
            <a:ext cx="6456067" cy="23830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6538" indent="-2365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STIXGeneral-Regular" pitchFamily="2" charset="2"/>
              <a:buChar char="⎯"/>
              <a:tabLst/>
              <a:defRPr sz="2000" b="0" i="0" kern="1200" spc="-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73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TIXGeneral-Regular" pitchFamily="2" charset="2"/>
              <a:buChar char="⎯"/>
              <a:tabLst/>
              <a:defRPr sz="1600" b="0" i="0" kern="1200" spc="-4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50938" indent="-236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STIXGeneral-Regular" pitchFamily="2" charset="2"/>
              <a:buChar char="⎯"/>
              <a:tabLst/>
              <a:defRPr sz="1200" b="0" i="0" kern="1200" spc="-1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TIXGeneral-Regular" pitchFamily="2" charset="2"/>
              <a:buChar char="⎯"/>
              <a:defRPr sz="1400" b="0" i="0" kern="1200">
                <a:solidFill>
                  <a:schemeClr val="tx1"/>
                </a:solidFill>
                <a:latin typeface="Nexa Book" pitchFamily="2" charset="77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TIXGeneral-Regular" pitchFamily="2" charset="2"/>
              <a:buChar char="⎯"/>
              <a:defRPr sz="1400" b="0" i="0" kern="1200">
                <a:solidFill>
                  <a:schemeClr val="tx1"/>
                </a:solidFill>
                <a:latin typeface="Nexa Book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6EAA39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E421A7A-D753-D5BE-2734-B68FAEF268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390922"/>
              </p:ext>
            </p:extLst>
          </p:nvPr>
        </p:nvGraphicFramePr>
        <p:xfrm>
          <a:off x="887413" y="1913973"/>
          <a:ext cx="5317067" cy="4700008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1434764">
                  <a:extLst>
                    <a:ext uri="{9D8B030D-6E8A-4147-A177-3AD203B41FA5}">
                      <a16:colId xmlns:a16="http://schemas.microsoft.com/office/drawing/2014/main" val="2634788105"/>
                    </a:ext>
                  </a:extLst>
                </a:gridCol>
                <a:gridCol w="1772356">
                  <a:extLst>
                    <a:ext uri="{9D8B030D-6E8A-4147-A177-3AD203B41FA5}">
                      <a16:colId xmlns:a16="http://schemas.microsoft.com/office/drawing/2014/main" val="1529840217"/>
                    </a:ext>
                  </a:extLst>
                </a:gridCol>
                <a:gridCol w="2109947">
                  <a:extLst>
                    <a:ext uri="{9D8B030D-6E8A-4147-A177-3AD203B41FA5}">
                      <a16:colId xmlns:a16="http://schemas.microsoft.com/office/drawing/2014/main" val="2606254594"/>
                    </a:ext>
                  </a:extLst>
                </a:gridCol>
              </a:tblGrid>
              <a:tr h="393798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Table 1: SLC6A1-NDD Severity Scale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7140062"/>
                  </a:ext>
                </a:extLst>
              </a:tr>
              <a:tr h="3960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DOMAIN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MILD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SEVERE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74486981"/>
                  </a:ext>
                </a:extLst>
              </a:tr>
              <a:tr h="64209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Cognition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Mild Impairment (IQ-equivalent ˃85)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Severe Impairment (IQ-equivalent ≤85)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39100370"/>
                  </a:ext>
                </a:extLst>
              </a:tr>
              <a:tr h="51906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Language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Phrased Speech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Non-verbal (may use AAC)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67773798"/>
                  </a:ext>
                </a:extLst>
              </a:tr>
              <a:tr h="64209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Motor Coordination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Minimal to no problems (DCDQ ˃45 or Beery-VMI ≥80)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Severe problems (DCDQ ≤45 or Beery-VMI ≤79)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89005903"/>
                  </a:ext>
                </a:extLst>
              </a:tr>
              <a:tr h="396028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Autism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No Autism or Autism Level 1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Autism Level 2 or 3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7872672"/>
                  </a:ext>
                </a:extLst>
              </a:tr>
              <a:tr h="51906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Epilepsy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No Seizures or Well-Controlled (0-1 ASM)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Intractable Seizures (≥2 ASMs)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55512449"/>
                  </a:ext>
                </a:extLst>
              </a:tr>
              <a:tr h="642093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Neuropsychiatric 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Minimal to no problems (No behavioral meds)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Severe behavioral problems (≥1 behavioral meds)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83911132"/>
                  </a:ext>
                </a:extLst>
              </a:tr>
              <a:tr h="519061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Sleep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Minimal to no problems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Insomnia requiring prescription medication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93556071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CCEA3B6-332C-D707-5664-757A78265E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2767307"/>
              </p:ext>
            </p:extLst>
          </p:nvPr>
        </p:nvGraphicFramePr>
        <p:xfrm>
          <a:off x="6911226" y="1913972"/>
          <a:ext cx="4250260" cy="4700002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1903041">
                  <a:extLst>
                    <a:ext uri="{9D8B030D-6E8A-4147-A177-3AD203B41FA5}">
                      <a16:colId xmlns:a16="http://schemas.microsoft.com/office/drawing/2014/main" val="3568907031"/>
                    </a:ext>
                  </a:extLst>
                </a:gridCol>
                <a:gridCol w="1026908">
                  <a:extLst>
                    <a:ext uri="{9D8B030D-6E8A-4147-A177-3AD203B41FA5}">
                      <a16:colId xmlns:a16="http://schemas.microsoft.com/office/drawing/2014/main" val="917019738"/>
                    </a:ext>
                  </a:extLst>
                </a:gridCol>
                <a:gridCol w="1320311">
                  <a:extLst>
                    <a:ext uri="{9D8B030D-6E8A-4147-A177-3AD203B41FA5}">
                      <a16:colId xmlns:a16="http://schemas.microsoft.com/office/drawing/2014/main" val="841438272"/>
                    </a:ext>
                  </a:extLst>
                </a:gridCol>
              </a:tblGrid>
              <a:tr h="482052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Table 3: Severity Grouping in UTSW SLC6A1-NDD Cohort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8373658"/>
                  </a:ext>
                </a:extLst>
              </a:tr>
              <a:tr h="4217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Mild (15)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Severe (20)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55012382"/>
                  </a:ext>
                </a:extLst>
              </a:tr>
              <a:tr h="42179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Gender M:F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7:8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9:11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72705940"/>
                  </a:ext>
                </a:extLst>
              </a:tr>
              <a:tr h="42179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Mean Age (yr)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9.1 ± 6.4 yr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8.7 ± 5.4 yr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46712554"/>
                  </a:ext>
                </a:extLst>
              </a:tr>
              <a:tr h="42179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Mean IQ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75.1 ± 18.8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65.4 ± 16.3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90828118"/>
                  </a:ext>
                </a:extLst>
              </a:tr>
              <a:tr h="42179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Verbal : Non-Verbal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12:3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6:13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78084068"/>
                  </a:ext>
                </a:extLst>
              </a:tr>
              <a:tr h="42179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Movement Disorder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8/15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14/20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88256687"/>
                  </a:ext>
                </a:extLst>
              </a:tr>
              <a:tr h="42179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Autism Level 2/3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4/15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17/20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36728360"/>
                  </a:ext>
                </a:extLst>
              </a:tr>
              <a:tr h="42179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Intractable Epilepsy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4/15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10/20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6326150"/>
                  </a:ext>
                </a:extLst>
              </a:tr>
              <a:tr h="42179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Challenging Behaviors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2/15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14/20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48672359"/>
                  </a:ext>
                </a:extLst>
              </a:tr>
              <a:tr h="421795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Insomnia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1/15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6/20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190240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8543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1727</TotalTime>
  <Words>1800</Words>
  <Application>Microsoft Office PowerPoint</Application>
  <PresentationFormat>Widescreen</PresentationFormat>
  <Paragraphs>346</Paragraphs>
  <Slides>29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BlinkMacSystemFont</vt:lpstr>
      <vt:lpstr>Calibri</vt:lpstr>
      <vt:lpstr>Calibri Light</vt:lpstr>
      <vt:lpstr>Helvetica</vt:lpstr>
      <vt:lpstr>Helvetica Light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Kimberly Goodspeed</dc:creator>
  <cp:lastModifiedBy>Kimberly Fry</cp:lastModifiedBy>
  <cp:revision>5</cp:revision>
  <dcterms:created xsi:type="dcterms:W3CDTF">2023-04-07T16:42:59Z</dcterms:created>
  <dcterms:modified xsi:type="dcterms:W3CDTF">2023-11-30T02:47:16Z</dcterms:modified>
</cp:coreProperties>
</file>