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8" r:id="rId3"/>
    <p:sldId id="257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2"/>
    <p:restoredTop sz="96234"/>
  </p:normalViewPr>
  <p:slideViewPr>
    <p:cSldViewPr snapToGrid="0">
      <p:cViewPr varScale="1">
        <p:scale>
          <a:sx n="82" d="100"/>
          <a:sy n="82" d="100"/>
        </p:scale>
        <p:origin x="46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9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23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5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8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1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5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2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1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4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69DFB6E-A0F2-C148-85EB-321B9166C65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51CDE88-4047-D441-9A46-C14913CF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6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heic"/><Relationship Id="rId2" Type="http://schemas.openxmlformats.org/officeDocument/2006/relationships/image" Target="../media/image22.heic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HEIC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HEI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7FA9-28E4-8864-8EB1-B972031AB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Day In the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21E34-688A-8FAF-55DA-953F7BEF4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Herbert Family</a:t>
            </a:r>
          </a:p>
        </p:txBody>
      </p:sp>
    </p:spTree>
    <p:extLst>
      <p:ext uri="{BB962C8B-B14F-4D97-AF65-F5344CB8AC3E}">
        <p14:creationId xmlns:p14="http://schemas.microsoft.com/office/powerpoint/2010/main" val="188464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0668-AECF-0710-94F6-6112B71E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ith scarves on her face&#10;&#10;Description automatically generated">
            <a:extLst>
              <a:ext uri="{FF2B5EF4-FFF2-40B4-BE49-F238E27FC236}">
                <a16:creationId xmlns:a16="http://schemas.microsoft.com/office/drawing/2014/main" id="{2178ED9F-7126-4A12-A9C4-0AACE9F48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005" y="2468032"/>
            <a:ext cx="2805769" cy="3416300"/>
          </a:xfrm>
        </p:spPr>
      </p:pic>
      <p:pic>
        <p:nvPicPr>
          <p:cNvPr id="7" name="Picture 6" descr="A close up of a person's face with a bloody mark&#10;&#10;Description automatically generated">
            <a:extLst>
              <a:ext uri="{FF2B5EF4-FFF2-40B4-BE49-F238E27FC236}">
                <a16:creationId xmlns:a16="http://schemas.microsoft.com/office/drawing/2014/main" id="{87C8F754-F08B-AA6E-D2EE-C488E1660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857" y="2468032"/>
            <a:ext cx="2505939" cy="3416300"/>
          </a:xfrm>
          <a:prstGeom prst="rect">
            <a:avLst/>
          </a:prstGeom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0E7D054F-ACE6-AA9E-54C1-943B21FEA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80793" y="2896657"/>
            <a:ext cx="3429000" cy="2571750"/>
          </a:xfrm>
          <a:prstGeom prst="rect">
            <a:avLst/>
          </a:prstGeom>
        </p:spPr>
      </p:pic>
      <p:pic>
        <p:nvPicPr>
          <p:cNvPr id="11" name="Picture 10" descr="A close up of a person's neck&#10;&#10;Description automatically generated">
            <a:extLst>
              <a:ext uri="{FF2B5EF4-FFF2-40B4-BE49-F238E27FC236}">
                <a16:creationId xmlns:a16="http://schemas.microsoft.com/office/drawing/2014/main" id="{C3C8EE07-D00A-44C8-FB30-AEC27C5DB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813" y="2468032"/>
            <a:ext cx="2844801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94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7273-677E-3FD7-5B67-BC386FEE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person's arm with a small blister on it&#10;&#10;Description automatically generated">
            <a:extLst>
              <a:ext uri="{FF2B5EF4-FFF2-40B4-BE49-F238E27FC236}">
                <a16:creationId xmlns:a16="http://schemas.microsoft.com/office/drawing/2014/main" id="{781F3901-034F-EA6B-64E4-F4E46D307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0013" y="3200665"/>
            <a:ext cx="3416300" cy="2562225"/>
          </a:xfrm>
        </p:spPr>
      </p:pic>
      <p:pic>
        <p:nvPicPr>
          <p:cNvPr id="9" name="Picture 8" descr="A close up of a skin&#10;&#10;Description automatically generated">
            <a:extLst>
              <a:ext uri="{FF2B5EF4-FFF2-40B4-BE49-F238E27FC236}">
                <a16:creationId xmlns:a16="http://schemas.microsoft.com/office/drawing/2014/main" id="{92521AA5-166C-8451-F9DB-04CC937E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90826" y="3202252"/>
            <a:ext cx="3428998" cy="2571749"/>
          </a:xfrm>
          <a:prstGeom prst="rect">
            <a:avLst/>
          </a:prstGeom>
        </p:spPr>
      </p:pic>
      <p:pic>
        <p:nvPicPr>
          <p:cNvPr id="11" name="Picture 10" descr="A close up of a bruise on a person's arm&#10;&#10;Description automatically generated">
            <a:extLst>
              <a:ext uri="{FF2B5EF4-FFF2-40B4-BE49-F238E27FC236}">
                <a16:creationId xmlns:a16="http://schemas.microsoft.com/office/drawing/2014/main" id="{7A55342D-CD41-D39E-0B2A-C93D07897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92749" y="3202252"/>
            <a:ext cx="3429000" cy="2571750"/>
          </a:xfrm>
          <a:prstGeom prst="rect">
            <a:avLst/>
          </a:prstGeom>
        </p:spPr>
      </p:pic>
      <p:pic>
        <p:nvPicPr>
          <p:cNvPr id="15" name="Picture 14" descr="A person with a rash on their arm&#10;&#10;Description automatically generated">
            <a:extLst>
              <a:ext uri="{FF2B5EF4-FFF2-40B4-BE49-F238E27FC236}">
                <a16:creationId xmlns:a16="http://schemas.microsoft.com/office/drawing/2014/main" id="{5D550509-C0ED-1358-45A4-EE4FDEACF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92" y="2773627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1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A040-306E-126D-9C68-1825916A5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ruise on a person's leg&#10;&#10;Description automatically generated">
            <a:extLst>
              <a:ext uri="{FF2B5EF4-FFF2-40B4-BE49-F238E27FC236}">
                <a16:creationId xmlns:a16="http://schemas.microsoft.com/office/drawing/2014/main" id="{5FC84CB3-D64D-37DD-B2F4-FB610A990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84451" y="2895069"/>
            <a:ext cx="3416300" cy="2562225"/>
          </a:xfrm>
        </p:spPr>
      </p:pic>
      <p:pic>
        <p:nvPicPr>
          <p:cNvPr id="7" name="Picture 6" descr="A close up of a scar&#10;&#10;Description automatically generated">
            <a:extLst>
              <a:ext uri="{FF2B5EF4-FFF2-40B4-BE49-F238E27FC236}">
                <a16:creationId xmlns:a16="http://schemas.microsoft.com/office/drawing/2014/main" id="{F82DD43F-0FA4-DC5B-7BA8-594EEA99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06737" y="2895068"/>
            <a:ext cx="3416301" cy="2562226"/>
          </a:xfrm>
          <a:prstGeom prst="rect">
            <a:avLst/>
          </a:prstGeom>
        </p:spPr>
      </p:pic>
      <p:pic>
        <p:nvPicPr>
          <p:cNvPr id="9" name="Picture 8" descr="A close up of a hand with red spots&#10;&#10;Description automatically generated">
            <a:extLst>
              <a:ext uri="{FF2B5EF4-FFF2-40B4-BE49-F238E27FC236}">
                <a16:creationId xmlns:a16="http://schemas.microsoft.com/office/drawing/2014/main" id="{56775AB8-1947-0697-6D90-4DFE7D99D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13952" y="2895068"/>
            <a:ext cx="3416302" cy="2562227"/>
          </a:xfrm>
          <a:prstGeom prst="rect">
            <a:avLst/>
          </a:prstGeom>
        </p:spPr>
      </p:pic>
      <p:pic>
        <p:nvPicPr>
          <p:cNvPr id="11" name="Picture 10" descr="A close up of a person's arm&#10;&#10;Description automatically generated">
            <a:extLst>
              <a:ext uri="{FF2B5EF4-FFF2-40B4-BE49-F238E27FC236}">
                <a16:creationId xmlns:a16="http://schemas.microsoft.com/office/drawing/2014/main" id="{1CEF732A-AE8F-174B-226F-594868DF2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21167" y="2895067"/>
            <a:ext cx="3416303" cy="256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0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5014-857E-05C9-F169-DAB68351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 for a better day…</a:t>
            </a:r>
          </a:p>
        </p:txBody>
      </p:sp>
      <p:pic>
        <p:nvPicPr>
          <p:cNvPr id="5" name="Content Placeholder 4" descr="A person and a baby lying on a bed&#10;&#10;Description automatically generated">
            <a:extLst>
              <a:ext uri="{FF2B5EF4-FFF2-40B4-BE49-F238E27FC236}">
                <a16:creationId xmlns:a16="http://schemas.microsoft.com/office/drawing/2014/main" id="{E7E4920C-591C-0A89-BA0E-C13D99899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7747" y="3115998"/>
            <a:ext cx="3416300" cy="2562225"/>
          </a:xfrm>
        </p:spPr>
      </p:pic>
      <p:pic>
        <p:nvPicPr>
          <p:cNvPr id="7" name="Picture 6" descr="A child in a bathtub&#10;&#10;Description automatically generated">
            <a:extLst>
              <a:ext uri="{FF2B5EF4-FFF2-40B4-BE49-F238E27FC236}">
                <a16:creationId xmlns:a16="http://schemas.microsoft.com/office/drawing/2014/main" id="{B4F31948-80A2-65F6-B5BC-3D77DF436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8354" y="3115998"/>
            <a:ext cx="3416301" cy="2562226"/>
          </a:xfrm>
          <a:prstGeom prst="rect">
            <a:avLst/>
          </a:prstGeom>
        </p:spPr>
      </p:pic>
      <p:pic>
        <p:nvPicPr>
          <p:cNvPr id="11" name="Picture 10" descr="A person and a child lying on a couch&#10;&#10;Description automatically generated">
            <a:extLst>
              <a:ext uri="{FF2B5EF4-FFF2-40B4-BE49-F238E27FC236}">
                <a16:creationId xmlns:a16="http://schemas.microsoft.com/office/drawing/2014/main" id="{59AB764F-AF09-4B1A-A533-917F27892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67375" y="3117584"/>
            <a:ext cx="3428998" cy="2571748"/>
          </a:xfrm>
          <a:prstGeom prst="rect">
            <a:avLst/>
          </a:prstGeom>
        </p:spPr>
      </p:pic>
      <p:pic>
        <p:nvPicPr>
          <p:cNvPr id="13" name="Picture 12" descr="A child and child sitting on a bus&#10;&#10;Description automatically generated">
            <a:extLst>
              <a:ext uri="{FF2B5EF4-FFF2-40B4-BE49-F238E27FC236}">
                <a16:creationId xmlns:a16="http://schemas.microsoft.com/office/drawing/2014/main" id="{A9AC0948-D2D3-8887-A0B9-77E537445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82842" y="3117585"/>
            <a:ext cx="3428999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2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786">
            <a:hlinkClick r:id="" action="ppaction://media"/>
            <a:extLst>
              <a:ext uri="{FF2B5EF4-FFF2-40B4-BE49-F238E27FC236}">
                <a16:creationId xmlns:a16="http://schemas.microsoft.com/office/drawing/2014/main" id="{D2D0EB5B-BD3A-7E93-178E-E500FA430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08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BCE0-2C27-45B0-66DE-92D28BD6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Glenn, Kellie, Tyler &amp; Jaxon</a:t>
            </a:r>
          </a:p>
        </p:txBody>
      </p:sp>
      <p:pic>
        <p:nvPicPr>
          <p:cNvPr id="8" name="Picture 7" descr="A child standing in a toy house&#10;&#10;Description automatically generated">
            <a:extLst>
              <a:ext uri="{FF2B5EF4-FFF2-40B4-BE49-F238E27FC236}">
                <a16:creationId xmlns:a16="http://schemas.microsoft.com/office/drawing/2014/main" id="{AB68158D-2DEC-116F-067C-8694D3F9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47682" y="2823508"/>
            <a:ext cx="3622720" cy="2717040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74FA81-F52A-BB78-C38C-B5F43841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07" y="2370668"/>
            <a:ext cx="5065715" cy="3617237"/>
          </a:xfrm>
          <a:prstGeom prst="rect">
            <a:avLst/>
          </a:prstGeom>
        </p:spPr>
      </p:pic>
      <p:pic>
        <p:nvPicPr>
          <p:cNvPr id="14" name="Picture 13" descr="A child on a slide&#10;&#10;Description automatically generated">
            <a:extLst>
              <a:ext uri="{FF2B5EF4-FFF2-40B4-BE49-F238E27FC236}">
                <a16:creationId xmlns:a16="http://schemas.microsoft.com/office/drawing/2014/main" id="{5D292CBC-DDBC-9EB2-41F2-AF7157B02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66" y="2370668"/>
            <a:ext cx="2717039" cy="36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6B9D-B09B-3518-0566-D6C74B23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ed with a white sheet&#10;&#10;Description automatically generated">
            <a:extLst>
              <a:ext uri="{FF2B5EF4-FFF2-40B4-BE49-F238E27FC236}">
                <a16:creationId xmlns:a16="http://schemas.microsoft.com/office/drawing/2014/main" id="{426330E9-A0B8-079D-A6A4-DD540AC0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60" y="2514603"/>
            <a:ext cx="5672667" cy="4254500"/>
          </a:xfrm>
          <a:prstGeom prst="rect">
            <a:avLst/>
          </a:prstGeom>
        </p:spPr>
      </p:pic>
      <p:pic>
        <p:nvPicPr>
          <p:cNvPr id="6" name="Picture 5" descr="A child with a broken leg&#10;&#10;Description automatically generated">
            <a:extLst>
              <a:ext uri="{FF2B5EF4-FFF2-40B4-BE49-F238E27FC236}">
                <a16:creationId xmlns:a16="http://schemas.microsoft.com/office/drawing/2014/main" id="{30737B74-30E1-F5DF-5EE6-AB960F1C8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9097" y="2968630"/>
            <a:ext cx="4343398" cy="32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5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298D-83B6-8A55-BFCE-F4F19CCF2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7" name="Picture 6" descr="A person's ear with blood on their ear&#10;&#10;Description automatically generated">
            <a:extLst>
              <a:ext uri="{FF2B5EF4-FFF2-40B4-BE49-F238E27FC236}">
                <a16:creationId xmlns:a16="http://schemas.microsoft.com/office/drawing/2014/main" id="{50E569D8-59C4-FD79-9255-84421114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903" y="3124823"/>
            <a:ext cx="3392927" cy="2544696"/>
          </a:xfrm>
          <a:prstGeom prst="rect">
            <a:avLst/>
          </a:prstGeom>
        </p:spPr>
      </p:pic>
      <p:pic>
        <p:nvPicPr>
          <p:cNvPr id="9" name="Picture 8" descr="A close up of a person's nose&#10;&#10;Description automatically generated">
            <a:extLst>
              <a:ext uri="{FF2B5EF4-FFF2-40B4-BE49-F238E27FC236}">
                <a16:creationId xmlns:a16="http://schemas.microsoft.com/office/drawing/2014/main" id="{FE4A7F19-0050-2A46-CCFA-24C40DBB2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957909" y="2700707"/>
            <a:ext cx="4291824" cy="3392930"/>
          </a:xfrm>
          <a:prstGeom prst="rect">
            <a:avLst/>
          </a:prstGeom>
        </p:spPr>
      </p:pic>
      <p:pic>
        <p:nvPicPr>
          <p:cNvPr id="5" name="Content Placeholder 4" descr="A person with bandage on their head&#10;&#10;Description automatically generated">
            <a:extLst>
              <a:ext uri="{FF2B5EF4-FFF2-40B4-BE49-F238E27FC236}">
                <a16:creationId xmlns:a16="http://schemas.microsoft.com/office/drawing/2014/main" id="{817A47AD-28EB-2FAD-69E1-A3EE8AE24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248129" y="3088852"/>
            <a:ext cx="3392930" cy="2616636"/>
          </a:xfrm>
        </p:spPr>
      </p:pic>
      <p:pic>
        <p:nvPicPr>
          <p:cNvPr id="11" name="Picture 10" descr="A person with a bloody arm&#10;&#10;Description automatically generated with medium confidence">
            <a:extLst>
              <a:ext uri="{FF2B5EF4-FFF2-40B4-BE49-F238E27FC236}">
                <a16:creationId xmlns:a16="http://schemas.microsoft.com/office/drawing/2014/main" id="{D87D842C-2CD2-976D-D727-9B21B7616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828795" y="3124821"/>
            <a:ext cx="3392931" cy="25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9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825A-519F-ABED-64DA-FD6154BD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wearing a helmet&#10;&#10;Description automatically generated">
            <a:extLst>
              <a:ext uri="{FF2B5EF4-FFF2-40B4-BE49-F238E27FC236}">
                <a16:creationId xmlns:a16="http://schemas.microsoft.com/office/drawing/2014/main" id="{ED7F5811-A334-2A72-DD9A-7D07BFD30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714549" y="2898069"/>
            <a:ext cx="4332111" cy="3249083"/>
          </a:xfrm>
        </p:spPr>
      </p:pic>
      <p:pic>
        <p:nvPicPr>
          <p:cNvPr id="7" name="Picture 6" descr="A child with bandaged head on his head&#10;&#10;Description automatically generated">
            <a:extLst>
              <a:ext uri="{FF2B5EF4-FFF2-40B4-BE49-F238E27FC236}">
                <a16:creationId xmlns:a16="http://schemas.microsoft.com/office/drawing/2014/main" id="{7F5118EA-3098-3DFD-D3FC-796FD844A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29945" y="2898069"/>
            <a:ext cx="4332108" cy="3249081"/>
          </a:xfrm>
          <a:prstGeom prst="rect">
            <a:avLst/>
          </a:prstGeom>
        </p:spPr>
      </p:pic>
      <p:pic>
        <p:nvPicPr>
          <p:cNvPr id="9" name="Picture 8" descr="A child with arm cast being worn by a person&#10;&#10;Description automatically generated">
            <a:extLst>
              <a:ext uri="{FF2B5EF4-FFF2-40B4-BE49-F238E27FC236}">
                <a16:creationId xmlns:a16="http://schemas.microsoft.com/office/drawing/2014/main" id="{6FA78435-86E5-236B-0995-8797A1E2E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52" y="2356555"/>
            <a:ext cx="3249083" cy="43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9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621">
            <a:hlinkClick r:id="" action="ppaction://media"/>
            <a:extLst>
              <a:ext uri="{FF2B5EF4-FFF2-40B4-BE49-F238E27FC236}">
                <a16:creationId xmlns:a16="http://schemas.microsoft.com/office/drawing/2014/main" id="{EEB2FCAF-0277-61C0-5FF1-9AF7A4677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009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24A0-A9CE-8314-55F0-B7AC9C52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ith a bandage on their arm&#10;&#10;Description automatically generated">
            <a:extLst>
              <a:ext uri="{FF2B5EF4-FFF2-40B4-BE49-F238E27FC236}">
                <a16:creationId xmlns:a16="http://schemas.microsoft.com/office/drawing/2014/main" id="{62F0F8B3-A1AC-740F-C9B6-F305A9DC1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64096" y="3081340"/>
            <a:ext cx="3416300" cy="2562225"/>
          </a:xfrm>
        </p:spPr>
      </p:pic>
      <p:pic>
        <p:nvPicPr>
          <p:cNvPr id="7" name="Picture 6" descr="A person's knee with a scar on&#10;&#10;Description automatically generated">
            <a:extLst>
              <a:ext uri="{FF2B5EF4-FFF2-40B4-BE49-F238E27FC236}">
                <a16:creationId xmlns:a16="http://schemas.microsoft.com/office/drawing/2014/main" id="{9CC2F653-4FA8-B3D3-8D5D-FF3372D7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379" y="2654302"/>
            <a:ext cx="4341973" cy="3416301"/>
          </a:xfrm>
          <a:prstGeom prst="rect">
            <a:avLst/>
          </a:prstGeom>
        </p:spPr>
      </p:pic>
      <p:pic>
        <p:nvPicPr>
          <p:cNvPr id="9" name="Picture 8" descr="A hand with a bruise on it&#10;&#10;Description automatically generated">
            <a:extLst>
              <a:ext uri="{FF2B5EF4-FFF2-40B4-BE49-F238E27FC236}">
                <a16:creationId xmlns:a16="http://schemas.microsoft.com/office/drawing/2014/main" id="{C3764C13-941D-5783-AA4C-98DF175D4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3610" y="3081340"/>
            <a:ext cx="3416301" cy="256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3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CA99-9599-9EE1-52F5-5FD26F88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with a scar on her forehead&#10;&#10;Description automatically generated">
            <a:extLst>
              <a:ext uri="{FF2B5EF4-FFF2-40B4-BE49-F238E27FC236}">
                <a16:creationId xmlns:a16="http://schemas.microsoft.com/office/drawing/2014/main" id="{81C51C45-3FF2-B294-D992-87CC84F43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32102" y="2993317"/>
            <a:ext cx="4202289" cy="3151717"/>
          </a:xfrm>
        </p:spPr>
      </p:pic>
      <p:pic>
        <p:nvPicPr>
          <p:cNvPr id="9" name="Picture 8" descr="A person with a scar on his neck&#10;&#10;Description automatically generated">
            <a:extLst>
              <a:ext uri="{FF2B5EF4-FFF2-40B4-BE49-F238E27FC236}">
                <a16:creationId xmlns:a16="http://schemas.microsoft.com/office/drawing/2014/main" id="{FA97D202-0AB1-49F9-009F-1B3AC638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39" y="2435577"/>
            <a:ext cx="3151719" cy="4202292"/>
          </a:xfrm>
          <a:prstGeom prst="rect">
            <a:avLst/>
          </a:prstGeom>
        </p:spPr>
      </p:pic>
      <p:pic>
        <p:nvPicPr>
          <p:cNvPr id="11" name="Picture 10" descr="A child with red eyes&#10;&#10;Description automatically generated">
            <a:extLst>
              <a:ext uri="{FF2B5EF4-FFF2-40B4-BE49-F238E27FC236}">
                <a16:creationId xmlns:a16="http://schemas.microsoft.com/office/drawing/2014/main" id="{9FE8C988-B0D3-B048-F8C8-6E798B5C6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95874" y="2960864"/>
            <a:ext cx="4202292" cy="31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96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{3618B314-2AF4-C740-A9B3-8BAAEDD2EE63}tf10001076</Template>
  <TotalTime>530</TotalTime>
  <Words>21</Words>
  <Application>Microsoft Office PowerPoint</Application>
  <PresentationFormat>Widescreen</PresentationFormat>
  <Paragraphs>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A Day In the Life</vt:lpstr>
      <vt:lpstr>PowerPoint Presentation</vt:lpstr>
      <vt:lpstr>Glenn, Kellie, Tyler &amp; Jaxon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Hope for a better day…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</dc:title>
  <dc:creator>Kellie Herbert</dc:creator>
  <cp:lastModifiedBy>Kimberly Fry</cp:lastModifiedBy>
  <cp:revision>1</cp:revision>
  <dcterms:created xsi:type="dcterms:W3CDTF">2023-11-29T18:47:40Z</dcterms:created>
  <dcterms:modified xsi:type="dcterms:W3CDTF">2023-11-30T11:08:28Z</dcterms:modified>
</cp:coreProperties>
</file>