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43"/>
  </p:notesMasterIdLst>
  <p:handoutMasterIdLst>
    <p:handoutMasterId r:id="rId44"/>
  </p:handoutMasterIdLst>
  <p:sldIdLst>
    <p:sldId id="696" r:id="rId2"/>
    <p:sldId id="894" r:id="rId3"/>
    <p:sldId id="861" r:id="rId4"/>
    <p:sldId id="895" r:id="rId5"/>
    <p:sldId id="809" r:id="rId6"/>
    <p:sldId id="884" r:id="rId7"/>
    <p:sldId id="813" r:id="rId8"/>
    <p:sldId id="815" r:id="rId9"/>
    <p:sldId id="816" r:id="rId10"/>
    <p:sldId id="880" r:id="rId11"/>
    <p:sldId id="814" r:id="rId12"/>
    <p:sldId id="819" r:id="rId13"/>
    <p:sldId id="811" r:id="rId14"/>
    <p:sldId id="847" r:id="rId15"/>
    <p:sldId id="856" r:id="rId16"/>
    <p:sldId id="898" r:id="rId17"/>
    <p:sldId id="900" r:id="rId18"/>
    <p:sldId id="899" r:id="rId19"/>
    <p:sldId id="929" r:id="rId20"/>
    <p:sldId id="901" r:id="rId21"/>
    <p:sldId id="902" r:id="rId22"/>
    <p:sldId id="926" r:id="rId23"/>
    <p:sldId id="927" r:id="rId24"/>
    <p:sldId id="921" r:id="rId25"/>
    <p:sldId id="922" r:id="rId26"/>
    <p:sldId id="903" r:id="rId27"/>
    <p:sldId id="923" r:id="rId28"/>
    <p:sldId id="924" r:id="rId29"/>
    <p:sldId id="759" r:id="rId30"/>
    <p:sldId id="904" r:id="rId31"/>
    <p:sldId id="905" r:id="rId32"/>
    <p:sldId id="911" r:id="rId33"/>
    <p:sldId id="906" r:id="rId34"/>
    <p:sldId id="910" r:id="rId35"/>
    <p:sldId id="917" r:id="rId36"/>
    <p:sldId id="909" r:id="rId37"/>
    <p:sldId id="914" r:id="rId38"/>
    <p:sldId id="916" r:id="rId39"/>
    <p:sldId id="918" r:id="rId40"/>
    <p:sldId id="928" r:id="rId41"/>
    <p:sldId id="912" r:id="rId4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3399FF"/>
    <a:srgbClr val="FF3300"/>
    <a:srgbClr val="6699FF"/>
    <a:srgbClr val="66FF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91627" autoAdjust="0"/>
  </p:normalViewPr>
  <p:slideViewPr>
    <p:cSldViewPr>
      <p:cViewPr varScale="1">
        <p:scale>
          <a:sx n="75" d="100"/>
          <a:sy n="75" d="100"/>
        </p:scale>
        <p:origin x="192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zh-CN" alt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436" y="0"/>
            <a:ext cx="3038372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F264CB3-E7AB-4EBA-9715-4530D4D80C4E}" type="datetimeFigureOut">
              <a:rPr lang="zh-CN" altLang="en-US"/>
              <a:pPr/>
              <a:t>2023/11/30</a:t>
            </a:fld>
            <a:endParaRPr lang="en-US" altLang="zh-CN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89"/>
            <a:ext cx="3038372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3" tIns="45862" rIns="91723" bIns="4586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zh-CN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436" y="8829989"/>
            <a:ext cx="3038372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3" tIns="45862" rIns="91723" bIns="4586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085876F-55A6-4086-BEE2-F66B64559D0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7886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820"/>
          </a:xfrm>
          <a:prstGeom prst="rect">
            <a:avLst/>
          </a:prstGeom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4820"/>
          </a:xfrm>
          <a:prstGeom prst="rect">
            <a:avLst/>
          </a:prstGeom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D04C108-5F77-4211-99C2-E9C6E06BB65F}" type="datetimeFigureOut">
              <a:rPr lang="en-US" altLang="zh-CN"/>
              <a:pPr/>
              <a:t>11/30/2023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3" tIns="45862" rIns="91723" bIns="4586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723" tIns="45862" rIns="91723" bIns="45862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89"/>
            <a:ext cx="3038372" cy="464820"/>
          </a:xfrm>
          <a:prstGeom prst="rect">
            <a:avLst/>
          </a:prstGeom>
        </p:spPr>
        <p:txBody>
          <a:bodyPr vert="horz" wrap="square" lIns="91723" tIns="45862" rIns="91723" bIns="4586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29989"/>
            <a:ext cx="3038372" cy="464820"/>
          </a:xfrm>
          <a:prstGeom prst="rect">
            <a:avLst/>
          </a:prstGeom>
        </p:spPr>
        <p:txBody>
          <a:bodyPr vert="horz" wrap="square" lIns="91723" tIns="45862" rIns="91723" bIns="4586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0B600C3-C8F9-4B05-92D2-2BCD1891929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6666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346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600C3-C8F9-4B05-92D2-2BCD18919292}" type="slidenum">
              <a:rPr lang="en-US" altLang="zh-CN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325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600C3-C8F9-4B05-92D2-2BCD18919292}" type="slidenum">
              <a:rPr lang="en-US" altLang="zh-CN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0910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600C3-C8F9-4B05-92D2-2BCD18919292}" type="slidenum">
              <a:rPr lang="en-US" altLang="zh-CN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1521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600C3-C8F9-4B05-92D2-2BCD18919292}" type="slidenum">
              <a:rPr lang="en-US" altLang="zh-CN" smtClean="0"/>
              <a:pPr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832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600C3-C8F9-4B05-92D2-2BCD18919292}" type="slidenum">
              <a:rPr lang="en-US" altLang="zh-CN" smtClean="0"/>
              <a:pPr/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173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25601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3600" b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01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1E8658-119B-4712-BF3B-6F00F0795E2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519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82F150-ED31-4D3B-AD86-7F0A87178774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681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A12BB-5138-4063-A0C0-3C1DDBF7D77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9677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B62C1-27CD-4567-B86A-7424B3F23369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226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BCD5A3-777F-4BA4-AB18-C292CBF70F2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922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99322-E588-456F-9E57-8FA2949F6640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12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887EA-C2F2-4E5A-A2C3-CCC4C27A1431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8093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E872C-23E9-43EA-8E71-D9558216A931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618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9B630-F498-4AF4-83A7-85399558AE38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143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812EB-89B6-46B4-8868-86863915649D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099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7161A4-106E-428A-ABD0-7F771F020B44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063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FC315-245A-4C80-A81E-ECB6B6250010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026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fld id="{CDDB9E35-E9DB-45DE-B990-23EBAB9023AB}" type="slidenum">
              <a:rPr lang="en-US" altLang="zh-CN"/>
              <a:pPr/>
              <a:t>‹#›</a:t>
            </a:fld>
            <a:endParaRPr lang="en-US" altLang="zh-CN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86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5498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25498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25498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25498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25498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</p:grpSp>
        <p:sp>
          <p:nvSpPr>
            <p:cNvPr id="25498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5498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25498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499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Arial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25499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1.wdp"/><Relationship Id="rId18" Type="http://schemas.openxmlformats.org/officeDocument/2006/relationships/image" Target="../media/image31.emf"/><Relationship Id="rId26" Type="http://schemas.microsoft.com/office/2007/relationships/hdphoto" Target="../media/hdphoto17.wdp"/><Relationship Id="rId3" Type="http://schemas.microsoft.com/office/2007/relationships/hdphoto" Target="../media/hdphoto6.wdp"/><Relationship Id="rId21" Type="http://schemas.openxmlformats.org/officeDocument/2006/relationships/image" Target="../media/image33.png"/><Relationship Id="rId7" Type="http://schemas.microsoft.com/office/2007/relationships/hdphoto" Target="../media/hdphoto8.wdp"/><Relationship Id="rId12" Type="http://schemas.openxmlformats.org/officeDocument/2006/relationships/image" Target="../media/image28.png"/><Relationship Id="rId17" Type="http://schemas.microsoft.com/office/2007/relationships/hdphoto" Target="../media/hdphoto13.wdp"/><Relationship Id="rId25" Type="http://schemas.openxmlformats.org/officeDocument/2006/relationships/image" Target="../media/image35.pn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24" Type="http://schemas.microsoft.com/office/2007/relationships/hdphoto" Target="../media/hdphoto16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23" Type="http://schemas.openxmlformats.org/officeDocument/2006/relationships/image" Target="../media/image34.png"/><Relationship Id="rId10" Type="http://schemas.openxmlformats.org/officeDocument/2006/relationships/image" Target="../media/image27.png"/><Relationship Id="rId19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openxmlformats.org/officeDocument/2006/relationships/image" Target="../media/image29.png"/><Relationship Id="rId22" Type="http://schemas.microsoft.com/office/2007/relationships/hdphoto" Target="../media/hdphoto15.wdp"/><Relationship Id="rId27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tif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1.emf"/><Relationship Id="rId7" Type="http://schemas.microsoft.com/office/2007/relationships/hdphoto" Target="../media/hdphoto1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8.wdp"/><Relationship Id="rId4" Type="http://schemas.openxmlformats.org/officeDocument/2006/relationships/image" Target="../media/image42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46.emf"/><Relationship Id="rId7" Type="http://schemas.openxmlformats.org/officeDocument/2006/relationships/image" Target="../media/image50.tif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3.tif"/><Relationship Id="rId7" Type="http://schemas.openxmlformats.org/officeDocument/2006/relationships/image" Target="../media/image56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tiff"/><Relationship Id="rId5" Type="http://schemas.microsoft.com/office/2007/relationships/hdphoto" Target="../media/hdphoto20.wdp"/><Relationship Id="rId4" Type="http://schemas.openxmlformats.org/officeDocument/2006/relationships/image" Target="../media/image54.png"/><Relationship Id="rId9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18" Type="http://schemas.microsoft.com/office/2007/relationships/hdphoto" Target="../media/hdphoto28.wdp"/><Relationship Id="rId26" Type="http://schemas.openxmlformats.org/officeDocument/2006/relationships/image" Target="../media/image72.png"/><Relationship Id="rId3" Type="http://schemas.microsoft.com/office/2007/relationships/hdphoto" Target="../media/hdphoto22.wdp"/><Relationship Id="rId21" Type="http://schemas.microsoft.com/office/2007/relationships/hdphoto" Target="../media/hdphoto29.wdp"/><Relationship Id="rId7" Type="http://schemas.openxmlformats.org/officeDocument/2006/relationships/image" Target="../media/image61.png"/><Relationship Id="rId12" Type="http://schemas.microsoft.com/office/2007/relationships/hdphoto" Target="../media/hdphoto25.wdp"/><Relationship Id="rId17" Type="http://schemas.openxmlformats.org/officeDocument/2006/relationships/image" Target="../media/image67.png"/><Relationship Id="rId25" Type="http://schemas.microsoft.com/office/2007/relationships/hdphoto" Target="../media/hdphoto31.wdp"/><Relationship Id="rId2" Type="http://schemas.openxmlformats.org/officeDocument/2006/relationships/image" Target="../media/image58.png"/><Relationship Id="rId16" Type="http://schemas.microsoft.com/office/2007/relationships/hdphoto" Target="../media/hdphoto27.wdp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openxmlformats.org/officeDocument/2006/relationships/image" Target="../media/image64.png"/><Relationship Id="rId24" Type="http://schemas.openxmlformats.org/officeDocument/2006/relationships/image" Target="../media/image71.png"/><Relationship Id="rId5" Type="http://schemas.openxmlformats.org/officeDocument/2006/relationships/image" Target="../media/image60.png"/><Relationship Id="rId15" Type="http://schemas.openxmlformats.org/officeDocument/2006/relationships/image" Target="../media/image66.png"/><Relationship Id="rId23" Type="http://schemas.microsoft.com/office/2007/relationships/hdphoto" Target="../media/hdphoto30.wdp"/><Relationship Id="rId28" Type="http://schemas.openxmlformats.org/officeDocument/2006/relationships/image" Target="../media/image73.png"/><Relationship Id="rId10" Type="http://schemas.openxmlformats.org/officeDocument/2006/relationships/image" Target="../media/image63.tiff"/><Relationship Id="rId19" Type="http://schemas.openxmlformats.org/officeDocument/2006/relationships/image" Target="../media/image68.tiff"/><Relationship Id="rId4" Type="http://schemas.openxmlformats.org/officeDocument/2006/relationships/image" Target="../media/image59.jpeg"/><Relationship Id="rId9" Type="http://schemas.microsoft.com/office/2007/relationships/hdphoto" Target="../media/hdphoto24.wdp"/><Relationship Id="rId14" Type="http://schemas.microsoft.com/office/2007/relationships/hdphoto" Target="../media/hdphoto26.wdp"/><Relationship Id="rId22" Type="http://schemas.openxmlformats.org/officeDocument/2006/relationships/image" Target="../media/image70.png"/><Relationship Id="rId27" Type="http://schemas.microsoft.com/office/2007/relationships/hdphoto" Target="../media/hdphoto3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9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emf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103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t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microsoft.com/office/2007/relationships/hdphoto" Target="../media/hdphoto3.wdp"/><Relationship Id="rId12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openxmlformats.org/officeDocument/2006/relationships/image" Target="../media/image17.jpe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"/>
          <p:cNvSpPr txBox="1">
            <a:spLocks noChangeArrowheads="1"/>
          </p:cNvSpPr>
          <p:nvPr/>
        </p:nvSpPr>
        <p:spPr bwMode="auto">
          <a:xfrm>
            <a:off x="-152400" y="457200"/>
            <a:ext cx="9838151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600" i="1" dirty="0">
                <a:latin typeface="Calibri" pitchFamily="34" charset="0"/>
              </a:rPr>
              <a:t>SLC6A1</a:t>
            </a:r>
            <a:r>
              <a:rPr lang="en-US" altLang="zh-CN" sz="3600" dirty="0">
                <a:latin typeface="Calibri" pitchFamily="34" charset="0"/>
              </a:rPr>
              <a:t> mutations in cell </a:t>
            </a:r>
          </a:p>
          <a:p>
            <a:pPr algn="ctr" eaLnBrk="1" hangingPunct="1"/>
            <a:r>
              <a:rPr lang="en-US" altLang="zh-CN" sz="3600" dirty="0">
                <a:latin typeface="Calibri" pitchFamily="34" charset="0"/>
              </a:rPr>
              <a:t>and mouse models</a:t>
            </a:r>
          </a:p>
          <a:p>
            <a:pPr eaLnBrk="1" hangingPunct="1"/>
            <a:endParaRPr lang="en-US" altLang="zh-CN" sz="3200" b="0" dirty="0">
              <a:latin typeface="Calibri" pitchFamily="34" charset="0"/>
            </a:endParaRPr>
          </a:p>
          <a:p>
            <a:pPr algn="ctr" eaLnBrk="1" hangingPunct="1"/>
            <a:r>
              <a:rPr lang="en-US" altLang="zh-CN" sz="3200" b="0" dirty="0">
                <a:latin typeface="Calibri" pitchFamily="34" charset="0"/>
              </a:rPr>
              <a:t>Jing-Qiong (</a:t>
            </a:r>
            <a:r>
              <a:rPr lang="en-US" altLang="zh-CN" sz="3200" b="0" dirty="0" err="1">
                <a:latin typeface="Calibri" pitchFamily="34" charset="0"/>
              </a:rPr>
              <a:t>Katty</a:t>
            </a:r>
            <a:r>
              <a:rPr lang="en-US" altLang="zh-CN" sz="3200" b="0" dirty="0">
                <a:latin typeface="Calibri" pitchFamily="34" charset="0"/>
              </a:rPr>
              <a:t>) Kang,  MD, PhD</a:t>
            </a:r>
          </a:p>
          <a:p>
            <a:pPr algn="ctr" eaLnBrk="1" hangingPunct="1"/>
            <a:r>
              <a:rPr lang="en-US" altLang="zh-CN" sz="3200" b="0" dirty="0">
                <a:latin typeface="Calibri" pitchFamily="34" charset="0"/>
              </a:rPr>
              <a:t>Department of Neurology,</a:t>
            </a:r>
          </a:p>
          <a:p>
            <a:pPr algn="ctr" eaLnBrk="1" hangingPunct="1"/>
            <a:r>
              <a:rPr lang="en-US" altLang="zh-CN" sz="3200" b="0" dirty="0">
                <a:latin typeface="Calibri" pitchFamily="34" charset="0"/>
              </a:rPr>
              <a:t>Vanderbilt Brain Institute</a:t>
            </a:r>
          </a:p>
          <a:p>
            <a:pPr algn="ctr" eaLnBrk="1" hangingPunct="1"/>
            <a:r>
              <a:rPr lang="en-US" altLang="zh-CN" sz="3200" b="0" dirty="0">
                <a:latin typeface="Calibri" pitchFamily="34" charset="0"/>
              </a:rPr>
              <a:t>Vanderbilt University Kennedy Center of Human Development</a:t>
            </a:r>
          </a:p>
          <a:p>
            <a:pPr algn="ctr" eaLnBrk="1" hangingPunct="1"/>
            <a:r>
              <a:rPr lang="en-US" altLang="zh-CN" sz="3200" b="0" dirty="0">
                <a:latin typeface="Calibri" pitchFamily="34" charset="0"/>
              </a:rPr>
              <a:t>Vanderbilt University Medical Center</a:t>
            </a:r>
          </a:p>
          <a:p>
            <a:pPr algn="ctr" eaLnBrk="1" hangingPunct="1"/>
            <a:r>
              <a:rPr lang="en-US" altLang="zh-CN" sz="3200" b="0" dirty="0">
                <a:latin typeface="Calibri" pitchFamily="34" charset="0"/>
              </a:rPr>
              <a:t>Nashville, TN, 37232</a:t>
            </a:r>
          </a:p>
          <a:p>
            <a:pPr algn="ctr" eaLnBrk="1" hangingPunct="1"/>
            <a:endParaRPr lang="en-US" altLang="zh-CN" sz="2800" b="0" dirty="0">
              <a:latin typeface="Calibri" pitchFamily="34" charset="0"/>
            </a:endParaRPr>
          </a:p>
          <a:p>
            <a:pPr algn="ctr" eaLnBrk="1" hangingPunct="1"/>
            <a:r>
              <a:rPr lang="en-US" altLang="zh-CN" sz="2800" b="0" dirty="0">
                <a:solidFill>
                  <a:srgbClr val="66FF33"/>
                </a:solidFill>
                <a:latin typeface="Calibri" pitchFamily="34" charset="0"/>
              </a:rPr>
              <a:t>The speaker has no conflicts of interest</a:t>
            </a:r>
          </a:p>
        </p:txBody>
      </p:sp>
      <p:pic>
        <p:nvPicPr>
          <p:cNvPr id="9220" name="Picture 4" descr="Image result for vanderbilt logo">
            <a:extLst>
              <a:ext uri="{FF2B5EF4-FFF2-40B4-BE49-F238E27FC236}">
                <a16:creationId xmlns:a16="http://schemas.microsoft.com/office/drawing/2014/main" id="{A57F370B-0BBB-4F5C-8283-E439058C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50646"/>
            <a:ext cx="1346200" cy="120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vanderbilt campus fall">
            <a:extLst>
              <a:ext uri="{FF2B5EF4-FFF2-40B4-BE49-F238E27FC236}">
                <a16:creationId xmlns:a16="http://schemas.microsoft.com/office/drawing/2014/main" id="{8285A5A9-0C25-4C2A-842C-D87F572FC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5" y="0"/>
            <a:ext cx="9154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B4015E-CBE0-43FF-84F5-834B267D8A48}"/>
              </a:ext>
            </a:extLst>
          </p:cNvPr>
          <p:cNvSpPr/>
          <p:nvPr/>
        </p:nvSpPr>
        <p:spPr>
          <a:xfrm>
            <a:off x="2133600" y="0"/>
            <a:ext cx="5791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3600" i="1" dirty="0">
                <a:solidFill>
                  <a:srgbClr val="FFFF00"/>
                </a:solidFill>
                <a:latin typeface="Calibri" pitchFamily="34" charset="0"/>
              </a:rPr>
              <a:t> Molecular And Neurobehavioral Phenotypes Of Two SLC6A1 Mutation</a:t>
            </a:r>
            <a:r>
              <a:rPr lang="en-US" altLang="zh-CN" sz="3600" dirty="0">
                <a:solidFill>
                  <a:srgbClr val="FFFF00"/>
                </a:solidFill>
                <a:latin typeface="Calibri" pitchFamily="34" charset="0"/>
              </a:rPr>
              <a:t> Mouse Models</a:t>
            </a:r>
          </a:p>
          <a:p>
            <a:pPr eaLnBrk="1" hangingPunct="1"/>
            <a:endParaRPr lang="en-US" altLang="zh-CN" b="0" dirty="0">
              <a:solidFill>
                <a:srgbClr val="FFFF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zh-CN" dirty="0">
                <a:solidFill>
                  <a:srgbClr val="00B0F0"/>
                </a:solidFill>
                <a:latin typeface="Calibri" pitchFamily="34" charset="0"/>
              </a:rPr>
              <a:t>Jing-</a:t>
            </a:r>
            <a:r>
              <a:rPr lang="en-US" altLang="zh-CN" dirty="0" err="1">
                <a:solidFill>
                  <a:srgbClr val="00B0F0"/>
                </a:solidFill>
                <a:latin typeface="Calibri" pitchFamily="34" charset="0"/>
              </a:rPr>
              <a:t>Qiong</a:t>
            </a:r>
            <a:r>
              <a:rPr lang="en-US" altLang="zh-CN" dirty="0">
                <a:solidFill>
                  <a:srgbClr val="00B0F0"/>
                </a:solidFill>
                <a:latin typeface="Calibri" pitchFamily="34" charset="0"/>
              </a:rPr>
              <a:t> (</a:t>
            </a:r>
            <a:r>
              <a:rPr lang="en-US" altLang="zh-CN" dirty="0" err="1">
                <a:solidFill>
                  <a:srgbClr val="00B0F0"/>
                </a:solidFill>
                <a:latin typeface="Calibri" pitchFamily="34" charset="0"/>
              </a:rPr>
              <a:t>Katty</a:t>
            </a:r>
            <a:r>
              <a:rPr lang="en-US" altLang="zh-CN" dirty="0">
                <a:solidFill>
                  <a:srgbClr val="00B0F0"/>
                </a:solidFill>
                <a:latin typeface="Calibri" pitchFamily="34" charset="0"/>
              </a:rPr>
              <a:t>) Kang,  MD, PhD</a:t>
            </a:r>
          </a:p>
          <a:p>
            <a:pPr algn="ctr" eaLnBrk="1" hangingPunct="1"/>
            <a:r>
              <a:rPr lang="en-US" altLang="zh-CN" dirty="0">
                <a:solidFill>
                  <a:srgbClr val="00B0F0"/>
                </a:solidFill>
                <a:latin typeface="Calibri" pitchFamily="34" charset="0"/>
              </a:rPr>
              <a:t>Department of Neurology &amp; Pharmacology</a:t>
            </a:r>
          </a:p>
          <a:p>
            <a:pPr algn="ctr" eaLnBrk="1" hangingPunct="1"/>
            <a:r>
              <a:rPr lang="en-US" altLang="zh-CN" dirty="0">
                <a:solidFill>
                  <a:srgbClr val="00B0F0"/>
                </a:solidFill>
                <a:latin typeface="Calibri" pitchFamily="34" charset="0"/>
              </a:rPr>
              <a:t>Vanderbilt Brain Institute</a:t>
            </a:r>
          </a:p>
          <a:p>
            <a:pPr algn="ctr" eaLnBrk="1" hangingPunct="1"/>
            <a:r>
              <a:rPr lang="en-US" altLang="zh-CN" dirty="0">
                <a:solidFill>
                  <a:srgbClr val="00B0F0"/>
                </a:solidFill>
                <a:latin typeface="Calibri" pitchFamily="34" charset="0"/>
              </a:rPr>
              <a:t>Vanderbilt University Kennedy Center of Human Development</a:t>
            </a:r>
          </a:p>
          <a:p>
            <a:pPr algn="ctr" eaLnBrk="1" hangingPunct="1"/>
            <a:r>
              <a:rPr lang="en-US" altLang="zh-CN" dirty="0">
                <a:solidFill>
                  <a:srgbClr val="00B0F0"/>
                </a:solidFill>
                <a:latin typeface="Calibri" pitchFamily="34" charset="0"/>
              </a:rPr>
              <a:t>Vanderbilt University Medical Center</a:t>
            </a:r>
          </a:p>
          <a:p>
            <a:pPr algn="ctr" eaLnBrk="1" hangingPunct="1"/>
            <a:r>
              <a:rPr lang="en-US" altLang="zh-CN" dirty="0">
                <a:solidFill>
                  <a:srgbClr val="00B0F0"/>
                </a:solidFill>
                <a:latin typeface="Calibri" pitchFamily="34" charset="0"/>
              </a:rPr>
              <a:t>Nashville, TN, 37232</a:t>
            </a:r>
          </a:p>
        </p:txBody>
      </p:sp>
    </p:spTree>
    <p:extLst>
      <p:ext uri="{BB962C8B-B14F-4D97-AF65-F5344CB8AC3E}">
        <p14:creationId xmlns:p14="http://schemas.microsoft.com/office/powerpoint/2010/main" val="1189133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0D929F-D6F0-45AF-A5F6-15DF47F417CF}"/>
              </a:ext>
            </a:extLst>
          </p:cNvPr>
          <p:cNvSpPr/>
          <p:nvPr/>
        </p:nvSpPr>
        <p:spPr bwMode="auto">
          <a:xfrm>
            <a:off x="-76200" y="0"/>
            <a:ext cx="9220200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3DBF2F-BE3A-4656-8257-D8ABBEF2E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29" t="50473" r="28157" b="11139"/>
          <a:stretch/>
        </p:blipFill>
        <p:spPr>
          <a:xfrm>
            <a:off x="914401" y="1315036"/>
            <a:ext cx="3577448" cy="4292869"/>
          </a:xfrm>
          <a:prstGeom prst="rect">
            <a:avLst/>
          </a:prstGeom>
          <a:ln w="19050">
            <a:solidFill>
              <a:srgbClr val="00FF0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F5603C-9B63-4982-8350-C8DB5AA42E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46" t="37599" r="29105" b="36352"/>
          <a:stretch/>
        </p:blipFill>
        <p:spPr>
          <a:xfrm>
            <a:off x="4632026" y="1315037"/>
            <a:ext cx="3992328" cy="4247563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C40F40A-4B7D-43E7-B8F2-0FBFD743790B}"/>
              </a:ext>
            </a:extLst>
          </p:cNvPr>
          <p:cNvSpPr txBox="1"/>
          <p:nvPr/>
        </p:nvSpPr>
        <p:spPr>
          <a:xfrm>
            <a:off x="4062035" y="642932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Enlarged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AF010A-5F40-4AEA-923A-DF8AB0F08C19}"/>
              </a:ext>
            </a:extLst>
          </p:cNvPr>
          <p:cNvSpPr txBox="1"/>
          <p:nvPr/>
        </p:nvSpPr>
        <p:spPr>
          <a:xfrm>
            <a:off x="2282434" y="986489"/>
            <a:ext cx="92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Neurons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D94E8A-40E1-4DDF-A63A-C4FB1EBBB078}"/>
              </a:ext>
            </a:extLst>
          </p:cNvPr>
          <p:cNvSpPr txBox="1"/>
          <p:nvPr/>
        </p:nvSpPr>
        <p:spPr>
          <a:xfrm>
            <a:off x="6333953" y="978985"/>
            <a:ext cx="1055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astrocytes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ED57CB00-F7EC-4EB3-BF8B-83EA53D23EEE}"/>
              </a:ext>
            </a:extLst>
          </p:cNvPr>
          <p:cNvSpPr/>
          <p:nvPr/>
        </p:nvSpPr>
        <p:spPr>
          <a:xfrm>
            <a:off x="3775537" y="1625409"/>
            <a:ext cx="246609" cy="197741"/>
          </a:xfrm>
          <a:prstGeom prst="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B3364DF4-671F-4984-8A17-5E2CCF970A41}"/>
              </a:ext>
            </a:extLst>
          </p:cNvPr>
          <p:cNvSpPr/>
          <p:nvPr/>
        </p:nvSpPr>
        <p:spPr>
          <a:xfrm>
            <a:off x="2681376" y="3719424"/>
            <a:ext cx="246609" cy="197741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9" name="Title 7">
            <a:extLst>
              <a:ext uri="{FF2B5EF4-FFF2-40B4-BE49-F238E27FC236}">
                <a16:creationId xmlns:a16="http://schemas.microsoft.com/office/drawing/2014/main" id="{17A53101-557D-4CD9-9D34-C9DFFE9BCD7B}"/>
              </a:ext>
            </a:extLst>
          </p:cNvPr>
          <p:cNvSpPr txBox="1">
            <a:spLocks/>
          </p:cNvSpPr>
          <p:nvPr/>
        </p:nvSpPr>
        <p:spPr>
          <a:xfrm>
            <a:off x="1991678" y="212654"/>
            <a:ext cx="456307" cy="4437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2"/>
                </a:solidFill>
                <a:latin typeface="+mn-lt"/>
              </a:rPr>
              <a:t> </a:t>
            </a: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BA614292-6DD1-4C0F-B5BA-A9AF50D60164}"/>
              </a:ext>
            </a:extLst>
          </p:cNvPr>
          <p:cNvSpPr/>
          <p:nvPr/>
        </p:nvSpPr>
        <p:spPr>
          <a:xfrm>
            <a:off x="4953000" y="3733800"/>
            <a:ext cx="246609" cy="197741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B5ED2B-5931-DC14-545F-7FA5E86B2E69}"/>
              </a:ext>
            </a:extLst>
          </p:cNvPr>
          <p:cNvCxnSpPr/>
          <p:nvPr/>
        </p:nvCxnSpPr>
        <p:spPr>
          <a:xfrm>
            <a:off x="5218125" y="5140792"/>
            <a:ext cx="3526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6D0FF93-B4F6-6D82-7E1B-1830C2E1E10F}"/>
              </a:ext>
            </a:extLst>
          </p:cNvPr>
          <p:cNvSpPr txBox="1"/>
          <p:nvPr/>
        </p:nvSpPr>
        <p:spPr>
          <a:xfrm>
            <a:off x="4953000" y="5246578"/>
            <a:ext cx="710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  </a:t>
            </a:r>
            <a:r>
              <a:rPr lang="en-US" baseline="30000" dirty="0"/>
              <a:t>2.5 </a:t>
            </a:r>
            <a:r>
              <a:rPr lang="en-US" b="1" baseline="30000" dirty="0"/>
              <a:t>µm</a:t>
            </a:r>
          </a:p>
        </p:txBody>
      </p:sp>
    </p:spTree>
    <p:extLst>
      <p:ext uri="{BB962C8B-B14F-4D97-AF65-F5344CB8AC3E}">
        <p14:creationId xmlns:p14="http://schemas.microsoft.com/office/powerpoint/2010/main" val="3732061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0D929F-D6F0-45AF-A5F6-15DF47F417CF}"/>
              </a:ext>
            </a:extLst>
          </p:cNvPr>
          <p:cNvSpPr/>
          <p:nvPr/>
        </p:nvSpPr>
        <p:spPr bwMode="auto">
          <a:xfrm>
            <a:off x="-76200" y="0"/>
            <a:ext cx="9220200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DE940F-DD73-41C0-BDB2-FAB3211C5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4800"/>
            <a:ext cx="10470845" cy="5943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35231-5B5F-D7DB-FF47-18E52A2AD0E2}"/>
              </a:ext>
            </a:extLst>
          </p:cNvPr>
          <p:cNvSpPr txBox="1"/>
          <p:nvPr/>
        </p:nvSpPr>
        <p:spPr>
          <a:xfrm>
            <a:off x="445250" y="91570"/>
            <a:ext cx="717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ER retention of the mutant protein in human iPSC derived neurons</a:t>
            </a:r>
          </a:p>
        </p:txBody>
      </p:sp>
    </p:spTree>
    <p:extLst>
      <p:ext uri="{BB962C8B-B14F-4D97-AF65-F5344CB8AC3E}">
        <p14:creationId xmlns:p14="http://schemas.microsoft.com/office/powerpoint/2010/main" val="28745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0D929F-D6F0-45AF-A5F6-15DF47F417CF}"/>
              </a:ext>
            </a:extLst>
          </p:cNvPr>
          <p:cNvSpPr/>
          <p:nvPr/>
        </p:nvSpPr>
        <p:spPr bwMode="auto">
          <a:xfrm>
            <a:off x="-172242" y="4700"/>
            <a:ext cx="9220200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1" name="Picture 70" descr="A picture containing sitting, grass, phone, forest&#10;&#10;Description automatically generated">
            <a:extLst>
              <a:ext uri="{FF2B5EF4-FFF2-40B4-BE49-F238E27FC236}">
                <a16:creationId xmlns:a16="http://schemas.microsoft.com/office/drawing/2014/main" id="{912547BD-0798-4FBD-B078-C2C2974595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8" t="20093" r="6520" b="15520"/>
          <a:stretch/>
        </p:blipFill>
        <p:spPr>
          <a:xfrm flipH="1">
            <a:off x="178581" y="918633"/>
            <a:ext cx="1680443" cy="1473458"/>
          </a:xfrm>
          <a:prstGeom prst="rect">
            <a:avLst/>
          </a:prstGeom>
        </p:spPr>
      </p:pic>
      <p:pic>
        <p:nvPicPr>
          <p:cNvPr id="72" name="Picture 71" descr="A picture containing grass, outdoor, green, standing&#10;&#10;Description automatically generated">
            <a:extLst>
              <a:ext uri="{FF2B5EF4-FFF2-40B4-BE49-F238E27FC236}">
                <a16:creationId xmlns:a16="http://schemas.microsoft.com/office/drawing/2014/main" id="{1C6ACFDE-09E7-4E66-AB06-47F844537D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24257" r="9302" b="8619"/>
          <a:stretch/>
        </p:blipFill>
        <p:spPr>
          <a:xfrm flipH="1">
            <a:off x="1976846" y="898456"/>
            <a:ext cx="1565797" cy="1473458"/>
          </a:xfrm>
          <a:prstGeom prst="rect">
            <a:avLst/>
          </a:prstGeom>
        </p:spPr>
      </p:pic>
      <p:pic>
        <p:nvPicPr>
          <p:cNvPr id="73" name="Picture 72" descr="A picture containing sitting, grass, dark, room&#10;&#10;Description automatically generated">
            <a:extLst>
              <a:ext uri="{FF2B5EF4-FFF2-40B4-BE49-F238E27FC236}">
                <a16:creationId xmlns:a16="http://schemas.microsoft.com/office/drawing/2014/main" id="{396B1DCB-3E0D-454F-AD5C-C6FB97BB94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18" t="15499" r="13027" b="18604"/>
          <a:stretch/>
        </p:blipFill>
        <p:spPr>
          <a:xfrm flipH="1">
            <a:off x="3655045" y="910150"/>
            <a:ext cx="1635240" cy="1473458"/>
          </a:xfrm>
          <a:prstGeom prst="rect">
            <a:avLst/>
          </a:prstGeom>
        </p:spPr>
      </p:pic>
      <p:pic>
        <p:nvPicPr>
          <p:cNvPr id="74" name="Picture 73" descr="A picture containing sitting, bird, computer, computer&#10;&#10;Description automatically generated">
            <a:extLst>
              <a:ext uri="{FF2B5EF4-FFF2-40B4-BE49-F238E27FC236}">
                <a16:creationId xmlns:a16="http://schemas.microsoft.com/office/drawing/2014/main" id="{99BD48E4-62FD-4382-9B24-F2A0FA69F2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69" t="10442" r="-1" b="7971"/>
          <a:stretch/>
        </p:blipFill>
        <p:spPr>
          <a:xfrm flipH="1">
            <a:off x="5385601" y="883033"/>
            <a:ext cx="1604678" cy="1462271"/>
          </a:xfrm>
          <a:prstGeom prst="rect">
            <a:avLst/>
          </a:prstGeom>
        </p:spPr>
      </p:pic>
      <p:pic>
        <p:nvPicPr>
          <p:cNvPr id="75" name="Picture 74" descr="A picture containing object, light, traffic, stop&#10;&#10;Description automatically generated">
            <a:extLst>
              <a:ext uri="{FF2B5EF4-FFF2-40B4-BE49-F238E27FC236}">
                <a16:creationId xmlns:a16="http://schemas.microsoft.com/office/drawing/2014/main" id="{EF7F65FC-C92C-4E18-AFD1-17A72FEF81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8" t="-298" r="4595" b="2962"/>
          <a:stretch/>
        </p:blipFill>
        <p:spPr>
          <a:xfrm>
            <a:off x="179770" y="2473277"/>
            <a:ext cx="1679254" cy="1415732"/>
          </a:xfrm>
          <a:prstGeom prst="rect">
            <a:avLst/>
          </a:prstGeom>
        </p:spPr>
      </p:pic>
      <p:pic>
        <p:nvPicPr>
          <p:cNvPr id="76" name="Picture 75" descr="A picture containing grass, outdoor, green, sitting&#10;&#10;Description automatically generated">
            <a:extLst>
              <a:ext uri="{FF2B5EF4-FFF2-40B4-BE49-F238E27FC236}">
                <a16:creationId xmlns:a16="http://schemas.microsoft.com/office/drawing/2014/main" id="{56F806D3-F53F-4969-906E-9E7A568EF8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27" y="2495120"/>
            <a:ext cx="1552685" cy="1420551"/>
          </a:xfrm>
          <a:prstGeom prst="rect">
            <a:avLst/>
          </a:prstGeom>
        </p:spPr>
      </p:pic>
      <p:pic>
        <p:nvPicPr>
          <p:cNvPr id="77" name="Picture 76" descr="A picture containing stop, sitting, star, light&#10;&#10;Description automatically generated">
            <a:extLst>
              <a:ext uri="{FF2B5EF4-FFF2-40B4-BE49-F238E27FC236}">
                <a16:creationId xmlns:a16="http://schemas.microsoft.com/office/drawing/2014/main" id="{E5E6AF27-2AC0-451F-8357-5AF96A8EA5F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2" b="9975"/>
          <a:stretch/>
        </p:blipFill>
        <p:spPr>
          <a:xfrm>
            <a:off x="3641044" y="2516637"/>
            <a:ext cx="1679255" cy="1387629"/>
          </a:xfrm>
          <a:prstGeom prst="rect">
            <a:avLst/>
          </a:prstGeom>
        </p:spPr>
      </p:pic>
      <p:pic>
        <p:nvPicPr>
          <p:cNvPr id="78" name="Picture 77" descr="A picture containing monitor, dark, indoor, sitting&#10;&#10;Description automatically generated">
            <a:extLst>
              <a:ext uri="{FF2B5EF4-FFF2-40B4-BE49-F238E27FC236}">
                <a16:creationId xmlns:a16="http://schemas.microsoft.com/office/drawing/2014/main" id="{69114952-FA33-45F8-9293-5E09983EB39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68" y="2512561"/>
            <a:ext cx="1604678" cy="1426134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480CBAB-BD50-436E-BE5D-92548C7CE75A}"/>
              </a:ext>
            </a:extLst>
          </p:cNvPr>
          <p:cNvCxnSpPr/>
          <p:nvPr/>
        </p:nvCxnSpPr>
        <p:spPr>
          <a:xfrm>
            <a:off x="6633519" y="3755526"/>
            <a:ext cx="20816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762E215-1758-4746-A042-21C48CE99702}"/>
              </a:ext>
            </a:extLst>
          </p:cNvPr>
          <p:cNvSpPr txBox="1"/>
          <p:nvPr/>
        </p:nvSpPr>
        <p:spPr>
          <a:xfrm>
            <a:off x="2436949" y="604638"/>
            <a:ext cx="769795" cy="314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 GABA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606F548-DF3D-4163-B74F-A15A7A7A4D81}"/>
              </a:ext>
            </a:extLst>
          </p:cNvPr>
          <p:cNvSpPr txBox="1"/>
          <p:nvPr/>
        </p:nvSpPr>
        <p:spPr>
          <a:xfrm>
            <a:off x="4186959" y="604638"/>
            <a:ext cx="679886" cy="314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GAT-1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1CAC12F-1A64-4ED7-ADE4-6AE4FD7F9E47}"/>
              </a:ext>
            </a:extLst>
          </p:cNvPr>
          <p:cNvSpPr txBox="1"/>
          <p:nvPr/>
        </p:nvSpPr>
        <p:spPr>
          <a:xfrm>
            <a:off x="758791" y="604638"/>
            <a:ext cx="832503" cy="314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 overlay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5A455D6-014B-4C4D-AB22-548ABE4591F1}"/>
              </a:ext>
            </a:extLst>
          </p:cNvPr>
          <p:cNvSpPr txBox="1"/>
          <p:nvPr/>
        </p:nvSpPr>
        <p:spPr>
          <a:xfrm>
            <a:off x="178581" y="171314"/>
            <a:ext cx="630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Reduced GAT-1 expression in </a:t>
            </a:r>
            <a:r>
              <a:rPr lang="en-US" b="1" dirty="0">
                <a:solidFill>
                  <a:schemeClr val="bg2"/>
                </a:solidFill>
              </a:rPr>
              <a:t> human iPSC derived astrocytes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4F497CF-46CF-4B14-BC7F-D60869EF3898}"/>
              </a:ext>
            </a:extLst>
          </p:cNvPr>
          <p:cNvSpPr txBox="1"/>
          <p:nvPr/>
        </p:nvSpPr>
        <p:spPr>
          <a:xfrm>
            <a:off x="5789335" y="590802"/>
            <a:ext cx="1021253" cy="314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TO-PRO-3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1ED27BD-B9A5-4197-BE94-C339C40AB5C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5" t="12147" r="15239" b="18178"/>
          <a:stretch/>
        </p:blipFill>
        <p:spPr>
          <a:xfrm>
            <a:off x="7478372" y="1549173"/>
            <a:ext cx="1469534" cy="1426135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75B75E1B-A00A-4440-B32D-2DA783E860D2}"/>
              </a:ext>
            </a:extLst>
          </p:cNvPr>
          <p:cNvSpPr txBox="1"/>
          <p:nvPr/>
        </p:nvSpPr>
        <p:spPr>
          <a:xfrm>
            <a:off x="7450274" y="1156969"/>
            <a:ext cx="1922326" cy="485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/>
                </a:solidFill>
              </a:rPr>
              <a:t>Total GAT-1 fluorescence </a:t>
            </a:r>
          </a:p>
          <a:p>
            <a:pPr algn="ctr"/>
            <a:r>
              <a:rPr lang="en-US" sz="1400" b="1" dirty="0">
                <a:solidFill>
                  <a:schemeClr val="bg2"/>
                </a:solidFill>
              </a:rPr>
              <a:t>in human astrocytes</a:t>
            </a:r>
          </a:p>
        </p:txBody>
      </p:sp>
      <p:pic>
        <p:nvPicPr>
          <p:cNvPr id="88" name="Picture 87" descr="A picture containing star, dark, person, person&#10;&#10;Description automatically generated">
            <a:extLst>
              <a:ext uri="{FF2B5EF4-FFF2-40B4-BE49-F238E27FC236}">
                <a16:creationId xmlns:a16="http://schemas.microsoft.com/office/drawing/2014/main" id="{93810CAD-0AF7-4DE3-8E63-AC751F63DE6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8" y="4371228"/>
            <a:ext cx="1668948" cy="1299613"/>
          </a:xfrm>
          <a:prstGeom prst="rect">
            <a:avLst/>
          </a:prstGeom>
        </p:spPr>
      </p:pic>
      <p:pic>
        <p:nvPicPr>
          <p:cNvPr id="89" name="Picture 88" descr="A star filled sky&#10;&#10;Description automatically generated">
            <a:extLst>
              <a:ext uri="{FF2B5EF4-FFF2-40B4-BE49-F238E27FC236}">
                <a16:creationId xmlns:a16="http://schemas.microsoft.com/office/drawing/2014/main" id="{6CC72CD1-4D9B-4B19-9323-BD9B46C5AA7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1" y="4359500"/>
            <a:ext cx="1668570" cy="1299612"/>
          </a:xfrm>
          <a:prstGeom prst="rect">
            <a:avLst/>
          </a:prstGeom>
        </p:spPr>
      </p:pic>
      <p:pic>
        <p:nvPicPr>
          <p:cNvPr id="90" name="Picture 89" descr="A picture containing person, outdoor, star, grass&#10;&#10;Description automatically generated">
            <a:extLst>
              <a:ext uri="{FF2B5EF4-FFF2-40B4-BE49-F238E27FC236}">
                <a16:creationId xmlns:a16="http://schemas.microsoft.com/office/drawing/2014/main" id="{8B510FFD-9BA7-4D13-A846-4CFDE3D6A89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27" y="4374294"/>
            <a:ext cx="1668570" cy="1284818"/>
          </a:xfrm>
          <a:prstGeom prst="rect">
            <a:avLst/>
          </a:prstGeom>
        </p:spPr>
      </p:pic>
      <p:pic>
        <p:nvPicPr>
          <p:cNvPr id="91" name="Picture 90" descr="A picture containing cat, dark, sitting, looking&#10;&#10;Description automatically generated">
            <a:extLst>
              <a:ext uri="{FF2B5EF4-FFF2-40B4-BE49-F238E27FC236}">
                <a16:creationId xmlns:a16="http://schemas.microsoft.com/office/drawing/2014/main" id="{A69AA14E-1064-4384-86F4-D9C3074E6A32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>
          <a:xfrm>
            <a:off x="5412819" y="4378865"/>
            <a:ext cx="1669211" cy="1299612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88E63F09-1C01-46AC-9F81-BBDDDA62CB0F}"/>
              </a:ext>
            </a:extLst>
          </p:cNvPr>
          <p:cNvSpPr txBox="1"/>
          <p:nvPr/>
        </p:nvSpPr>
        <p:spPr>
          <a:xfrm>
            <a:off x="2308353" y="3959037"/>
            <a:ext cx="2962167" cy="343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live human astrocytes</a:t>
            </a:r>
          </a:p>
        </p:txBody>
      </p:sp>
      <p:sp>
        <p:nvSpPr>
          <p:cNvPr id="93" name="Title 7">
            <a:extLst>
              <a:ext uri="{FF2B5EF4-FFF2-40B4-BE49-F238E27FC236}">
                <a16:creationId xmlns:a16="http://schemas.microsoft.com/office/drawing/2014/main" id="{4B32D28B-73F6-4783-A2F0-4CE79E8916C8}"/>
              </a:ext>
            </a:extLst>
          </p:cNvPr>
          <p:cNvSpPr txBox="1">
            <a:spLocks/>
          </p:cNvSpPr>
          <p:nvPr/>
        </p:nvSpPr>
        <p:spPr>
          <a:xfrm>
            <a:off x="-163277" y="3786980"/>
            <a:ext cx="327816" cy="280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2"/>
                </a:solidFill>
                <a:latin typeface="+mn-lt"/>
              </a:rPr>
              <a:t>C </a:t>
            </a:r>
          </a:p>
        </p:txBody>
      </p:sp>
      <p:sp>
        <p:nvSpPr>
          <p:cNvPr id="94" name="Title 7">
            <a:extLst>
              <a:ext uri="{FF2B5EF4-FFF2-40B4-BE49-F238E27FC236}">
                <a16:creationId xmlns:a16="http://schemas.microsoft.com/office/drawing/2014/main" id="{FE7DEE26-F257-450E-92F1-4091057A1CBC}"/>
              </a:ext>
            </a:extLst>
          </p:cNvPr>
          <p:cNvSpPr txBox="1">
            <a:spLocks/>
          </p:cNvSpPr>
          <p:nvPr/>
        </p:nvSpPr>
        <p:spPr>
          <a:xfrm>
            <a:off x="7127768" y="3787504"/>
            <a:ext cx="327817" cy="280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2"/>
                </a:solidFill>
                <a:latin typeface="+mn-lt"/>
              </a:rPr>
              <a:t>D 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EBF8A7D-4497-41F1-B565-3D5997CB26A8}"/>
              </a:ext>
            </a:extLst>
          </p:cNvPr>
          <p:cNvSpPr/>
          <p:nvPr/>
        </p:nvSpPr>
        <p:spPr>
          <a:xfrm>
            <a:off x="6727305" y="4411653"/>
            <a:ext cx="335090" cy="20040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200" b="1" dirty="0">
                <a:solidFill>
                  <a:schemeClr val="bg2"/>
                </a:solidFill>
                <a:cs typeface="Arial" panose="020B0604020202020204" pitchFamily="34" charset="0"/>
              </a:rPr>
              <a:t>SL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7B95C0C0-91B4-4A05-892B-52645DFD4B79}"/>
              </a:ext>
            </a:extLst>
          </p:cNvPr>
          <p:cNvSpPr/>
          <p:nvPr/>
        </p:nvSpPr>
        <p:spPr>
          <a:xfrm>
            <a:off x="4997696" y="4405073"/>
            <a:ext cx="336939" cy="20046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200" b="1" dirty="0">
                <a:solidFill>
                  <a:schemeClr val="bg2"/>
                </a:solidFill>
                <a:cs typeface="Arial" panose="020B0604020202020204" pitchFamily="34" charset="0"/>
              </a:rPr>
              <a:t>SL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F7CA76F-7714-41C9-BDB7-625D7155011B}"/>
              </a:ext>
            </a:extLst>
          </p:cNvPr>
          <p:cNvSpPr/>
          <p:nvPr/>
        </p:nvSpPr>
        <p:spPr>
          <a:xfrm>
            <a:off x="1398811" y="4412946"/>
            <a:ext cx="374780" cy="19259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200" b="1" dirty="0" err="1">
                <a:solidFill>
                  <a:schemeClr val="bg2"/>
                </a:solidFill>
                <a:cs typeface="Arial" panose="020B0604020202020204" pitchFamily="34" charset="0"/>
              </a:rPr>
              <a:t>wt</a:t>
            </a:r>
            <a:endParaRPr lang="en-US" sz="1200" b="1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CBACAA5-BA8A-4306-8960-34CD8D4DECEB}"/>
              </a:ext>
            </a:extLst>
          </p:cNvPr>
          <p:cNvSpPr txBox="1"/>
          <p:nvPr/>
        </p:nvSpPr>
        <p:spPr>
          <a:xfrm>
            <a:off x="7283578" y="3575935"/>
            <a:ext cx="1944916" cy="485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       Ratio of fluorescence  </a:t>
            </a:r>
          </a:p>
          <a:p>
            <a:r>
              <a:rPr lang="en-US" sz="1400" b="1" dirty="0">
                <a:solidFill>
                  <a:schemeClr val="bg2"/>
                </a:solidFill>
              </a:rPr>
              <a:t>       periphery over center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B7E72D8-53D4-4936-BCB0-642487DB8350}"/>
              </a:ext>
            </a:extLst>
          </p:cNvPr>
          <p:cNvSpPr txBox="1"/>
          <p:nvPr/>
        </p:nvSpPr>
        <p:spPr>
          <a:xfrm>
            <a:off x="6315919" y="5453721"/>
            <a:ext cx="1054935" cy="257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  10 µm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8278B32-AB9B-4825-B2B9-55B87CB2D17B}"/>
              </a:ext>
            </a:extLst>
          </p:cNvPr>
          <p:cNvCxnSpPr/>
          <p:nvPr/>
        </p:nvCxnSpPr>
        <p:spPr>
          <a:xfrm>
            <a:off x="6513909" y="5353427"/>
            <a:ext cx="2081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0EB55651-6F27-4E27-861E-E307BD94CE6E}"/>
              </a:ext>
            </a:extLst>
          </p:cNvPr>
          <p:cNvSpPr txBox="1"/>
          <p:nvPr/>
        </p:nvSpPr>
        <p:spPr>
          <a:xfrm>
            <a:off x="6462630" y="3795522"/>
            <a:ext cx="556098" cy="42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2"/>
                </a:solidFill>
              </a:rPr>
              <a:t>  10 µm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0479823-BDC6-4258-AAC1-819BF7D834BB}"/>
              </a:ext>
            </a:extLst>
          </p:cNvPr>
          <p:cNvSpPr txBox="1"/>
          <p:nvPr/>
        </p:nvSpPr>
        <p:spPr>
          <a:xfrm>
            <a:off x="625159" y="870398"/>
            <a:ext cx="990980" cy="343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corrected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6F4C656-D8F8-46E8-9A03-9B2B21C690CE}"/>
              </a:ext>
            </a:extLst>
          </p:cNvPr>
          <p:cNvSpPr txBox="1"/>
          <p:nvPr/>
        </p:nvSpPr>
        <p:spPr>
          <a:xfrm>
            <a:off x="719079" y="2472511"/>
            <a:ext cx="778444" cy="343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patient</a:t>
            </a:r>
          </a:p>
        </p:txBody>
      </p:sp>
      <p:sp>
        <p:nvSpPr>
          <p:cNvPr id="107" name="Title 7">
            <a:extLst>
              <a:ext uri="{FF2B5EF4-FFF2-40B4-BE49-F238E27FC236}">
                <a16:creationId xmlns:a16="http://schemas.microsoft.com/office/drawing/2014/main" id="{28F2EFA5-1157-4CFE-8482-DC8413D3652E}"/>
              </a:ext>
            </a:extLst>
          </p:cNvPr>
          <p:cNvSpPr txBox="1">
            <a:spLocks/>
          </p:cNvSpPr>
          <p:nvPr/>
        </p:nvSpPr>
        <p:spPr>
          <a:xfrm>
            <a:off x="7077229" y="872696"/>
            <a:ext cx="327816" cy="280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2"/>
                </a:solidFill>
                <a:latin typeface="+mn-lt"/>
              </a:rPr>
              <a:t>B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D4353E4-FEB0-4DDD-A6B2-9DB5D6838EF0}"/>
              </a:ext>
            </a:extLst>
          </p:cNvPr>
          <p:cNvSpPr txBox="1"/>
          <p:nvPr/>
        </p:nvSpPr>
        <p:spPr>
          <a:xfrm>
            <a:off x="8096012" y="1968616"/>
            <a:ext cx="368736" cy="343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</a:t>
            </a: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3268AE40-DD2A-4906-AFA9-2CEF41173738}"/>
              </a:ext>
            </a:extLst>
          </p:cNvPr>
          <p:cNvSpPr/>
          <p:nvPr/>
        </p:nvSpPr>
        <p:spPr>
          <a:xfrm>
            <a:off x="3801327" y="1055515"/>
            <a:ext cx="175865" cy="77325"/>
          </a:xfrm>
          <a:custGeom>
            <a:avLst/>
            <a:gdLst>
              <a:gd name="connsiteX0" fmla="*/ 179109 w 179109"/>
              <a:gd name="connsiteY0" fmla="*/ 0 h 188536"/>
              <a:gd name="connsiteX1" fmla="*/ 179109 w 179109"/>
              <a:gd name="connsiteY1" fmla="*/ 0 h 188536"/>
              <a:gd name="connsiteX2" fmla="*/ 84841 w 179109"/>
              <a:gd name="connsiteY2" fmla="*/ 94268 h 188536"/>
              <a:gd name="connsiteX3" fmla="*/ 75414 w 179109"/>
              <a:gd name="connsiteY3" fmla="*/ 94268 h 188536"/>
              <a:gd name="connsiteX4" fmla="*/ 0 w 179109"/>
              <a:gd name="connsiteY4" fmla="*/ 188536 h 18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109" h="188536">
                <a:moveTo>
                  <a:pt x="179109" y="0"/>
                </a:moveTo>
                <a:lnTo>
                  <a:pt x="179109" y="0"/>
                </a:lnTo>
                <a:lnTo>
                  <a:pt x="84841" y="94268"/>
                </a:lnTo>
                <a:lnTo>
                  <a:pt x="75414" y="94268"/>
                </a:lnTo>
                <a:lnTo>
                  <a:pt x="0" y="18853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0" name="Title 7">
            <a:extLst>
              <a:ext uri="{FF2B5EF4-FFF2-40B4-BE49-F238E27FC236}">
                <a16:creationId xmlns:a16="http://schemas.microsoft.com/office/drawing/2014/main" id="{5E766B02-D76B-4405-AC31-2FD4CB801792}"/>
              </a:ext>
            </a:extLst>
          </p:cNvPr>
          <p:cNvSpPr txBox="1">
            <a:spLocks/>
          </p:cNvSpPr>
          <p:nvPr/>
        </p:nvSpPr>
        <p:spPr>
          <a:xfrm>
            <a:off x="-243661" y="276177"/>
            <a:ext cx="434864" cy="280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2"/>
                </a:solidFill>
                <a:latin typeface="+mn-lt"/>
              </a:rPr>
              <a:t> A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B9CFE0C-A0F6-4667-BBA9-26AE5A2616AC}"/>
              </a:ext>
            </a:extLst>
          </p:cNvPr>
          <p:cNvSpPr txBox="1"/>
          <p:nvPr/>
        </p:nvSpPr>
        <p:spPr>
          <a:xfrm>
            <a:off x="7018852" y="1582264"/>
            <a:ext cx="801206" cy="285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               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3A068A3-A7ED-48B2-9354-CB977B277A96}"/>
              </a:ext>
            </a:extLst>
          </p:cNvPr>
          <p:cNvSpPr txBox="1"/>
          <p:nvPr/>
        </p:nvSpPr>
        <p:spPr>
          <a:xfrm rot="16200000">
            <a:off x="6309084" y="1795753"/>
            <a:ext cx="171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Raw values     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2882BDD-35CD-4D73-95FD-90B7181DD76E}"/>
              </a:ext>
            </a:extLst>
          </p:cNvPr>
          <p:cNvSpPr txBox="1"/>
          <p:nvPr/>
        </p:nvSpPr>
        <p:spPr>
          <a:xfrm rot="16200000">
            <a:off x="6364963" y="4838608"/>
            <a:ext cx="160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Ratio     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812A572-FD70-45BE-9F10-357DEAC593A3}"/>
              </a:ext>
            </a:extLst>
          </p:cNvPr>
          <p:cNvSpPr txBox="1"/>
          <p:nvPr/>
        </p:nvSpPr>
        <p:spPr>
          <a:xfrm>
            <a:off x="7345835" y="2914336"/>
            <a:ext cx="808262" cy="285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corrected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D318777-ADF1-47F5-9FAA-4EB42F98677E}"/>
              </a:ext>
            </a:extLst>
          </p:cNvPr>
          <p:cNvSpPr txBox="1"/>
          <p:nvPr/>
        </p:nvSpPr>
        <p:spPr>
          <a:xfrm>
            <a:off x="8144521" y="2899327"/>
            <a:ext cx="640453" cy="285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patient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1C8D80CB-6A26-4673-85DD-8EACC459183C}"/>
              </a:ext>
            </a:extLst>
          </p:cNvPr>
          <p:cNvGrpSpPr/>
          <p:nvPr/>
        </p:nvGrpSpPr>
        <p:grpSpPr>
          <a:xfrm>
            <a:off x="7696200" y="4446454"/>
            <a:ext cx="1120158" cy="1789989"/>
            <a:chOff x="7696200" y="4204912"/>
            <a:chExt cx="1120158" cy="1346881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8590094-39EF-48DA-80A7-E56761FC4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3" t="12282" r="23152" b="17370"/>
            <a:stretch/>
          </p:blipFill>
          <p:spPr>
            <a:xfrm>
              <a:off x="7696200" y="4204912"/>
              <a:ext cx="1120158" cy="1114242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AF3F2D7-56E6-4545-9B5D-6ED810BF4BF7}"/>
                </a:ext>
              </a:extLst>
            </p:cNvPr>
            <p:cNvSpPr txBox="1"/>
            <p:nvPr/>
          </p:nvSpPr>
          <p:spPr>
            <a:xfrm>
              <a:off x="8196627" y="4336165"/>
              <a:ext cx="471164" cy="34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***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8B77AFE-B029-4D06-A75F-31B318AC5426}"/>
                </a:ext>
              </a:extLst>
            </p:cNvPr>
            <p:cNvSpPr txBox="1"/>
            <p:nvPr/>
          </p:nvSpPr>
          <p:spPr>
            <a:xfrm>
              <a:off x="7728638" y="5256719"/>
              <a:ext cx="371581" cy="285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2"/>
                  </a:solidFill>
                </a:rPr>
                <a:t> </a:t>
              </a:r>
              <a:r>
                <a:rPr lang="en-US" sz="1400" b="1" dirty="0" err="1">
                  <a:solidFill>
                    <a:schemeClr val="bg2"/>
                  </a:solidFill>
                </a:rPr>
                <a:t>wt</a:t>
              </a:r>
              <a:endParaRPr lang="en-US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8BB5560-E762-4F17-B7F3-725D5F68D27F}"/>
                </a:ext>
              </a:extLst>
            </p:cNvPr>
            <p:cNvSpPr txBox="1"/>
            <p:nvPr/>
          </p:nvSpPr>
          <p:spPr>
            <a:xfrm>
              <a:off x="8070016" y="5265939"/>
              <a:ext cx="597775" cy="285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2"/>
                  </a:solidFill>
                </a:rPr>
                <a:t>S295L</a:t>
              </a:r>
            </a:p>
          </p:txBody>
        </p:sp>
      </p:grp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9153D71A-74ED-4E2F-84F7-B0F54F08216B}"/>
              </a:ext>
            </a:extLst>
          </p:cNvPr>
          <p:cNvSpPr/>
          <p:nvPr/>
        </p:nvSpPr>
        <p:spPr>
          <a:xfrm>
            <a:off x="511808" y="3050694"/>
            <a:ext cx="720471" cy="822427"/>
          </a:xfrm>
          <a:custGeom>
            <a:avLst/>
            <a:gdLst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9525 w 1004887"/>
              <a:gd name="connsiteY67" fmla="*/ 885825 h 1162318"/>
              <a:gd name="connsiteX68" fmla="*/ 0 w 1004887"/>
              <a:gd name="connsiteY68" fmla="*/ 785812 h 1162318"/>
              <a:gd name="connsiteX69" fmla="*/ 4762 w 1004887"/>
              <a:gd name="connsiteY69" fmla="*/ 704850 h 1162318"/>
              <a:gd name="connsiteX70" fmla="*/ 14287 w 1004887"/>
              <a:gd name="connsiteY70" fmla="*/ 676275 h 1162318"/>
              <a:gd name="connsiteX71" fmla="*/ 28575 w 1004887"/>
              <a:gd name="connsiteY71" fmla="*/ 666750 h 1162318"/>
              <a:gd name="connsiteX72" fmla="*/ 33337 w 1004887"/>
              <a:gd name="connsiteY72" fmla="*/ 652462 h 1162318"/>
              <a:gd name="connsiteX73" fmla="*/ 57150 w 1004887"/>
              <a:gd name="connsiteY73" fmla="*/ 623887 h 1162318"/>
              <a:gd name="connsiteX74" fmla="*/ 76200 w 1004887"/>
              <a:gd name="connsiteY74" fmla="*/ 600075 h 1162318"/>
              <a:gd name="connsiteX75" fmla="*/ 95250 w 1004887"/>
              <a:gd name="connsiteY75" fmla="*/ 571500 h 1162318"/>
              <a:gd name="connsiteX76" fmla="*/ 114300 w 1004887"/>
              <a:gd name="connsiteY76" fmla="*/ 542925 h 1162318"/>
              <a:gd name="connsiteX77" fmla="*/ 123825 w 1004887"/>
              <a:gd name="connsiteY77" fmla="*/ 528637 h 1162318"/>
              <a:gd name="connsiteX78" fmla="*/ 138112 w 1004887"/>
              <a:gd name="connsiteY78" fmla="*/ 519112 h 1162318"/>
              <a:gd name="connsiteX79" fmla="*/ 161925 w 1004887"/>
              <a:gd name="connsiteY79" fmla="*/ 485775 h 1162318"/>
              <a:gd name="connsiteX80" fmla="*/ 171450 w 1004887"/>
              <a:gd name="connsiteY80" fmla="*/ 471487 h 1162318"/>
              <a:gd name="connsiteX81" fmla="*/ 190500 w 1004887"/>
              <a:gd name="connsiteY81" fmla="*/ 414337 h 1162318"/>
              <a:gd name="connsiteX82" fmla="*/ 195262 w 1004887"/>
              <a:gd name="connsiteY82" fmla="*/ 400050 h 1162318"/>
              <a:gd name="connsiteX83" fmla="*/ 200025 w 1004887"/>
              <a:gd name="connsiteY83" fmla="*/ 385762 h 1162318"/>
              <a:gd name="connsiteX84" fmla="*/ 204787 w 1004887"/>
              <a:gd name="connsiteY84" fmla="*/ 342900 h 1162318"/>
              <a:gd name="connsiteX85" fmla="*/ 209550 w 1004887"/>
              <a:gd name="connsiteY85" fmla="*/ 309562 h 1162318"/>
              <a:gd name="connsiteX86" fmla="*/ 219075 w 1004887"/>
              <a:gd name="connsiteY86" fmla="*/ 147637 h 1162318"/>
              <a:gd name="connsiteX87" fmla="*/ 228600 w 1004887"/>
              <a:gd name="connsiteY87" fmla="*/ 71437 h 1162318"/>
              <a:gd name="connsiteX88" fmla="*/ 238125 w 1004887"/>
              <a:gd name="connsiteY88" fmla="*/ 42862 h 1162318"/>
              <a:gd name="connsiteX89" fmla="*/ 266700 w 1004887"/>
              <a:gd name="connsiteY89" fmla="*/ 23812 h 1162318"/>
              <a:gd name="connsiteX90" fmla="*/ 300037 w 1004887"/>
              <a:gd name="connsiteY90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9525 w 1004887"/>
              <a:gd name="connsiteY67" fmla="*/ 885825 h 1162318"/>
              <a:gd name="connsiteX68" fmla="*/ 0 w 1004887"/>
              <a:gd name="connsiteY68" fmla="*/ 785812 h 1162318"/>
              <a:gd name="connsiteX69" fmla="*/ 4762 w 1004887"/>
              <a:gd name="connsiteY69" fmla="*/ 704850 h 1162318"/>
              <a:gd name="connsiteX70" fmla="*/ 14287 w 1004887"/>
              <a:gd name="connsiteY70" fmla="*/ 676275 h 1162318"/>
              <a:gd name="connsiteX71" fmla="*/ 28575 w 1004887"/>
              <a:gd name="connsiteY71" fmla="*/ 666750 h 1162318"/>
              <a:gd name="connsiteX72" fmla="*/ 33337 w 1004887"/>
              <a:gd name="connsiteY72" fmla="*/ 652462 h 1162318"/>
              <a:gd name="connsiteX73" fmla="*/ 57150 w 1004887"/>
              <a:gd name="connsiteY73" fmla="*/ 623887 h 1162318"/>
              <a:gd name="connsiteX74" fmla="*/ 76200 w 1004887"/>
              <a:gd name="connsiteY74" fmla="*/ 600075 h 1162318"/>
              <a:gd name="connsiteX75" fmla="*/ 95250 w 1004887"/>
              <a:gd name="connsiteY75" fmla="*/ 571500 h 1162318"/>
              <a:gd name="connsiteX76" fmla="*/ 114300 w 1004887"/>
              <a:gd name="connsiteY76" fmla="*/ 542925 h 1162318"/>
              <a:gd name="connsiteX77" fmla="*/ 123825 w 1004887"/>
              <a:gd name="connsiteY77" fmla="*/ 528637 h 1162318"/>
              <a:gd name="connsiteX78" fmla="*/ 138112 w 1004887"/>
              <a:gd name="connsiteY78" fmla="*/ 519112 h 1162318"/>
              <a:gd name="connsiteX79" fmla="*/ 161925 w 1004887"/>
              <a:gd name="connsiteY79" fmla="*/ 485775 h 1162318"/>
              <a:gd name="connsiteX80" fmla="*/ 171450 w 1004887"/>
              <a:gd name="connsiteY80" fmla="*/ 471487 h 1162318"/>
              <a:gd name="connsiteX81" fmla="*/ 190500 w 1004887"/>
              <a:gd name="connsiteY81" fmla="*/ 414337 h 1162318"/>
              <a:gd name="connsiteX82" fmla="*/ 195262 w 1004887"/>
              <a:gd name="connsiteY82" fmla="*/ 400050 h 1162318"/>
              <a:gd name="connsiteX83" fmla="*/ 204787 w 1004887"/>
              <a:gd name="connsiteY83" fmla="*/ 342900 h 1162318"/>
              <a:gd name="connsiteX84" fmla="*/ 209550 w 1004887"/>
              <a:gd name="connsiteY84" fmla="*/ 309562 h 1162318"/>
              <a:gd name="connsiteX85" fmla="*/ 219075 w 1004887"/>
              <a:gd name="connsiteY85" fmla="*/ 147637 h 1162318"/>
              <a:gd name="connsiteX86" fmla="*/ 228600 w 1004887"/>
              <a:gd name="connsiteY86" fmla="*/ 71437 h 1162318"/>
              <a:gd name="connsiteX87" fmla="*/ 238125 w 1004887"/>
              <a:gd name="connsiteY87" fmla="*/ 42862 h 1162318"/>
              <a:gd name="connsiteX88" fmla="*/ 266700 w 1004887"/>
              <a:gd name="connsiteY88" fmla="*/ 23812 h 1162318"/>
              <a:gd name="connsiteX89" fmla="*/ 300037 w 1004887"/>
              <a:gd name="connsiteY89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9525 w 1004887"/>
              <a:gd name="connsiteY67" fmla="*/ 885825 h 1162318"/>
              <a:gd name="connsiteX68" fmla="*/ 0 w 1004887"/>
              <a:gd name="connsiteY68" fmla="*/ 785812 h 1162318"/>
              <a:gd name="connsiteX69" fmla="*/ 4762 w 1004887"/>
              <a:gd name="connsiteY69" fmla="*/ 704850 h 1162318"/>
              <a:gd name="connsiteX70" fmla="*/ 14287 w 1004887"/>
              <a:gd name="connsiteY70" fmla="*/ 676275 h 1162318"/>
              <a:gd name="connsiteX71" fmla="*/ 28575 w 1004887"/>
              <a:gd name="connsiteY71" fmla="*/ 666750 h 1162318"/>
              <a:gd name="connsiteX72" fmla="*/ 33337 w 1004887"/>
              <a:gd name="connsiteY72" fmla="*/ 652462 h 1162318"/>
              <a:gd name="connsiteX73" fmla="*/ 57150 w 1004887"/>
              <a:gd name="connsiteY73" fmla="*/ 623887 h 1162318"/>
              <a:gd name="connsiteX74" fmla="*/ 76200 w 1004887"/>
              <a:gd name="connsiteY74" fmla="*/ 600075 h 1162318"/>
              <a:gd name="connsiteX75" fmla="*/ 95250 w 1004887"/>
              <a:gd name="connsiteY75" fmla="*/ 571500 h 1162318"/>
              <a:gd name="connsiteX76" fmla="*/ 114300 w 1004887"/>
              <a:gd name="connsiteY76" fmla="*/ 542925 h 1162318"/>
              <a:gd name="connsiteX77" fmla="*/ 123825 w 1004887"/>
              <a:gd name="connsiteY77" fmla="*/ 528637 h 1162318"/>
              <a:gd name="connsiteX78" fmla="*/ 138112 w 1004887"/>
              <a:gd name="connsiteY78" fmla="*/ 519112 h 1162318"/>
              <a:gd name="connsiteX79" fmla="*/ 161925 w 1004887"/>
              <a:gd name="connsiteY79" fmla="*/ 485775 h 1162318"/>
              <a:gd name="connsiteX80" fmla="*/ 171450 w 1004887"/>
              <a:gd name="connsiteY80" fmla="*/ 471487 h 1162318"/>
              <a:gd name="connsiteX81" fmla="*/ 195262 w 1004887"/>
              <a:gd name="connsiteY81" fmla="*/ 400050 h 1162318"/>
              <a:gd name="connsiteX82" fmla="*/ 204787 w 1004887"/>
              <a:gd name="connsiteY82" fmla="*/ 342900 h 1162318"/>
              <a:gd name="connsiteX83" fmla="*/ 209550 w 1004887"/>
              <a:gd name="connsiteY83" fmla="*/ 309562 h 1162318"/>
              <a:gd name="connsiteX84" fmla="*/ 219075 w 1004887"/>
              <a:gd name="connsiteY84" fmla="*/ 147637 h 1162318"/>
              <a:gd name="connsiteX85" fmla="*/ 228600 w 1004887"/>
              <a:gd name="connsiteY85" fmla="*/ 71437 h 1162318"/>
              <a:gd name="connsiteX86" fmla="*/ 238125 w 1004887"/>
              <a:gd name="connsiteY86" fmla="*/ 42862 h 1162318"/>
              <a:gd name="connsiteX87" fmla="*/ 266700 w 1004887"/>
              <a:gd name="connsiteY87" fmla="*/ 23812 h 1162318"/>
              <a:gd name="connsiteX88" fmla="*/ 300037 w 1004887"/>
              <a:gd name="connsiteY88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9525 w 1004887"/>
              <a:gd name="connsiteY67" fmla="*/ 885825 h 1162318"/>
              <a:gd name="connsiteX68" fmla="*/ 0 w 1004887"/>
              <a:gd name="connsiteY68" fmla="*/ 785812 h 1162318"/>
              <a:gd name="connsiteX69" fmla="*/ 4762 w 1004887"/>
              <a:gd name="connsiteY69" fmla="*/ 704850 h 1162318"/>
              <a:gd name="connsiteX70" fmla="*/ 14287 w 1004887"/>
              <a:gd name="connsiteY70" fmla="*/ 676275 h 1162318"/>
              <a:gd name="connsiteX71" fmla="*/ 28575 w 1004887"/>
              <a:gd name="connsiteY71" fmla="*/ 666750 h 1162318"/>
              <a:gd name="connsiteX72" fmla="*/ 33337 w 1004887"/>
              <a:gd name="connsiteY72" fmla="*/ 652462 h 1162318"/>
              <a:gd name="connsiteX73" fmla="*/ 57150 w 1004887"/>
              <a:gd name="connsiteY73" fmla="*/ 623887 h 1162318"/>
              <a:gd name="connsiteX74" fmla="*/ 76200 w 1004887"/>
              <a:gd name="connsiteY74" fmla="*/ 600075 h 1162318"/>
              <a:gd name="connsiteX75" fmla="*/ 95250 w 1004887"/>
              <a:gd name="connsiteY75" fmla="*/ 571500 h 1162318"/>
              <a:gd name="connsiteX76" fmla="*/ 114300 w 1004887"/>
              <a:gd name="connsiteY76" fmla="*/ 542925 h 1162318"/>
              <a:gd name="connsiteX77" fmla="*/ 123825 w 1004887"/>
              <a:gd name="connsiteY77" fmla="*/ 528637 h 1162318"/>
              <a:gd name="connsiteX78" fmla="*/ 138112 w 1004887"/>
              <a:gd name="connsiteY78" fmla="*/ 519112 h 1162318"/>
              <a:gd name="connsiteX79" fmla="*/ 171450 w 1004887"/>
              <a:gd name="connsiteY79" fmla="*/ 471487 h 1162318"/>
              <a:gd name="connsiteX80" fmla="*/ 195262 w 1004887"/>
              <a:gd name="connsiteY80" fmla="*/ 400050 h 1162318"/>
              <a:gd name="connsiteX81" fmla="*/ 204787 w 1004887"/>
              <a:gd name="connsiteY81" fmla="*/ 342900 h 1162318"/>
              <a:gd name="connsiteX82" fmla="*/ 209550 w 1004887"/>
              <a:gd name="connsiteY82" fmla="*/ 309562 h 1162318"/>
              <a:gd name="connsiteX83" fmla="*/ 219075 w 1004887"/>
              <a:gd name="connsiteY83" fmla="*/ 147637 h 1162318"/>
              <a:gd name="connsiteX84" fmla="*/ 228600 w 1004887"/>
              <a:gd name="connsiteY84" fmla="*/ 71437 h 1162318"/>
              <a:gd name="connsiteX85" fmla="*/ 238125 w 1004887"/>
              <a:gd name="connsiteY85" fmla="*/ 42862 h 1162318"/>
              <a:gd name="connsiteX86" fmla="*/ 266700 w 1004887"/>
              <a:gd name="connsiteY86" fmla="*/ 23812 h 1162318"/>
              <a:gd name="connsiteX87" fmla="*/ 300037 w 1004887"/>
              <a:gd name="connsiteY87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9525 w 1004887"/>
              <a:gd name="connsiteY67" fmla="*/ 885825 h 1162318"/>
              <a:gd name="connsiteX68" fmla="*/ 0 w 1004887"/>
              <a:gd name="connsiteY68" fmla="*/ 785812 h 1162318"/>
              <a:gd name="connsiteX69" fmla="*/ 4762 w 1004887"/>
              <a:gd name="connsiteY69" fmla="*/ 704850 h 1162318"/>
              <a:gd name="connsiteX70" fmla="*/ 14287 w 1004887"/>
              <a:gd name="connsiteY70" fmla="*/ 676275 h 1162318"/>
              <a:gd name="connsiteX71" fmla="*/ 28575 w 1004887"/>
              <a:gd name="connsiteY71" fmla="*/ 666750 h 1162318"/>
              <a:gd name="connsiteX72" fmla="*/ 57150 w 1004887"/>
              <a:gd name="connsiteY72" fmla="*/ 623887 h 1162318"/>
              <a:gd name="connsiteX73" fmla="*/ 76200 w 1004887"/>
              <a:gd name="connsiteY73" fmla="*/ 600075 h 1162318"/>
              <a:gd name="connsiteX74" fmla="*/ 95250 w 1004887"/>
              <a:gd name="connsiteY74" fmla="*/ 571500 h 1162318"/>
              <a:gd name="connsiteX75" fmla="*/ 114300 w 1004887"/>
              <a:gd name="connsiteY75" fmla="*/ 542925 h 1162318"/>
              <a:gd name="connsiteX76" fmla="*/ 123825 w 1004887"/>
              <a:gd name="connsiteY76" fmla="*/ 528637 h 1162318"/>
              <a:gd name="connsiteX77" fmla="*/ 138112 w 1004887"/>
              <a:gd name="connsiteY77" fmla="*/ 519112 h 1162318"/>
              <a:gd name="connsiteX78" fmla="*/ 171450 w 1004887"/>
              <a:gd name="connsiteY78" fmla="*/ 471487 h 1162318"/>
              <a:gd name="connsiteX79" fmla="*/ 195262 w 1004887"/>
              <a:gd name="connsiteY79" fmla="*/ 400050 h 1162318"/>
              <a:gd name="connsiteX80" fmla="*/ 204787 w 1004887"/>
              <a:gd name="connsiteY80" fmla="*/ 342900 h 1162318"/>
              <a:gd name="connsiteX81" fmla="*/ 209550 w 1004887"/>
              <a:gd name="connsiteY81" fmla="*/ 309562 h 1162318"/>
              <a:gd name="connsiteX82" fmla="*/ 219075 w 1004887"/>
              <a:gd name="connsiteY82" fmla="*/ 147637 h 1162318"/>
              <a:gd name="connsiteX83" fmla="*/ 228600 w 1004887"/>
              <a:gd name="connsiteY83" fmla="*/ 71437 h 1162318"/>
              <a:gd name="connsiteX84" fmla="*/ 238125 w 1004887"/>
              <a:gd name="connsiteY84" fmla="*/ 42862 h 1162318"/>
              <a:gd name="connsiteX85" fmla="*/ 266700 w 1004887"/>
              <a:gd name="connsiteY85" fmla="*/ 23812 h 1162318"/>
              <a:gd name="connsiteX86" fmla="*/ 300037 w 1004887"/>
              <a:gd name="connsiteY86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9525 w 1004887"/>
              <a:gd name="connsiteY67" fmla="*/ 885825 h 1162318"/>
              <a:gd name="connsiteX68" fmla="*/ 0 w 1004887"/>
              <a:gd name="connsiteY68" fmla="*/ 785812 h 1162318"/>
              <a:gd name="connsiteX69" fmla="*/ 4762 w 1004887"/>
              <a:gd name="connsiteY69" fmla="*/ 704850 h 1162318"/>
              <a:gd name="connsiteX70" fmla="*/ 14287 w 1004887"/>
              <a:gd name="connsiteY70" fmla="*/ 676275 h 1162318"/>
              <a:gd name="connsiteX71" fmla="*/ 57150 w 1004887"/>
              <a:gd name="connsiteY71" fmla="*/ 623887 h 1162318"/>
              <a:gd name="connsiteX72" fmla="*/ 76200 w 1004887"/>
              <a:gd name="connsiteY72" fmla="*/ 600075 h 1162318"/>
              <a:gd name="connsiteX73" fmla="*/ 95250 w 1004887"/>
              <a:gd name="connsiteY73" fmla="*/ 571500 h 1162318"/>
              <a:gd name="connsiteX74" fmla="*/ 114300 w 1004887"/>
              <a:gd name="connsiteY74" fmla="*/ 542925 h 1162318"/>
              <a:gd name="connsiteX75" fmla="*/ 123825 w 1004887"/>
              <a:gd name="connsiteY75" fmla="*/ 528637 h 1162318"/>
              <a:gd name="connsiteX76" fmla="*/ 138112 w 1004887"/>
              <a:gd name="connsiteY76" fmla="*/ 519112 h 1162318"/>
              <a:gd name="connsiteX77" fmla="*/ 171450 w 1004887"/>
              <a:gd name="connsiteY77" fmla="*/ 471487 h 1162318"/>
              <a:gd name="connsiteX78" fmla="*/ 195262 w 1004887"/>
              <a:gd name="connsiteY78" fmla="*/ 400050 h 1162318"/>
              <a:gd name="connsiteX79" fmla="*/ 204787 w 1004887"/>
              <a:gd name="connsiteY79" fmla="*/ 342900 h 1162318"/>
              <a:gd name="connsiteX80" fmla="*/ 209550 w 1004887"/>
              <a:gd name="connsiteY80" fmla="*/ 309562 h 1162318"/>
              <a:gd name="connsiteX81" fmla="*/ 219075 w 1004887"/>
              <a:gd name="connsiteY81" fmla="*/ 147637 h 1162318"/>
              <a:gd name="connsiteX82" fmla="*/ 228600 w 1004887"/>
              <a:gd name="connsiteY82" fmla="*/ 71437 h 1162318"/>
              <a:gd name="connsiteX83" fmla="*/ 238125 w 1004887"/>
              <a:gd name="connsiteY83" fmla="*/ 42862 h 1162318"/>
              <a:gd name="connsiteX84" fmla="*/ 266700 w 1004887"/>
              <a:gd name="connsiteY84" fmla="*/ 23812 h 1162318"/>
              <a:gd name="connsiteX85" fmla="*/ 300037 w 1004887"/>
              <a:gd name="connsiteY85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0 w 1004887"/>
              <a:gd name="connsiteY67" fmla="*/ 785812 h 1162318"/>
              <a:gd name="connsiteX68" fmla="*/ 4762 w 1004887"/>
              <a:gd name="connsiteY68" fmla="*/ 704850 h 1162318"/>
              <a:gd name="connsiteX69" fmla="*/ 14287 w 1004887"/>
              <a:gd name="connsiteY69" fmla="*/ 676275 h 1162318"/>
              <a:gd name="connsiteX70" fmla="*/ 57150 w 1004887"/>
              <a:gd name="connsiteY70" fmla="*/ 623887 h 1162318"/>
              <a:gd name="connsiteX71" fmla="*/ 76200 w 1004887"/>
              <a:gd name="connsiteY71" fmla="*/ 600075 h 1162318"/>
              <a:gd name="connsiteX72" fmla="*/ 95250 w 1004887"/>
              <a:gd name="connsiteY72" fmla="*/ 571500 h 1162318"/>
              <a:gd name="connsiteX73" fmla="*/ 114300 w 1004887"/>
              <a:gd name="connsiteY73" fmla="*/ 542925 h 1162318"/>
              <a:gd name="connsiteX74" fmla="*/ 123825 w 1004887"/>
              <a:gd name="connsiteY74" fmla="*/ 528637 h 1162318"/>
              <a:gd name="connsiteX75" fmla="*/ 138112 w 1004887"/>
              <a:gd name="connsiteY75" fmla="*/ 519112 h 1162318"/>
              <a:gd name="connsiteX76" fmla="*/ 171450 w 1004887"/>
              <a:gd name="connsiteY76" fmla="*/ 471487 h 1162318"/>
              <a:gd name="connsiteX77" fmla="*/ 195262 w 1004887"/>
              <a:gd name="connsiteY77" fmla="*/ 400050 h 1162318"/>
              <a:gd name="connsiteX78" fmla="*/ 204787 w 1004887"/>
              <a:gd name="connsiteY78" fmla="*/ 342900 h 1162318"/>
              <a:gd name="connsiteX79" fmla="*/ 209550 w 1004887"/>
              <a:gd name="connsiteY79" fmla="*/ 309562 h 1162318"/>
              <a:gd name="connsiteX80" fmla="*/ 219075 w 1004887"/>
              <a:gd name="connsiteY80" fmla="*/ 147637 h 1162318"/>
              <a:gd name="connsiteX81" fmla="*/ 228600 w 1004887"/>
              <a:gd name="connsiteY81" fmla="*/ 71437 h 1162318"/>
              <a:gd name="connsiteX82" fmla="*/ 238125 w 1004887"/>
              <a:gd name="connsiteY82" fmla="*/ 42862 h 1162318"/>
              <a:gd name="connsiteX83" fmla="*/ 266700 w 1004887"/>
              <a:gd name="connsiteY83" fmla="*/ 23812 h 1162318"/>
              <a:gd name="connsiteX84" fmla="*/ 300037 w 1004887"/>
              <a:gd name="connsiteY84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28575 w 1004887"/>
              <a:gd name="connsiteY64" fmla="*/ 938212 h 1162318"/>
              <a:gd name="connsiteX65" fmla="*/ 19050 w 1004887"/>
              <a:gd name="connsiteY65" fmla="*/ 923925 h 1162318"/>
              <a:gd name="connsiteX66" fmla="*/ 0 w 1004887"/>
              <a:gd name="connsiteY66" fmla="*/ 785812 h 1162318"/>
              <a:gd name="connsiteX67" fmla="*/ 4762 w 1004887"/>
              <a:gd name="connsiteY67" fmla="*/ 704850 h 1162318"/>
              <a:gd name="connsiteX68" fmla="*/ 14287 w 1004887"/>
              <a:gd name="connsiteY68" fmla="*/ 676275 h 1162318"/>
              <a:gd name="connsiteX69" fmla="*/ 57150 w 1004887"/>
              <a:gd name="connsiteY69" fmla="*/ 623887 h 1162318"/>
              <a:gd name="connsiteX70" fmla="*/ 76200 w 1004887"/>
              <a:gd name="connsiteY70" fmla="*/ 600075 h 1162318"/>
              <a:gd name="connsiteX71" fmla="*/ 95250 w 1004887"/>
              <a:gd name="connsiteY71" fmla="*/ 571500 h 1162318"/>
              <a:gd name="connsiteX72" fmla="*/ 114300 w 1004887"/>
              <a:gd name="connsiteY72" fmla="*/ 542925 h 1162318"/>
              <a:gd name="connsiteX73" fmla="*/ 123825 w 1004887"/>
              <a:gd name="connsiteY73" fmla="*/ 528637 h 1162318"/>
              <a:gd name="connsiteX74" fmla="*/ 138112 w 1004887"/>
              <a:gd name="connsiteY74" fmla="*/ 519112 h 1162318"/>
              <a:gd name="connsiteX75" fmla="*/ 171450 w 1004887"/>
              <a:gd name="connsiteY75" fmla="*/ 471487 h 1162318"/>
              <a:gd name="connsiteX76" fmla="*/ 195262 w 1004887"/>
              <a:gd name="connsiteY76" fmla="*/ 400050 h 1162318"/>
              <a:gd name="connsiteX77" fmla="*/ 204787 w 1004887"/>
              <a:gd name="connsiteY77" fmla="*/ 342900 h 1162318"/>
              <a:gd name="connsiteX78" fmla="*/ 209550 w 1004887"/>
              <a:gd name="connsiteY78" fmla="*/ 309562 h 1162318"/>
              <a:gd name="connsiteX79" fmla="*/ 219075 w 1004887"/>
              <a:gd name="connsiteY79" fmla="*/ 147637 h 1162318"/>
              <a:gd name="connsiteX80" fmla="*/ 228600 w 1004887"/>
              <a:gd name="connsiteY80" fmla="*/ 71437 h 1162318"/>
              <a:gd name="connsiteX81" fmla="*/ 238125 w 1004887"/>
              <a:gd name="connsiteY81" fmla="*/ 42862 h 1162318"/>
              <a:gd name="connsiteX82" fmla="*/ 266700 w 1004887"/>
              <a:gd name="connsiteY82" fmla="*/ 23812 h 1162318"/>
              <a:gd name="connsiteX83" fmla="*/ 300037 w 1004887"/>
              <a:gd name="connsiteY83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61912 w 1004887"/>
              <a:gd name="connsiteY61" fmla="*/ 1047750 h 1162318"/>
              <a:gd name="connsiteX62" fmla="*/ 47625 w 1004887"/>
              <a:gd name="connsiteY62" fmla="*/ 1004887 h 1162318"/>
              <a:gd name="connsiteX63" fmla="*/ 28575 w 1004887"/>
              <a:gd name="connsiteY63" fmla="*/ 938212 h 1162318"/>
              <a:gd name="connsiteX64" fmla="*/ 19050 w 1004887"/>
              <a:gd name="connsiteY64" fmla="*/ 923925 h 1162318"/>
              <a:gd name="connsiteX65" fmla="*/ 0 w 1004887"/>
              <a:gd name="connsiteY65" fmla="*/ 785812 h 1162318"/>
              <a:gd name="connsiteX66" fmla="*/ 4762 w 1004887"/>
              <a:gd name="connsiteY66" fmla="*/ 704850 h 1162318"/>
              <a:gd name="connsiteX67" fmla="*/ 14287 w 1004887"/>
              <a:gd name="connsiteY67" fmla="*/ 676275 h 1162318"/>
              <a:gd name="connsiteX68" fmla="*/ 57150 w 1004887"/>
              <a:gd name="connsiteY68" fmla="*/ 623887 h 1162318"/>
              <a:gd name="connsiteX69" fmla="*/ 76200 w 1004887"/>
              <a:gd name="connsiteY69" fmla="*/ 600075 h 1162318"/>
              <a:gd name="connsiteX70" fmla="*/ 95250 w 1004887"/>
              <a:gd name="connsiteY70" fmla="*/ 571500 h 1162318"/>
              <a:gd name="connsiteX71" fmla="*/ 114300 w 1004887"/>
              <a:gd name="connsiteY71" fmla="*/ 542925 h 1162318"/>
              <a:gd name="connsiteX72" fmla="*/ 123825 w 1004887"/>
              <a:gd name="connsiteY72" fmla="*/ 528637 h 1162318"/>
              <a:gd name="connsiteX73" fmla="*/ 138112 w 1004887"/>
              <a:gd name="connsiteY73" fmla="*/ 519112 h 1162318"/>
              <a:gd name="connsiteX74" fmla="*/ 171450 w 1004887"/>
              <a:gd name="connsiteY74" fmla="*/ 471487 h 1162318"/>
              <a:gd name="connsiteX75" fmla="*/ 195262 w 1004887"/>
              <a:gd name="connsiteY75" fmla="*/ 400050 h 1162318"/>
              <a:gd name="connsiteX76" fmla="*/ 204787 w 1004887"/>
              <a:gd name="connsiteY76" fmla="*/ 342900 h 1162318"/>
              <a:gd name="connsiteX77" fmla="*/ 209550 w 1004887"/>
              <a:gd name="connsiteY77" fmla="*/ 309562 h 1162318"/>
              <a:gd name="connsiteX78" fmla="*/ 219075 w 1004887"/>
              <a:gd name="connsiteY78" fmla="*/ 147637 h 1162318"/>
              <a:gd name="connsiteX79" fmla="*/ 228600 w 1004887"/>
              <a:gd name="connsiteY79" fmla="*/ 71437 h 1162318"/>
              <a:gd name="connsiteX80" fmla="*/ 238125 w 1004887"/>
              <a:gd name="connsiteY80" fmla="*/ 42862 h 1162318"/>
              <a:gd name="connsiteX81" fmla="*/ 266700 w 1004887"/>
              <a:gd name="connsiteY81" fmla="*/ 23812 h 1162318"/>
              <a:gd name="connsiteX82" fmla="*/ 300037 w 1004887"/>
              <a:gd name="connsiteY82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14300 w 1004887"/>
              <a:gd name="connsiteY58" fmla="*/ 1128712 h 1162318"/>
              <a:gd name="connsiteX59" fmla="*/ 90487 w 1004887"/>
              <a:gd name="connsiteY59" fmla="*/ 1104900 h 1162318"/>
              <a:gd name="connsiteX60" fmla="*/ 61912 w 1004887"/>
              <a:gd name="connsiteY60" fmla="*/ 1047750 h 1162318"/>
              <a:gd name="connsiteX61" fmla="*/ 47625 w 1004887"/>
              <a:gd name="connsiteY61" fmla="*/ 1004887 h 1162318"/>
              <a:gd name="connsiteX62" fmla="*/ 28575 w 1004887"/>
              <a:gd name="connsiteY62" fmla="*/ 938212 h 1162318"/>
              <a:gd name="connsiteX63" fmla="*/ 19050 w 1004887"/>
              <a:gd name="connsiteY63" fmla="*/ 923925 h 1162318"/>
              <a:gd name="connsiteX64" fmla="*/ 0 w 1004887"/>
              <a:gd name="connsiteY64" fmla="*/ 785812 h 1162318"/>
              <a:gd name="connsiteX65" fmla="*/ 4762 w 1004887"/>
              <a:gd name="connsiteY65" fmla="*/ 704850 h 1162318"/>
              <a:gd name="connsiteX66" fmla="*/ 14287 w 1004887"/>
              <a:gd name="connsiteY66" fmla="*/ 676275 h 1162318"/>
              <a:gd name="connsiteX67" fmla="*/ 57150 w 1004887"/>
              <a:gd name="connsiteY67" fmla="*/ 623887 h 1162318"/>
              <a:gd name="connsiteX68" fmla="*/ 76200 w 1004887"/>
              <a:gd name="connsiteY68" fmla="*/ 600075 h 1162318"/>
              <a:gd name="connsiteX69" fmla="*/ 95250 w 1004887"/>
              <a:gd name="connsiteY69" fmla="*/ 571500 h 1162318"/>
              <a:gd name="connsiteX70" fmla="*/ 114300 w 1004887"/>
              <a:gd name="connsiteY70" fmla="*/ 542925 h 1162318"/>
              <a:gd name="connsiteX71" fmla="*/ 123825 w 1004887"/>
              <a:gd name="connsiteY71" fmla="*/ 528637 h 1162318"/>
              <a:gd name="connsiteX72" fmla="*/ 138112 w 1004887"/>
              <a:gd name="connsiteY72" fmla="*/ 519112 h 1162318"/>
              <a:gd name="connsiteX73" fmla="*/ 171450 w 1004887"/>
              <a:gd name="connsiteY73" fmla="*/ 471487 h 1162318"/>
              <a:gd name="connsiteX74" fmla="*/ 195262 w 1004887"/>
              <a:gd name="connsiteY74" fmla="*/ 400050 h 1162318"/>
              <a:gd name="connsiteX75" fmla="*/ 204787 w 1004887"/>
              <a:gd name="connsiteY75" fmla="*/ 342900 h 1162318"/>
              <a:gd name="connsiteX76" fmla="*/ 209550 w 1004887"/>
              <a:gd name="connsiteY76" fmla="*/ 309562 h 1162318"/>
              <a:gd name="connsiteX77" fmla="*/ 219075 w 1004887"/>
              <a:gd name="connsiteY77" fmla="*/ 147637 h 1162318"/>
              <a:gd name="connsiteX78" fmla="*/ 228600 w 1004887"/>
              <a:gd name="connsiteY78" fmla="*/ 71437 h 1162318"/>
              <a:gd name="connsiteX79" fmla="*/ 238125 w 1004887"/>
              <a:gd name="connsiteY79" fmla="*/ 42862 h 1162318"/>
              <a:gd name="connsiteX80" fmla="*/ 266700 w 1004887"/>
              <a:gd name="connsiteY80" fmla="*/ 23812 h 1162318"/>
              <a:gd name="connsiteX81" fmla="*/ 300037 w 1004887"/>
              <a:gd name="connsiteY81" fmla="*/ 19050 h 1162318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61987 w 1004887"/>
              <a:gd name="connsiteY39" fmla="*/ 866775 h 1157390"/>
              <a:gd name="connsiteX40" fmla="*/ 647700 w 1004887"/>
              <a:gd name="connsiteY40" fmla="*/ 876300 h 1157390"/>
              <a:gd name="connsiteX41" fmla="*/ 619125 w 1004887"/>
              <a:gd name="connsiteY41" fmla="*/ 895350 h 1157390"/>
              <a:gd name="connsiteX42" fmla="*/ 576262 w 1004887"/>
              <a:gd name="connsiteY42" fmla="*/ 928687 h 1157390"/>
              <a:gd name="connsiteX43" fmla="*/ 538162 w 1004887"/>
              <a:gd name="connsiteY43" fmla="*/ 962025 h 1157390"/>
              <a:gd name="connsiteX44" fmla="*/ 519112 w 1004887"/>
              <a:gd name="connsiteY44" fmla="*/ 985837 h 1157390"/>
              <a:gd name="connsiteX45" fmla="*/ 485775 w 1004887"/>
              <a:gd name="connsiteY45" fmla="*/ 1023937 h 1157390"/>
              <a:gd name="connsiteX46" fmla="*/ 461962 w 1004887"/>
              <a:gd name="connsiteY46" fmla="*/ 1052512 h 1157390"/>
              <a:gd name="connsiteX47" fmla="*/ 433387 w 1004887"/>
              <a:gd name="connsiteY47" fmla="*/ 1071562 h 1157390"/>
              <a:gd name="connsiteX48" fmla="*/ 423862 w 1004887"/>
              <a:gd name="connsiteY48" fmla="*/ 1085850 h 1157390"/>
              <a:gd name="connsiteX49" fmla="*/ 381000 w 1004887"/>
              <a:gd name="connsiteY49" fmla="*/ 1109662 h 1157390"/>
              <a:gd name="connsiteX50" fmla="*/ 366712 w 1004887"/>
              <a:gd name="connsiteY50" fmla="*/ 1119187 h 1157390"/>
              <a:gd name="connsiteX51" fmla="*/ 338137 w 1004887"/>
              <a:gd name="connsiteY51" fmla="*/ 1128712 h 1157390"/>
              <a:gd name="connsiteX52" fmla="*/ 309562 w 1004887"/>
              <a:gd name="connsiteY52" fmla="*/ 1138237 h 1157390"/>
              <a:gd name="connsiteX53" fmla="*/ 295275 w 1004887"/>
              <a:gd name="connsiteY53" fmla="*/ 1143000 h 1157390"/>
              <a:gd name="connsiteX54" fmla="*/ 280987 w 1004887"/>
              <a:gd name="connsiteY54" fmla="*/ 1147762 h 1157390"/>
              <a:gd name="connsiteX55" fmla="*/ 200025 w 1004887"/>
              <a:gd name="connsiteY55" fmla="*/ 1157287 h 1157390"/>
              <a:gd name="connsiteX56" fmla="*/ 171450 w 1004887"/>
              <a:gd name="connsiteY56" fmla="*/ 1152525 h 1157390"/>
              <a:gd name="connsiteX57" fmla="*/ 114300 w 1004887"/>
              <a:gd name="connsiteY57" fmla="*/ 1128712 h 1157390"/>
              <a:gd name="connsiteX58" fmla="*/ 90487 w 1004887"/>
              <a:gd name="connsiteY58" fmla="*/ 1104900 h 1157390"/>
              <a:gd name="connsiteX59" fmla="*/ 61912 w 1004887"/>
              <a:gd name="connsiteY59" fmla="*/ 1047750 h 1157390"/>
              <a:gd name="connsiteX60" fmla="*/ 47625 w 1004887"/>
              <a:gd name="connsiteY60" fmla="*/ 1004887 h 1157390"/>
              <a:gd name="connsiteX61" fmla="*/ 28575 w 1004887"/>
              <a:gd name="connsiteY61" fmla="*/ 938212 h 1157390"/>
              <a:gd name="connsiteX62" fmla="*/ 19050 w 1004887"/>
              <a:gd name="connsiteY62" fmla="*/ 923925 h 1157390"/>
              <a:gd name="connsiteX63" fmla="*/ 0 w 1004887"/>
              <a:gd name="connsiteY63" fmla="*/ 785812 h 1157390"/>
              <a:gd name="connsiteX64" fmla="*/ 4762 w 1004887"/>
              <a:gd name="connsiteY64" fmla="*/ 704850 h 1157390"/>
              <a:gd name="connsiteX65" fmla="*/ 14287 w 1004887"/>
              <a:gd name="connsiteY65" fmla="*/ 676275 h 1157390"/>
              <a:gd name="connsiteX66" fmla="*/ 57150 w 1004887"/>
              <a:gd name="connsiteY66" fmla="*/ 623887 h 1157390"/>
              <a:gd name="connsiteX67" fmla="*/ 76200 w 1004887"/>
              <a:gd name="connsiteY67" fmla="*/ 600075 h 1157390"/>
              <a:gd name="connsiteX68" fmla="*/ 95250 w 1004887"/>
              <a:gd name="connsiteY68" fmla="*/ 571500 h 1157390"/>
              <a:gd name="connsiteX69" fmla="*/ 114300 w 1004887"/>
              <a:gd name="connsiteY69" fmla="*/ 542925 h 1157390"/>
              <a:gd name="connsiteX70" fmla="*/ 123825 w 1004887"/>
              <a:gd name="connsiteY70" fmla="*/ 528637 h 1157390"/>
              <a:gd name="connsiteX71" fmla="*/ 138112 w 1004887"/>
              <a:gd name="connsiteY71" fmla="*/ 519112 h 1157390"/>
              <a:gd name="connsiteX72" fmla="*/ 171450 w 1004887"/>
              <a:gd name="connsiteY72" fmla="*/ 471487 h 1157390"/>
              <a:gd name="connsiteX73" fmla="*/ 195262 w 1004887"/>
              <a:gd name="connsiteY73" fmla="*/ 400050 h 1157390"/>
              <a:gd name="connsiteX74" fmla="*/ 204787 w 1004887"/>
              <a:gd name="connsiteY74" fmla="*/ 342900 h 1157390"/>
              <a:gd name="connsiteX75" fmla="*/ 209550 w 1004887"/>
              <a:gd name="connsiteY75" fmla="*/ 309562 h 1157390"/>
              <a:gd name="connsiteX76" fmla="*/ 219075 w 1004887"/>
              <a:gd name="connsiteY76" fmla="*/ 147637 h 1157390"/>
              <a:gd name="connsiteX77" fmla="*/ 228600 w 1004887"/>
              <a:gd name="connsiteY77" fmla="*/ 71437 h 1157390"/>
              <a:gd name="connsiteX78" fmla="*/ 238125 w 1004887"/>
              <a:gd name="connsiteY78" fmla="*/ 42862 h 1157390"/>
              <a:gd name="connsiteX79" fmla="*/ 266700 w 1004887"/>
              <a:gd name="connsiteY79" fmla="*/ 23812 h 1157390"/>
              <a:gd name="connsiteX80" fmla="*/ 300037 w 1004887"/>
              <a:gd name="connsiteY80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61987 w 1004887"/>
              <a:gd name="connsiteY39" fmla="*/ 866775 h 1157390"/>
              <a:gd name="connsiteX40" fmla="*/ 647700 w 1004887"/>
              <a:gd name="connsiteY40" fmla="*/ 876300 h 1157390"/>
              <a:gd name="connsiteX41" fmla="*/ 619125 w 1004887"/>
              <a:gd name="connsiteY41" fmla="*/ 895350 h 1157390"/>
              <a:gd name="connsiteX42" fmla="*/ 576262 w 1004887"/>
              <a:gd name="connsiteY42" fmla="*/ 928687 h 1157390"/>
              <a:gd name="connsiteX43" fmla="*/ 538162 w 1004887"/>
              <a:gd name="connsiteY43" fmla="*/ 962025 h 1157390"/>
              <a:gd name="connsiteX44" fmla="*/ 519112 w 1004887"/>
              <a:gd name="connsiteY44" fmla="*/ 985837 h 1157390"/>
              <a:gd name="connsiteX45" fmla="*/ 485775 w 1004887"/>
              <a:gd name="connsiteY45" fmla="*/ 1023937 h 1157390"/>
              <a:gd name="connsiteX46" fmla="*/ 461962 w 1004887"/>
              <a:gd name="connsiteY46" fmla="*/ 1052512 h 1157390"/>
              <a:gd name="connsiteX47" fmla="*/ 433387 w 1004887"/>
              <a:gd name="connsiteY47" fmla="*/ 1071562 h 1157390"/>
              <a:gd name="connsiteX48" fmla="*/ 423862 w 1004887"/>
              <a:gd name="connsiteY48" fmla="*/ 1085850 h 1157390"/>
              <a:gd name="connsiteX49" fmla="*/ 381000 w 1004887"/>
              <a:gd name="connsiteY49" fmla="*/ 1109662 h 1157390"/>
              <a:gd name="connsiteX50" fmla="*/ 366712 w 1004887"/>
              <a:gd name="connsiteY50" fmla="*/ 1119187 h 1157390"/>
              <a:gd name="connsiteX51" fmla="*/ 338137 w 1004887"/>
              <a:gd name="connsiteY51" fmla="*/ 1128712 h 1157390"/>
              <a:gd name="connsiteX52" fmla="*/ 309562 w 1004887"/>
              <a:gd name="connsiteY52" fmla="*/ 1138237 h 1157390"/>
              <a:gd name="connsiteX53" fmla="*/ 280987 w 1004887"/>
              <a:gd name="connsiteY53" fmla="*/ 1147762 h 1157390"/>
              <a:gd name="connsiteX54" fmla="*/ 200025 w 1004887"/>
              <a:gd name="connsiteY54" fmla="*/ 1157287 h 1157390"/>
              <a:gd name="connsiteX55" fmla="*/ 171450 w 1004887"/>
              <a:gd name="connsiteY55" fmla="*/ 1152525 h 1157390"/>
              <a:gd name="connsiteX56" fmla="*/ 114300 w 1004887"/>
              <a:gd name="connsiteY56" fmla="*/ 1128712 h 1157390"/>
              <a:gd name="connsiteX57" fmla="*/ 90487 w 1004887"/>
              <a:gd name="connsiteY57" fmla="*/ 1104900 h 1157390"/>
              <a:gd name="connsiteX58" fmla="*/ 61912 w 1004887"/>
              <a:gd name="connsiteY58" fmla="*/ 1047750 h 1157390"/>
              <a:gd name="connsiteX59" fmla="*/ 47625 w 1004887"/>
              <a:gd name="connsiteY59" fmla="*/ 1004887 h 1157390"/>
              <a:gd name="connsiteX60" fmla="*/ 28575 w 1004887"/>
              <a:gd name="connsiteY60" fmla="*/ 938212 h 1157390"/>
              <a:gd name="connsiteX61" fmla="*/ 19050 w 1004887"/>
              <a:gd name="connsiteY61" fmla="*/ 923925 h 1157390"/>
              <a:gd name="connsiteX62" fmla="*/ 0 w 1004887"/>
              <a:gd name="connsiteY62" fmla="*/ 785812 h 1157390"/>
              <a:gd name="connsiteX63" fmla="*/ 4762 w 1004887"/>
              <a:gd name="connsiteY63" fmla="*/ 704850 h 1157390"/>
              <a:gd name="connsiteX64" fmla="*/ 14287 w 1004887"/>
              <a:gd name="connsiteY64" fmla="*/ 676275 h 1157390"/>
              <a:gd name="connsiteX65" fmla="*/ 57150 w 1004887"/>
              <a:gd name="connsiteY65" fmla="*/ 623887 h 1157390"/>
              <a:gd name="connsiteX66" fmla="*/ 76200 w 1004887"/>
              <a:gd name="connsiteY66" fmla="*/ 600075 h 1157390"/>
              <a:gd name="connsiteX67" fmla="*/ 95250 w 1004887"/>
              <a:gd name="connsiteY67" fmla="*/ 571500 h 1157390"/>
              <a:gd name="connsiteX68" fmla="*/ 114300 w 1004887"/>
              <a:gd name="connsiteY68" fmla="*/ 542925 h 1157390"/>
              <a:gd name="connsiteX69" fmla="*/ 123825 w 1004887"/>
              <a:gd name="connsiteY69" fmla="*/ 528637 h 1157390"/>
              <a:gd name="connsiteX70" fmla="*/ 138112 w 1004887"/>
              <a:gd name="connsiteY70" fmla="*/ 519112 h 1157390"/>
              <a:gd name="connsiteX71" fmla="*/ 171450 w 1004887"/>
              <a:gd name="connsiteY71" fmla="*/ 471487 h 1157390"/>
              <a:gd name="connsiteX72" fmla="*/ 195262 w 1004887"/>
              <a:gd name="connsiteY72" fmla="*/ 400050 h 1157390"/>
              <a:gd name="connsiteX73" fmla="*/ 204787 w 1004887"/>
              <a:gd name="connsiteY73" fmla="*/ 342900 h 1157390"/>
              <a:gd name="connsiteX74" fmla="*/ 209550 w 1004887"/>
              <a:gd name="connsiteY74" fmla="*/ 309562 h 1157390"/>
              <a:gd name="connsiteX75" fmla="*/ 219075 w 1004887"/>
              <a:gd name="connsiteY75" fmla="*/ 147637 h 1157390"/>
              <a:gd name="connsiteX76" fmla="*/ 228600 w 1004887"/>
              <a:gd name="connsiteY76" fmla="*/ 71437 h 1157390"/>
              <a:gd name="connsiteX77" fmla="*/ 238125 w 1004887"/>
              <a:gd name="connsiteY77" fmla="*/ 42862 h 1157390"/>
              <a:gd name="connsiteX78" fmla="*/ 266700 w 1004887"/>
              <a:gd name="connsiteY78" fmla="*/ 23812 h 1157390"/>
              <a:gd name="connsiteX79" fmla="*/ 300037 w 1004887"/>
              <a:gd name="connsiteY79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61987 w 1004887"/>
              <a:gd name="connsiteY39" fmla="*/ 866775 h 1157390"/>
              <a:gd name="connsiteX40" fmla="*/ 647700 w 1004887"/>
              <a:gd name="connsiteY40" fmla="*/ 876300 h 1157390"/>
              <a:gd name="connsiteX41" fmla="*/ 619125 w 1004887"/>
              <a:gd name="connsiteY41" fmla="*/ 895350 h 1157390"/>
              <a:gd name="connsiteX42" fmla="*/ 576262 w 1004887"/>
              <a:gd name="connsiteY42" fmla="*/ 928687 h 1157390"/>
              <a:gd name="connsiteX43" fmla="*/ 538162 w 1004887"/>
              <a:gd name="connsiteY43" fmla="*/ 962025 h 1157390"/>
              <a:gd name="connsiteX44" fmla="*/ 519112 w 1004887"/>
              <a:gd name="connsiteY44" fmla="*/ 985837 h 1157390"/>
              <a:gd name="connsiteX45" fmla="*/ 485775 w 1004887"/>
              <a:gd name="connsiteY45" fmla="*/ 1023937 h 1157390"/>
              <a:gd name="connsiteX46" fmla="*/ 461962 w 1004887"/>
              <a:gd name="connsiteY46" fmla="*/ 1052512 h 1157390"/>
              <a:gd name="connsiteX47" fmla="*/ 433387 w 1004887"/>
              <a:gd name="connsiteY47" fmla="*/ 1071562 h 1157390"/>
              <a:gd name="connsiteX48" fmla="*/ 423862 w 1004887"/>
              <a:gd name="connsiteY48" fmla="*/ 1085850 h 1157390"/>
              <a:gd name="connsiteX49" fmla="*/ 381000 w 1004887"/>
              <a:gd name="connsiteY49" fmla="*/ 1109662 h 1157390"/>
              <a:gd name="connsiteX50" fmla="*/ 338137 w 1004887"/>
              <a:gd name="connsiteY50" fmla="*/ 1128712 h 1157390"/>
              <a:gd name="connsiteX51" fmla="*/ 309562 w 1004887"/>
              <a:gd name="connsiteY51" fmla="*/ 1138237 h 1157390"/>
              <a:gd name="connsiteX52" fmla="*/ 280987 w 1004887"/>
              <a:gd name="connsiteY52" fmla="*/ 1147762 h 1157390"/>
              <a:gd name="connsiteX53" fmla="*/ 200025 w 1004887"/>
              <a:gd name="connsiteY53" fmla="*/ 1157287 h 1157390"/>
              <a:gd name="connsiteX54" fmla="*/ 171450 w 1004887"/>
              <a:gd name="connsiteY54" fmla="*/ 1152525 h 1157390"/>
              <a:gd name="connsiteX55" fmla="*/ 114300 w 1004887"/>
              <a:gd name="connsiteY55" fmla="*/ 1128712 h 1157390"/>
              <a:gd name="connsiteX56" fmla="*/ 90487 w 1004887"/>
              <a:gd name="connsiteY56" fmla="*/ 1104900 h 1157390"/>
              <a:gd name="connsiteX57" fmla="*/ 61912 w 1004887"/>
              <a:gd name="connsiteY57" fmla="*/ 1047750 h 1157390"/>
              <a:gd name="connsiteX58" fmla="*/ 47625 w 1004887"/>
              <a:gd name="connsiteY58" fmla="*/ 1004887 h 1157390"/>
              <a:gd name="connsiteX59" fmla="*/ 28575 w 1004887"/>
              <a:gd name="connsiteY59" fmla="*/ 938212 h 1157390"/>
              <a:gd name="connsiteX60" fmla="*/ 19050 w 1004887"/>
              <a:gd name="connsiteY60" fmla="*/ 923925 h 1157390"/>
              <a:gd name="connsiteX61" fmla="*/ 0 w 1004887"/>
              <a:gd name="connsiteY61" fmla="*/ 785812 h 1157390"/>
              <a:gd name="connsiteX62" fmla="*/ 4762 w 1004887"/>
              <a:gd name="connsiteY62" fmla="*/ 704850 h 1157390"/>
              <a:gd name="connsiteX63" fmla="*/ 14287 w 1004887"/>
              <a:gd name="connsiteY63" fmla="*/ 676275 h 1157390"/>
              <a:gd name="connsiteX64" fmla="*/ 57150 w 1004887"/>
              <a:gd name="connsiteY64" fmla="*/ 623887 h 1157390"/>
              <a:gd name="connsiteX65" fmla="*/ 76200 w 1004887"/>
              <a:gd name="connsiteY65" fmla="*/ 600075 h 1157390"/>
              <a:gd name="connsiteX66" fmla="*/ 95250 w 1004887"/>
              <a:gd name="connsiteY66" fmla="*/ 571500 h 1157390"/>
              <a:gd name="connsiteX67" fmla="*/ 114300 w 1004887"/>
              <a:gd name="connsiteY67" fmla="*/ 542925 h 1157390"/>
              <a:gd name="connsiteX68" fmla="*/ 123825 w 1004887"/>
              <a:gd name="connsiteY68" fmla="*/ 528637 h 1157390"/>
              <a:gd name="connsiteX69" fmla="*/ 138112 w 1004887"/>
              <a:gd name="connsiteY69" fmla="*/ 519112 h 1157390"/>
              <a:gd name="connsiteX70" fmla="*/ 171450 w 1004887"/>
              <a:gd name="connsiteY70" fmla="*/ 471487 h 1157390"/>
              <a:gd name="connsiteX71" fmla="*/ 195262 w 1004887"/>
              <a:gd name="connsiteY71" fmla="*/ 400050 h 1157390"/>
              <a:gd name="connsiteX72" fmla="*/ 204787 w 1004887"/>
              <a:gd name="connsiteY72" fmla="*/ 342900 h 1157390"/>
              <a:gd name="connsiteX73" fmla="*/ 209550 w 1004887"/>
              <a:gd name="connsiteY73" fmla="*/ 309562 h 1157390"/>
              <a:gd name="connsiteX74" fmla="*/ 219075 w 1004887"/>
              <a:gd name="connsiteY74" fmla="*/ 147637 h 1157390"/>
              <a:gd name="connsiteX75" fmla="*/ 228600 w 1004887"/>
              <a:gd name="connsiteY75" fmla="*/ 71437 h 1157390"/>
              <a:gd name="connsiteX76" fmla="*/ 238125 w 1004887"/>
              <a:gd name="connsiteY76" fmla="*/ 42862 h 1157390"/>
              <a:gd name="connsiteX77" fmla="*/ 266700 w 1004887"/>
              <a:gd name="connsiteY77" fmla="*/ 23812 h 1157390"/>
              <a:gd name="connsiteX78" fmla="*/ 300037 w 1004887"/>
              <a:gd name="connsiteY78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61987 w 1004887"/>
              <a:gd name="connsiteY39" fmla="*/ 866775 h 1157390"/>
              <a:gd name="connsiteX40" fmla="*/ 647700 w 1004887"/>
              <a:gd name="connsiteY40" fmla="*/ 876300 h 1157390"/>
              <a:gd name="connsiteX41" fmla="*/ 619125 w 1004887"/>
              <a:gd name="connsiteY41" fmla="*/ 895350 h 1157390"/>
              <a:gd name="connsiteX42" fmla="*/ 576262 w 1004887"/>
              <a:gd name="connsiteY42" fmla="*/ 928687 h 1157390"/>
              <a:gd name="connsiteX43" fmla="*/ 538162 w 1004887"/>
              <a:gd name="connsiteY43" fmla="*/ 962025 h 1157390"/>
              <a:gd name="connsiteX44" fmla="*/ 519112 w 1004887"/>
              <a:gd name="connsiteY44" fmla="*/ 985837 h 1157390"/>
              <a:gd name="connsiteX45" fmla="*/ 485775 w 1004887"/>
              <a:gd name="connsiteY45" fmla="*/ 1023937 h 1157390"/>
              <a:gd name="connsiteX46" fmla="*/ 461962 w 1004887"/>
              <a:gd name="connsiteY46" fmla="*/ 1052512 h 1157390"/>
              <a:gd name="connsiteX47" fmla="*/ 433387 w 1004887"/>
              <a:gd name="connsiteY47" fmla="*/ 1071562 h 1157390"/>
              <a:gd name="connsiteX48" fmla="*/ 381000 w 1004887"/>
              <a:gd name="connsiteY48" fmla="*/ 1109662 h 1157390"/>
              <a:gd name="connsiteX49" fmla="*/ 338137 w 1004887"/>
              <a:gd name="connsiteY49" fmla="*/ 1128712 h 1157390"/>
              <a:gd name="connsiteX50" fmla="*/ 309562 w 1004887"/>
              <a:gd name="connsiteY50" fmla="*/ 1138237 h 1157390"/>
              <a:gd name="connsiteX51" fmla="*/ 280987 w 1004887"/>
              <a:gd name="connsiteY51" fmla="*/ 1147762 h 1157390"/>
              <a:gd name="connsiteX52" fmla="*/ 200025 w 1004887"/>
              <a:gd name="connsiteY52" fmla="*/ 1157287 h 1157390"/>
              <a:gd name="connsiteX53" fmla="*/ 171450 w 1004887"/>
              <a:gd name="connsiteY53" fmla="*/ 1152525 h 1157390"/>
              <a:gd name="connsiteX54" fmla="*/ 114300 w 1004887"/>
              <a:gd name="connsiteY54" fmla="*/ 1128712 h 1157390"/>
              <a:gd name="connsiteX55" fmla="*/ 90487 w 1004887"/>
              <a:gd name="connsiteY55" fmla="*/ 1104900 h 1157390"/>
              <a:gd name="connsiteX56" fmla="*/ 61912 w 1004887"/>
              <a:gd name="connsiteY56" fmla="*/ 1047750 h 1157390"/>
              <a:gd name="connsiteX57" fmla="*/ 47625 w 1004887"/>
              <a:gd name="connsiteY57" fmla="*/ 1004887 h 1157390"/>
              <a:gd name="connsiteX58" fmla="*/ 28575 w 1004887"/>
              <a:gd name="connsiteY58" fmla="*/ 938212 h 1157390"/>
              <a:gd name="connsiteX59" fmla="*/ 19050 w 1004887"/>
              <a:gd name="connsiteY59" fmla="*/ 923925 h 1157390"/>
              <a:gd name="connsiteX60" fmla="*/ 0 w 1004887"/>
              <a:gd name="connsiteY60" fmla="*/ 785812 h 1157390"/>
              <a:gd name="connsiteX61" fmla="*/ 4762 w 1004887"/>
              <a:gd name="connsiteY61" fmla="*/ 704850 h 1157390"/>
              <a:gd name="connsiteX62" fmla="*/ 14287 w 1004887"/>
              <a:gd name="connsiteY62" fmla="*/ 676275 h 1157390"/>
              <a:gd name="connsiteX63" fmla="*/ 57150 w 1004887"/>
              <a:gd name="connsiteY63" fmla="*/ 623887 h 1157390"/>
              <a:gd name="connsiteX64" fmla="*/ 76200 w 1004887"/>
              <a:gd name="connsiteY64" fmla="*/ 600075 h 1157390"/>
              <a:gd name="connsiteX65" fmla="*/ 95250 w 1004887"/>
              <a:gd name="connsiteY65" fmla="*/ 571500 h 1157390"/>
              <a:gd name="connsiteX66" fmla="*/ 114300 w 1004887"/>
              <a:gd name="connsiteY66" fmla="*/ 542925 h 1157390"/>
              <a:gd name="connsiteX67" fmla="*/ 123825 w 1004887"/>
              <a:gd name="connsiteY67" fmla="*/ 528637 h 1157390"/>
              <a:gd name="connsiteX68" fmla="*/ 138112 w 1004887"/>
              <a:gd name="connsiteY68" fmla="*/ 519112 h 1157390"/>
              <a:gd name="connsiteX69" fmla="*/ 171450 w 1004887"/>
              <a:gd name="connsiteY69" fmla="*/ 471487 h 1157390"/>
              <a:gd name="connsiteX70" fmla="*/ 195262 w 1004887"/>
              <a:gd name="connsiteY70" fmla="*/ 400050 h 1157390"/>
              <a:gd name="connsiteX71" fmla="*/ 204787 w 1004887"/>
              <a:gd name="connsiteY71" fmla="*/ 342900 h 1157390"/>
              <a:gd name="connsiteX72" fmla="*/ 209550 w 1004887"/>
              <a:gd name="connsiteY72" fmla="*/ 309562 h 1157390"/>
              <a:gd name="connsiteX73" fmla="*/ 219075 w 1004887"/>
              <a:gd name="connsiteY73" fmla="*/ 147637 h 1157390"/>
              <a:gd name="connsiteX74" fmla="*/ 228600 w 1004887"/>
              <a:gd name="connsiteY74" fmla="*/ 71437 h 1157390"/>
              <a:gd name="connsiteX75" fmla="*/ 238125 w 1004887"/>
              <a:gd name="connsiteY75" fmla="*/ 42862 h 1157390"/>
              <a:gd name="connsiteX76" fmla="*/ 266700 w 1004887"/>
              <a:gd name="connsiteY76" fmla="*/ 23812 h 1157390"/>
              <a:gd name="connsiteX77" fmla="*/ 300037 w 1004887"/>
              <a:gd name="connsiteY77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61987 w 1004887"/>
              <a:gd name="connsiteY39" fmla="*/ 866775 h 1157390"/>
              <a:gd name="connsiteX40" fmla="*/ 647700 w 1004887"/>
              <a:gd name="connsiteY40" fmla="*/ 876300 h 1157390"/>
              <a:gd name="connsiteX41" fmla="*/ 619125 w 1004887"/>
              <a:gd name="connsiteY41" fmla="*/ 895350 h 1157390"/>
              <a:gd name="connsiteX42" fmla="*/ 576262 w 1004887"/>
              <a:gd name="connsiteY42" fmla="*/ 928687 h 1157390"/>
              <a:gd name="connsiteX43" fmla="*/ 519112 w 1004887"/>
              <a:gd name="connsiteY43" fmla="*/ 985837 h 1157390"/>
              <a:gd name="connsiteX44" fmla="*/ 485775 w 1004887"/>
              <a:gd name="connsiteY44" fmla="*/ 1023937 h 1157390"/>
              <a:gd name="connsiteX45" fmla="*/ 461962 w 1004887"/>
              <a:gd name="connsiteY45" fmla="*/ 1052512 h 1157390"/>
              <a:gd name="connsiteX46" fmla="*/ 433387 w 1004887"/>
              <a:gd name="connsiteY46" fmla="*/ 1071562 h 1157390"/>
              <a:gd name="connsiteX47" fmla="*/ 381000 w 1004887"/>
              <a:gd name="connsiteY47" fmla="*/ 1109662 h 1157390"/>
              <a:gd name="connsiteX48" fmla="*/ 338137 w 1004887"/>
              <a:gd name="connsiteY48" fmla="*/ 1128712 h 1157390"/>
              <a:gd name="connsiteX49" fmla="*/ 309562 w 1004887"/>
              <a:gd name="connsiteY49" fmla="*/ 1138237 h 1157390"/>
              <a:gd name="connsiteX50" fmla="*/ 280987 w 1004887"/>
              <a:gd name="connsiteY50" fmla="*/ 1147762 h 1157390"/>
              <a:gd name="connsiteX51" fmla="*/ 200025 w 1004887"/>
              <a:gd name="connsiteY51" fmla="*/ 1157287 h 1157390"/>
              <a:gd name="connsiteX52" fmla="*/ 171450 w 1004887"/>
              <a:gd name="connsiteY52" fmla="*/ 1152525 h 1157390"/>
              <a:gd name="connsiteX53" fmla="*/ 114300 w 1004887"/>
              <a:gd name="connsiteY53" fmla="*/ 1128712 h 1157390"/>
              <a:gd name="connsiteX54" fmla="*/ 90487 w 1004887"/>
              <a:gd name="connsiteY54" fmla="*/ 1104900 h 1157390"/>
              <a:gd name="connsiteX55" fmla="*/ 61912 w 1004887"/>
              <a:gd name="connsiteY55" fmla="*/ 1047750 h 1157390"/>
              <a:gd name="connsiteX56" fmla="*/ 47625 w 1004887"/>
              <a:gd name="connsiteY56" fmla="*/ 1004887 h 1157390"/>
              <a:gd name="connsiteX57" fmla="*/ 28575 w 1004887"/>
              <a:gd name="connsiteY57" fmla="*/ 938212 h 1157390"/>
              <a:gd name="connsiteX58" fmla="*/ 19050 w 1004887"/>
              <a:gd name="connsiteY58" fmla="*/ 923925 h 1157390"/>
              <a:gd name="connsiteX59" fmla="*/ 0 w 1004887"/>
              <a:gd name="connsiteY59" fmla="*/ 785812 h 1157390"/>
              <a:gd name="connsiteX60" fmla="*/ 4762 w 1004887"/>
              <a:gd name="connsiteY60" fmla="*/ 704850 h 1157390"/>
              <a:gd name="connsiteX61" fmla="*/ 14287 w 1004887"/>
              <a:gd name="connsiteY61" fmla="*/ 676275 h 1157390"/>
              <a:gd name="connsiteX62" fmla="*/ 57150 w 1004887"/>
              <a:gd name="connsiteY62" fmla="*/ 623887 h 1157390"/>
              <a:gd name="connsiteX63" fmla="*/ 76200 w 1004887"/>
              <a:gd name="connsiteY63" fmla="*/ 600075 h 1157390"/>
              <a:gd name="connsiteX64" fmla="*/ 95250 w 1004887"/>
              <a:gd name="connsiteY64" fmla="*/ 571500 h 1157390"/>
              <a:gd name="connsiteX65" fmla="*/ 114300 w 1004887"/>
              <a:gd name="connsiteY65" fmla="*/ 542925 h 1157390"/>
              <a:gd name="connsiteX66" fmla="*/ 123825 w 1004887"/>
              <a:gd name="connsiteY66" fmla="*/ 528637 h 1157390"/>
              <a:gd name="connsiteX67" fmla="*/ 138112 w 1004887"/>
              <a:gd name="connsiteY67" fmla="*/ 519112 h 1157390"/>
              <a:gd name="connsiteX68" fmla="*/ 171450 w 1004887"/>
              <a:gd name="connsiteY68" fmla="*/ 471487 h 1157390"/>
              <a:gd name="connsiteX69" fmla="*/ 195262 w 1004887"/>
              <a:gd name="connsiteY69" fmla="*/ 400050 h 1157390"/>
              <a:gd name="connsiteX70" fmla="*/ 204787 w 1004887"/>
              <a:gd name="connsiteY70" fmla="*/ 342900 h 1157390"/>
              <a:gd name="connsiteX71" fmla="*/ 209550 w 1004887"/>
              <a:gd name="connsiteY71" fmla="*/ 309562 h 1157390"/>
              <a:gd name="connsiteX72" fmla="*/ 219075 w 1004887"/>
              <a:gd name="connsiteY72" fmla="*/ 147637 h 1157390"/>
              <a:gd name="connsiteX73" fmla="*/ 228600 w 1004887"/>
              <a:gd name="connsiteY73" fmla="*/ 71437 h 1157390"/>
              <a:gd name="connsiteX74" fmla="*/ 238125 w 1004887"/>
              <a:gd name="connsiteY74" fmla="*/ 42862 h 1157390"/>
              <a:gd name="connsiteX75" fmla="*/ 266700 w 1004887"/>
              <a:gd name="connsiteY75" fmla="*/ 23812 h 1157390"/>
              <a:gd name="connsiteX76" fmla="*/ 300037 w 1004887"/>
              <a:gd name="connsiteY76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61987 w 1004887"/>
              <a:gd name="connsiteY39" fmla="*/ 866775 h 1157390"/>
              <a:gd name="connsiteX40" fmla="*/ 647700 w 1004887"/>
              <a:gd name="connsiteY40" fmla="*/ 876300 h 1157390"/>
              <a:gd name="connsiteX41" fmla="*/ 576262 w 1004887"/>
              <a:gd name="connsiteY41" fmla="*/ 928687 h 1157390"/>
              <a:gd name="connsiteX42" fmla="*/ 519112 w 1004887"/>
              <a:gd name="connsiteY42" fmla="*/ 985837 h 1157390"/>
              <a:gd name="connsiteX43" fmla="*/ 485775 w 1004887"/>
              <a:gd name="connsiteY43" fmla="*/ 1023937 h 1157390"/>
              <a:gd name="connsiteX44" fmla="*/ 461962 w 1004887"/>
              <a:gd name="connsiteY44" fmla="*/ 1052512 h 1157390"/>
              <a:gd name="connsiteX45" fmla="*/ 433387 w 1004887"/>
              <a:gd name="connsiteY45" fmla="*/ 1071562 h 1157390"/>
              <a:gd name="connsiteX46" fmla="*/ 381000 w 1004887"/>
              <a:gd name="connsiteY46" fmla="*/ 1109662 h 1157390"/>
              <a:gd name="connsiteX47" fmla="*/ 338137 w 1004887"/>
              <a:gd name="connsiteY47" fmla="*/ 1128712 h 1157390"/>
              <a:gd name="connsiteX48" fmla="*/ 309562 w 1004887"/>
              <a:gd name="connsiteY48" fmla="*/ 1138237 h 1157390"/>
              <a:gd name="connsiteX49" fmla="*/ 280987 w 1004887"/>
              <a:gd name="connsiteY49" fmla="*/ 1147762 h 1157390"/>
              <a:gd name="connsiteX50" fmla="*/ 200025 w 1004887"/>
              <a:gd name="connsiteY50" fmla="*/ 1157287 h 1157390"/>
              <a:gd name="connsiteX51" fmla="*/ 171450 w 1004887"/>
              <a:gd name="connsiteY51" fmla="*/ 1152525 h 1157390"/>
              <a:gd name="connsiteX52" fmla="*/ 114300 w 1004887"/>
              <a:gd name="connsiteY52" fmla="*/ 1128712 h 1157390"/>
              <a:gd name="connsiteX53" fmla="*/ 90487 w 1004887"/>
              <a:gd name="connsiteY53" fmla="*/ 1104900 h 1157390"/>
              <a:gd name="connsiteX54" fmla="*/ 61912 w 1004887"/>
              <a:gd name="connsiteY54" fmla="*/ 1047750 h 1157390"/>
              <a:gd name="connsiteX55" fmla="*/ 47625 w 1004887"/>
              <a:gd name="connsiteY55" fmla="*/ 1004887 h 1157390"/>
              <a:gd name="connsiteX56" fmla="*/ 28575 w 1004887"/>
              <a:gd name="connsiteY56" fmla="*/ 938212 h 1157390"/>
              <a:gd name="connsiteX57" fmla="*/ 19050 w 1004887"/>
              <a:gd name="connsiteY57" fmla="*/ 923925 h 1157390"/>
              <a:gd name="connsiteX58" fmla="*/ 0 w 1004887"/>
              <a:gd name="connsiteY58" fmla="*/ 785812 h 1157390"/>
              <a:gd name="connsiteX59" fmla="*/ 4762 w 1004887"/>
              <a:gd name="connsiteY59" fmla="*/ 704850 h 1157390"/>
              <a:gd name="connsiteX60" fmla="*/ 14287 w 1004887"/>
              <a:gd name="connsiteY60" fmla="*/ 676275 h 1157390"/>
              <a:gd name="connsiteX61" fmla="*/ 57150 w 1004887"/>
              <a:gd name="connsiteY61" fmla="*/ 623887 h 1157390"/>
              <a:gd name="connsiteX62" fmla="*/ 76200 w 1004887"/>
              <a:gd name="connsiteY62" fmla="*/ 600075 h 1157390"/>
              <a:gd name="connsiteX63" fmla="*/ 95250 w 1004887"/>
              <a:gd name="connsiteY63" fmla="*/ 571500 h 1157390"/>
              <a:gd name="connsiteX64" fmla="*/ 114300 w 1004887"/>
              <a:gd name="connsiteY64" fmla="*/ 542925 h 1157390"/>
              <a:gd name="connsiteX65" fmla="*/ 123825 w 1004887"/>
              <a:gd name="connsiteY65" fmla="*/ 528637 h 1157390"/>
              <a:gd name="connsiteX66" fmla="*/ 138112 w 1004887"/>
              <a:gd name="connsiteY66" fmla="*/ 519112 h 1157390"/>
              <a:gd name="connsiteX67" fmla="*/ 171450 w 1004887"/>
              <a:gd name="connsiteY67" fmla="*/ 471487 h 1157390"/>
              <a:gd name="connsiteX68" fmla="*/ 195262 w 1004887"/>
              <a:gd name="connsiteY68" fmla="*/ 400050 h 1157390"/>
              <a:gd name="connsiteX69" fmla="*/ 204787 w 1004887"/>
              <a:gd name="connsiteY69" fmla="*/ 342900 h 1157390"/>
              <a:gd name="connsiteX70" fmla="*/ 209550 w 1004887"/>
              <a:gd name="connsiteY70" fmla="*/ 309562 h 1157390"/>
              <a:gd name="connsiteX71" fmla="*/ 219075 w 1004887"/>
              <a:gd name="connsiteY71" fmla="*/ 147637 h 1157390"/>
              <a:gd name="connsiteX72" fmla="*/ 228600 w 1004887"/>
              <a:gd name="connsiteY72" fmla="*/ 71437 h 1157390"/>
              <a:gd name="connsiteX73" fmla="*/ 238125 w 1004887"/>
              <a:gd name="connsiteY73" fmla="*/ 42862 h 1157390"/>
              <a:gd name="connsiteX74" fmla="*/ 266700 w 1004887"/>
              <a:gd name="connsiteY74" fmla="*/ 23812 h 1157390"/>
              <a:gd name="connsiteX75" fmla="*/ 300037 w 1004887"/>
              <a:gd name="connsiteY75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47700 w 1004887"/>
              <a:gd name="connsiteY39" fmla="*/ 876300 h 1157390"/>
              <a:gd name="connsiteX40" fmla="*/ 576262 w 1004887"/>
              <a:gd name="connsiteY40" fmla="*/ 928687 h 1157390"/>
              <a:gd name="connsiteX41" fmla="*/ 519112 w 1004887"/>
              <a:gd name="connsiteY41" fmla="*/ 985837 h 1157390"/>
              <a:gd name="connsiteX42" fmla="*/ 485775 w 1004887"/>
              <a:gd name="connsiteY42" fmla="*/ 1023937 h 1157390"/>
              <a:gd name="connsiteX43" fmla="*/ 461962 w 1004887"/>
              <a:gd name="connsiteY43" fmla="*/ 1052512 h 1157390"/>
              <a:gd name="connsiteX44" fmla="*/ 433387 w 1004887"/>
              <a:gd name="connsiteY44" fmla="*/ 1071562 h 1157390"/>
              <a:gd name="connsiteX45" fmla="*/ 381000 w 1004887"/>
              <a:gd name="connsiteY45" fmla="*/ 1109662 h 1157390"/>
              <a:gd name="connsiteX46" fmla="*/ 338137 w 1004887"/>
              <a:gd name="connsiteY46" fmla="*/ 1128712 h 1157390"/>
              <a:gd name="connsiteX47" fmla="*/ 309562 w 1004887"/>
              <a:gd name="connsiteY47" fmla="*/ 1138237 h 1157390"/>
              <a:gd name="connsiteX48" fmla="*/ 280987 w 1004887"/>
              <a:gd name="connsiteY48" fmla="*/ 1147762 h 1157390"/>
              <a:gd name="connsiteX49" fmla="*/ 200025 w 1004887"/>
              <a:gd name="connsiteY49" fmla="*/ 1157287 h 1157390"/>
              <a:gd name="connsiteX50" fmla="*/ 171450 w 1004887"/>
              <a:gd name="connsiteY50" fmla="*/ 1152525 h 1157390"/>
              <a:gd name="connsiteX51" fmla="*/ 114300 w 1004887"/>
              <a:gd name="connsiteY51" fmla="*/ 1128712 h 1157390"/>
              <a:gd name="connsiteX52" fmla="*/ 90487 w 1004887"/>
              <a:gd name="connsiteY52" fmla="*/ 1104900 h 1157390"/>
              <a:gd name="connsiteX53" fmla="*/ 61912 w 1004887"/>
              <a:gd name="connsiteY53" fmla="*/ 1047750 h 1157390"/>
              <a:gd name="connsiteX54" fmla="*/ 47625 w 1004887"/>
              <a:gd name="connsiteY54" fmla="*/ 1004887 h 1157390"/>
              <a:gd name="connsiteX55" fmla="*/ 28575 w 1004887"/>
              <a:gd name="connsiteY55" fmla="*/ 938212 h 1157390"/>
              <a:gd name="connsiteX56" fmla="*/ 19050 w 1004887"/>
              <a:gd name="connsiteY56" fmla="*/ 923925 h 1157390"/>
              <a:gd name="connsiteX57" fmla="*/ 0 w 1004887"/>
              <a:gd name="connsiteY57" fmla="*/ 785812 h 1157390"/>
              <a:gd name="connsiteX58" fmla="*/ 4762 w 1004887"/>
              <a:gd name="connsiteY58" fmla="*/ 704850 h 1157390"/>
              <a:gd name="connsiteX59" fmla="*/ 14287 w 1004887"/>
              <a:gd name="connsiteY59" fmla="*/ 676275 h 1157390"/>
              <a:gd name="connsiteX60" fmla="*/ 57150 w 1004887"/>
              <a:gd name="connsiteY60" fmla="*/ 623887 h 1157390"/>
              <a:gd name="connsiteX61" fmla="*/ 76200 w 1004887"/>
              <a:gd name="connsiteY61" fmla="*/ 600075 h 1157390"/>
              <a:gd name="connsiteX62" fmla="*/ 95250 w 1004887"/>
              <a:gd name="connsiteY62" fmla="*/ 571500 h 1157390"/>
              <a:gd name="connsiteX63" fmla="*/ 114300 w 1004887"/>
              <a:gd name="connsiteY63" fmla="*/ 542925 h 1157390"/>
              <a:gd name="connsiteX64" fmla="*/ 123825 w 1004887"/>
              <a:gd name="connsiteY64" fmla="*/ 528637 h 1157390"/>
              <a:gd name="connsiteX65" fmla="*/ 138112 w 1004887"/>
              <a:gd name="connsiteY65" fmla="*/ 519112 h 1157390"/>
              <a:gd name="connsiteX66" fmla="*/ 171450 w 1004887"/>
              <a:gd name="connsiteY66" fmla="*/ 471487 h 1157390"/>
              <a:gd name="connsiteX67" fmla="*/ 195262 w 1004887"/>
              <a:gd name="connsiteY67" fmla="*/ 400050 h 1157390"/>
              <a:gd name="connsiteX68" fmla="*/ 204787 w 1004887"/>
              <a:gd name="connsiteY68" fmla="*/ 342900 h 1157390"/>
              <a:gd name="connsiteX69" fmla="*/ 209550 w 1004887"/>
              <a:gd name="connsiteY69" fmla="*/ 309562 h 1157390"/>
              <a:gd name="connsiteX70" fmla="*/ 219075 w 1004887"/>
              <a:gd name="connsiteY70" fmla="*/ 147637 h 1157390"/>
              <a:gd name="connsiteX71" fmla="*/ 228600 w 1004887"/>
              <a:gd name="connsiteY71" fmla="*/ 71437 h 1157390"/>
              <a:gd name="connsiteX72" fmla="*/ 238125 w 1004887"/>
              <a:gd name="connsiteY72" fmla="*/ 42862 h 1157390"/>
              <a:gd name="connsiteX73" fmla="*/ 266700 w 1004887"/>
              <a:gd name="connsiteY73" fmla="*/ 23812 h 1157390"/>
              <a:gd name="connsiteX74" fmla="*/ 300037 w 1004887"/>
              <a:gd name="connsiteY74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871537 w 1004887"/>
              <a:gd name="connsiteY34" fmla="*/ 814387 h 1157390"/>
              <a:gd name="connsiteX35" fmla="*/ 814387 w 1004887"/>
              <a:gd name="connsiteY35" fmla="*/ 833437 h 1157390"/>
              <a:gd name="connsiteX36" fmla="*/ 785812 w 1004887"/>
              <a:gd name="connsiteY36" fmla="*/ 842962 h 1157390"/>
              <a:gd name="connsiteX37" fmla="*/ 681037 w 1004887"/>
              <a:gd name="connsiteY37" fmla="*/ 852487 h 1157390"/>
              <a:gd name="connsiteX38" fmla="*/ 647700 w 1004887"/>
              <a:gd name="connsiteY38" fmla="*/ 876300 h 1157390"/>
              <a:gd name="connsiteX39" fmla="*/ 576262 w 1004887"/>
              <a:gd name="connsiteY39" fmla="*/ 928687 h 1157390"/>
              <a:gd name="connsiteX40" fmla="*/ 519112 w 1004887"/>
              <a:gd name="connsiteY40" fmla="*/ 985837 h 1157390"/>
              <a:gd name="connsiteX41" fmla="*/ 485775 w 1004887"/>
              <a:gd name="connsiteY41" fmla="*/ 1023937 h 1157390"/>
              <a:gd name="connsiteX42" fmla="*/ 461962 w 1004887"/>
              <a:gd name="connsiteY42" fmla="*/ 1052512 h 1157390"/>
              <a:gd name="connsiteX43" fmla="*/ 433387 w 1004887"/>
              <a:gd name="connsiteY43" fmla="*/ 1071562 h 1157390"/>
              <a:gd name="connsiteX44" fmla="*/ 381000 w 1004887"/>
              <a:gd name="connsiteY44" fmla="*/ 1109662 h 1157390"/>
              <a:gd name="connsiteX45" fmla="*/ 338137 w 1004887"/>
              <a:gd name="connsiteY45" fmla="*/ 1128712 h 1157390"/>
              <a:gd name="connsiteX46" fmla="*/ 309562 w 1004887"/>
              <a:gd name="connsiteY46" fmla="*/ 1138237 h 1157390"/>
              <a:gd name="connsiteX47" fmla="*/ 280987 w 1004887"/>
              <a:gd name="connsiteY47" fmla="*/ 1147762 h 1157390"/>
              <a:gd name="connsiteX48" fmla="*/ 200025 w 1004887"/>
              <a:gd name="connsiteY48" fmla="*/ 1157287 h 1157390"/>
              <a:gd name="connsiteX49" fmla="*/ 171450 w 1004887"/>
              <a:gd name="connsiteY49" fmla="*/ 1152525 h 1157390"/>
              <a:gd name="connsiteX50" fmla="*/ 114300 w 1004887"/>
              <a:gd name="connsiteY50" fmla="*/ 1128712 h 1157390"/>
              <a:gd name="connsiteX51" fmla="*/ 90487 w 1004887"/>
              <a:gd name="connsiteY51" fmla="*/ 1104900 h 1157390"/>
              <a:gd name="connsiteX52" fmla="*/ 61912 w 1004887"/>
              <a:gd name="connsiteY52" fmla="*/ 1047750 h 1157390"/>
              <a:gd name="connsiteX53" fmla="*/ 47625 w 1004887"/>
              <a:gd name="connsiteY53" fmla="*/ 1004887 h 1157390"/>
              <a:gd name="connsiteX54" fmla="*/ 28575 w 1004887"/>
              <a:gd name="connsiteY54" fmla="*/ 938212 h 1157390"/>
              <a:gd name="connsiteX55" fmla="*/ 19050 w 1004887"/>
              <a:gd name="connsiteY55" fmla="*/ 923925 h 1157390"/>
              <a:gd name="connsiteX56" fmla="*/ 0 w 1004887"/>
              <a:gd name="connsiteY56" fmla="*/ 785812 h 1157390"/>
              <a:gd name="connsiteX57" fmla="*/ 4762 w 1004887"/>
              <a:gd name="connsiteY57" fmla="*/ 704850 h 1157390"/>
              <a:gd name="connsiteX58" fmla="*/ 14287 w 1004887"/>
              <a:gd name="connsiteY58" fmla="*/ 676275 h 1157390"/>
              <a:gd name="connsiteX59" fmla="*/ 57150 w 1004887"/>
              <a:gd name="connsiteY59" fmla="*/ 623887 h 1157390"/>
              <a:gd name="connsiteX60" fmla="*/ 76200 w 1004887"/>
              <a:gd name="connsiteY60" fmla="*/ 600075 h 1157390"/>
              <a:gd name="connsiteX61" fmla="*/ 95250 w 1004887"/>
              <a:gd name="connsiteY61" fmla="*/ 571500 h 1157390"/>
              <a:gd name="connsiteX62" fmla="*/ 114300 w 1004887"/>
              <a:gd name="connsiteY62" fmla="*/ 542925 h 1157390"/>
              <a:gd name="connsiteX63" fmla="*/ 123825 w 1004887"/>
              <a:gd name="connsiteY63" fmla="*/ 528637 h 1157390"/>
              <a:gd name="connsiteX64" fmla="*/ 138112 w 1004887"/>
              <a:gd name="connsiteY64" fmla="*/ 519112 h 1157390"/>
              <a:gd name="connsiteX65" fmla="*/ 171450 w 1004887"/>
              <a:gd name="connsiteY65" fmla="*/ 471487 h 1157390"/>
              <a:gd name="connsiteX66" fmla="*/ 195262 w 1004887"/>
              <a:gd name="connsiteY66" fmla="*/ 400050 h 1157390"/>
              <a:gd name="connsiteX67" fmla="*/ 204787 w 1004887"/>
              <a:gd name="connsiteY67" fmla="*/ 342900 h 1157390"/>
              <a:gd name="connsiteX68" fmla="*/ 209550 w 1004887"/>
              <a:gd name="connsiteY68" fmla="*/ 309562 h 1157390"/>
              <a:gd name="connsiteX69" fmla="*/ 219075 w 1004887"/>
              <a:gd name="connsiteY69" fmla="*/ 147637 h 1157390"/>
              <a:gd name="connsiteX70" fmla="*/ 228600 w 1004887"/>
              <a:gd name="connsiteY70" fmla="*/ 71437 h 1157390"/>
              <a:gd name="connsiteX71" fmla="*/ 238125 w 1004887"/>
              <a:gd name="connsiteY71" fmla="*/ 42862 h 1157390"/>
              <a:gd name="connsiteX72" fmla="*/ 266700 w 1004887"/>
              <a:gd name="connsiteY72" fmla="*/ 23812 h 1157390"/>
              <a:gd name="connsiteX73" fmla="*/ 300037 w 1004887"/>
              <a:gd name="connsiteY73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33450 w 1004887"/>
              <a:gd name="connsiteY32" fmla="*/ 790575 h 1157390"/>
              <a:gd name="connsiteX33" fmla="*/ 871537 w 1004887"/>
              <a:gd name="connsiteY33" fmla="*/ 814387 h 1157390"/>
              <a:gd name="connsiteX34" fmla="*/ 814387 w 1004887"/>
              <a:gd name="connsiteY34" fmla="*/ 833437 h 1157390"/>
              <a:gd name="connsiteX35" fmla="*/ 785812 w 1004887"/>
              <a:gd name="connsiteY35" fmla="*/ 842962 h 1157390"/>
              <a:gd name="connsiteX36" fmla="*/ 681037 w 1004887"/>
              <a:gd name="connsiteY36" fmla="*/ 852487 h 1157390"/>
              <a:gd name="connsiteX37" fmla="*/ 647700 w 1004887"/>
              <a:gd name="connsiteY37" fmla="*/ 876300 h 1157390"/>
              <a:gd name="connsiteX38" fmla="*/ 576262 w 1004887"/>
              <a:gd name="connsiteY38" fmla="*/ 928687 h 1157390"/>
              <a:gd name="connsiteX39" fmla="*/ 519112 w 1004887"/>
              <a:gd name="connsiteY39" fmla="*/ 985837 h 1157390"/>
              <a:gd name="connsiteX40" fmla="*/ 485775 w 1004887"/>
              <a:gd name="connsiteY40" fmla="*/ 1023937 h 1157390"/>
              <a:gd name="connsiteX41" fmla="*/ 461962 w 1004887"/>
              <a:gd name="connsiteY41" fmla="*/ 1052512 h 1157390"/>
              <a:gd name="connsiteX42" fmla="*/ 433387 w 1004887"/>
              <a:gd name="connsiteY42" fmla="*/ 1071562 h 1157390"/>
              <a:gd name="connsiteX43" fmla="*/ 381000 w 1004887"/>
              <a:gd name="connsiteY43" fmla="*/ 1109662 h 1157390"/>
              <a:gd name="connsiteX44" fmla="*/ 338137 w 1004887"/>
              <a:gd name="connsiteY44" fmla="*/ 1128712 h 1157390"/>
              <a:gd name="connsiteX45" fmla="*/ 309562 w 1004887"/>
              <a:gd name="connsiteY45" fmla="*/ 1138237 h 1157390"/>
              <a:gd name="connsiteX46" fmla="*/ 280987 w 1004887"/>
              <a:gd name="connsiteY46" fmla="*/ 1147762 h 1157390"/>
              <a:gd name="connsiteX47" fmla="*/ 200025 w 1004887"/>
              <a:gd name="connsiteY47" fmla="*/ 1157287 h 1157390"/>
              <a:gd name="connsiteX48" fmla="*/ 171450 w 1004887"/>
              <a:gd name="connsiteY48" fmla="*/ 1152525 h 1157390"/>
              <a:gd name="connsiteX49" fmla="*/ 114300 w 1004887"/>
              <a:gd name="connsiteY49" fmla="*/ 1128712 h 1157390"/>
              <a:gd name="connsiteX50" fmla="*/ 90487 w 1004887"/>
              <a:gd name="connsiteY50" fmla="*/ 1104900 h 1157390"/>
              <a:gd name="connsiteX51" fmla="*/ 61912 w 1004887"/>
              <a:gd name="connsiteY51" fmla="*/ 1047750 h 1157390"/>
              <a:gd name="connsiteX52" fmla="*/ 47625 w 1004887"/>
              <a:gd name="connsiteY52" fmla="*/ 1004887 h 1157390"/>
              <a:gd name="connsiteX53" fmla="*/ 28575 w 1004887"/>
              <a:gd name="connsiteY53" fmla="*/ 938212 h 1157390"/>
              <a:gd name="connsiteX54" fmla="*/ 19050 w 1004887"/>
              <a:gd name="connsiteY54" fmla="*/ 923925 h 1157390"/>
              <a:gd name="connsiteX55" fmla="*/ 0 w 1004887"/>
              <a:gd name="connsiteY55" fmla="*/ 785812 h 1157390"/>
              <a:gd name="connsiteX56" fmla="*/ 4762 w 1004887"/>
              <a:gd name="connsiteY56" fmla="*/ 704850 h 1157390"/>
              <a:gd name="connsiteX57" fmla="*/ 14287 w 1004887"/>
              <a:gd name="connsiteY57" fmla="*/ 676275 h 1157390"/>
              <a:gd name="connsiteX58" fmla="*/ 57150 w 1004887"/>
              <a:gd name="connsiteY58" fmla="*/ 623887 h 1157390"/>
              <a:gd name="connsiteX59" fmla="*/ 76200 w 1004887"/>
              <a:gd name="connsiteY59" fmla="*/ 600075 h 1157390"/>
              <a:gd name="connsiteX60" fmla="*/ 95250 w 1004887"/>
              <a:gd name="connsiteY60" fmla="*/ 571500 h 1157390"/>
              <a:gd name="connsiteX61" fmla="*/ 114300 w 1004887"/>
              <a:gd name="connsiteY61" fmla="*/ 542925 h 1157390"/>
              <a:gd name="connsiteX62" fmla="*/ 123825 w 1004887"/>
              <a:gd name="connsiteY62" fmla="*/ 528637 h 1157390"/>
              <a:gd name="connsiteX63" fmla="*/ 138112 w 1004887"/>
              <a:gd name="connsiteY63" fmla="*/ 519112 h 1157390"/>
              <a:gd name="connsiteX64" fmla="*/ 171450 w 1004887"/>
              <a:gd name="connsiteY64" fmla="*/ 471487 h 1157390"/>
              <a:gd name="connsiteX65" fmla="*/ 195262 w 1004887"/>
              <a:gd name="connsiteY65" fmla="*/ 400050 h 1157390"/>
              <a:gd name="connsiteX66" fmla="*/ 204787 w 1004887"/>
              <a:gd name="connsiteY66" fmla="*/ 342900 h 1157390"/>
              <a:gd name="connsiteX67" fmla="*/ 209550 w 1004887"/>
              <a:gd name="connsiteY67" fmla="*/ 309562 h 1157390"/>
              <a:gd name="connsiteX68" fmla="*/ 219075 w 1004887"/>
              <a:gd name="connsiteY68" fmla="*/ 147637 h 1157390"/>
              <a:gd name="connsiteX69" fmla="*/ 228600 w 1004887"/>
              <a:gd name="connsiteY69" fmla="*/ 71437 h 1157390"/>
              <a:gd name="connsiteX70" fmla="*/ 238125 w 1004887"/>
              <a:gd name="connsiteY70" fmla="*/ 42862 h 1157390"/>
              <a:gd name="connsiteX71" fmla="*/ 266700 w 1004887"/>
              <a:gd name="connsiteY71" fmla="*/ 23812 h 1157390"/>
              <a:gd name="connsiteX72" fmla="*/ 300037 w 1004887"/>
              <a:gd name="connsiteY72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76312 w 1004887"/>
              <a:gd name="connsiteY30" fmla="*/ 762000 h 1157390"/>
              <a:gd name="connsiteX31" fmla="*/ 933450 w 1004887"/>
              <a:gd name="connsiteY31" fmla="*/ 790575 h 1157390"/>
              <a:gd name="connsiteX32" fmla="*/ 871537 w 1004887"/>
              <a:gd name="connsiteY32" fmla="*/ 814387 h 1157390"/>
              <a:gd name="connsiteX33" fmla="*/ 814387 w 1004887"/>
              <a:gd name="connsiteY33" fmla="*/ 833437 h 1157390"/>
              <a:gd name="connsiteX34" fmla="*/ 785812 w 1004887"/>
              <a:gd name="connsiteY34" fmla="*/ 842962 h 1157390"/>
              <a:gd name="connsiteX35" fmla="*/ 681037 w 1004887"/>
              <a:gd name="connsiteY35" fmla="*/ 852487 h 1157390"/>
              <a:gd name="connsiteX36" fmla="*/ 647700 w 1004887"/>
              <a:gd name="connsiteY36" fmla="*/ 876300 h 1157390"/>
              <a:gd name="connsiteX37" fmla="*/ 576262 w 1004887"/>
              <a:gd name="connsiteY37" fmla="*/ 928687 h 1157390"/>
              <a:gd name="connsiteX38" fmla="*/ 519112 w 1004887"/>
              <a:gd name="connsiteY38" fmla="*/ 985837 h 1157390"/>
              <a:gd name="connsiteX39" fmla="*/ 485775 w 1004887"/>
              <a:gd name="connsiteY39" fmla="*/ 1023937 h 1157390"/>
              <a:gd name="connsiteX40" fmla="*/ 461962 w 1004887"/>
              <a:gd name="connsiteY40" fmla="*/ 1052512 h 1157390"/>
              <a:gd name="connsiteX41" fmla="*/ 433387 w 1004887"/>
              <a:gd name="connsiteY41" fmla="*/ 1071562 h 1157390"/>
              <a:gd name="connsiteX42" fmla="*/ 381000 w 1004887"/>
              <a:gd name="connsiteY42" fmla="*/ 1109662 h 1157390"/>
              <a:gd name="connsiteX43" fmla="*/ 338137 w 1004887"/>
              <a:gd name="connsiteY43" fmla="*/ 1128712 h 1157390"/>
              <a:gd name="connsiteX44" fmla="*/ 309562 w 1004887"/>
              <a:gd name="connsiteY44" fmla="*/ 1138237 h 1157390"/>
              <a:gd name="connsiteX45" fmla="*/ 280987 w 1004887"/>
              <a:gd name="connsiteY45" fmla="*/ 1147762 h 1157390"/>
              <a:gd name="connsiteX46" fmla="*/ 200025 w 1004887"/>
              <a:gd name="connsiteY46" fmla="*/ 1157287 h 1157390"/>
              <a:gd name="connsiteX47" fmla="*/ 171450 w 1004887"/>
              <a:gd name="connsiteY47" fmla="*/ 1152525 h 1157390"/>
              <a:gd name="connsiteX48" fmla="*/ 114300 w 1004887"/>
              <a:gd name="connsiteY48" fmla="*/ 1128712 h 1157390"/>
              <a:gd name="connsiteX49" fmla="*/ 90487 w 1004887"/>
              <a:gd name="connsiteY49" fmla="*/ 1104900 h 1157390"/>
              <a:gd name="connsiteX50" fmla="*/ 61912 w 1004887"/>
              <a:gd name="connsiteY50" fmla="*/ 1047750 h 1157390"/>
              <a:gd name="connsiteX51" fmla="*/ 47625 w 1004887"/>
              <a:gd name="connsiteY51" fmla="*/ 1004887 h 1157390"/>
              <a:gd name="connsiteX52" fmla="*/ 28575 w 1004887"/>
              <a:gd name="connsiteY52" fmla="*/ 938212 h 1157390"/>
              <a:gd name="connsiteX53" fmla="*/ 19050 w 1004887"/>
              <a:gd name="connsiteY53" fmla="*/ 923925 h 1157390"/>
              <a:gd name="connsiteX54" fmla="*/ 0 w 1004887"/>
              <a:gd name="connsiteY54" fmla="*/ 785812 h 1157390"/>
              <a:gd name="connsiteX55" fmla="*/ 4762 w 1004887"/>
              <a:gd name="connsiteY55" fmla="*/ 704850 h 1157390"/>
              <a:gd name="connsiteX56" fmla="*/ 14287 w 1004887"/>
              <a:gd name="connsiteY56" fmla="*/ 676275 h 1157390"/>
              <a:gd name="connsiteX57" fmla="*/ 57150 w 1004887"/>
              <a:gd name="connsiteY57" fmla="*/ 623887 h 1157390"/>
              <a:gd name="connsiteX58" fmla="*/ 76200 w 1004887"/>
              <a:gd name="connsiteY58" fmla="*/ 600075 h 1157390"/>
              <a:gd name="connsiteX59" fmla="*/ 95250 w 1004887"/>
              <a:gd name="connsiteY59" fmla="*/ 571500 h 1157390"/>
              <a:gd name="connsiteX60" fmla="*/ 114300 w 1004887"/>
              <a:gd name="connsiteY60" fmla="*/ 542925 h 1157390"/>
              <a:gd name="connsiteX61" fmla="*/ 123825 w 1004887"/>
              <a:gd name="connsiteY61" fmla="*/ 528637 h 1157390"/>
              <a:gd name="connsiteX62" fmla="*/ 138112 w 1004887"/>
              <a:gd name="connsiteY62" fmla="*/ 519112 h 1157390"/>
              <a:gd name="connsiteX63" fmla="*/ 171450 w 1004887"/>
              <a:gd name="connsiteY63" fmla="*/ 471487 h 1157390"/>
              <a:gd name="connsiteX64" fmla="*/ 195262 w 1004887"/>
              <a:gd name="connsiteY64" fmla="*/ 400050 h 1157390"/>
              <a:gd name="connsiteX65" fmla="*/ 204787 w 1004887"/>
              <a:gd name="connsiteY65" fmla="*/ 342900 h 1157390"/>
              <a:gd name="connsiteX66" fmla="*/ 209550 w 1004887"/>
              <a:gd name="connsiteY66" fmla="*/ 309562 h 1157390"/>
              <a:gd name="connsiteX67" fmla="*/ 219075 w 1004887"/>
              <a:gd name="connsiteY67" fmla="*/ 147637 h 1157390"/>
              <a:gd name="connsiteX68" fmla="*/ 228600 w 1004887"/>
              <a:gd name="connsiteY68" fmla="*/ 71437 h 1157390"/>
              <a:gd name="connsiteX69" fmla="*/ 238125 w 1004887"/>
              <a:gd name="connsiteY69" fmla="*/ 42862 h 1157390"/>
              <a:gd name="connsiteX70" fmla="*/ 266700 w 1004887"/>
              <a:gd name="connsiteY70" fmla="*/ 23812 h 1157390"/>
              <a:gd name="connsiteX71" fmla="*/ 300037 w 1004887"/>
              <a:gd name="connsiteY71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09637 w 1000125"/>
              <a:gd name="connsiteY18" fmla="*/ 309562 h 1157390"/>
              <a:gd name="connsiteX19" fmla="*/ 919162 w 1000125"/>
              <a:gd name="connsiteY19" fmla="*/ 328612 h 1157390"/>
              <a:gd name="connsiteX20" fmla="*/ 928687 w 1000125"/>
              <a:gd name="connsiteY20" fmla="*/ 357187 h 1157390"/>
              <a:gd name="connsiteX21" fmla="*/ 942975 w 1000125"/>
              <a:gd name="connsiteY21" fmla="*/ 400050 h 1157390"/>
              <a:gd name="connsiteX22" fmla="*/ 957262 w 1000125"/>
              <a:gd name="connsiteY22" fmla="*/ 442912 h 1157390"/>
              <a:gd name="connsiteX23" fmla="*/ 966787 w 1000125"/>
              <a:gd name="connsiteY23" fmla="*/ 471487 h 1157390"/>
              <a:gd name="connsiteX24" fmla="*/ 971550 w 1000125"/>
              <a:gd name="connsiteY24" fmla="*/ 500062 h 1157390"/>
              <a:gd name="connsiteX25" fmla="*/ 976312 w 1000125"/>
              <a:gd name="connsiteY25" fmla="*/ 514350 h 1157390"/>
              <a:gd name="connsiteX26" fmla="*/ 990600 w 1000125"/>
              <a:gd name="connsiteY26" fmla="*/ 566737 h 1157390"/>
              <a:gd name="connsiteX27" fmla="*/ 1000125 w 1000125"/>
              <a:gd name="connsiteY27" fmla="*/ 595312 h 1157390"/>
              <a:gd name="connsiteX28" fmla="*/ 1000125 w 1000125"/>
              <a:gd name="connsiteY28" fmla="*/ 685800 h 1157390"/>
              <a:gd name="connsiteX29" fmla="*/ 976312 w 1000125"/>
              <a:gd name="connsiteY29" fmla="*/ 762000 h 1157390"/>
              <a:gd name="connsiteX30" fmla="*/ 933450 w 1000125"/>
              <a:gd name="connsiteY30" fmla="*/ 790575 h 1157390"/>
              <a:gd name="connsiteX31" fmla="*/ 871537 w 1000125"/>
              <a:gd name="connsiteY31" fmla="*/ 814387 h 1157390"/>
              <a:gd name="connsiteX32" fmla="*/ 814387 w 1000125"/>
              <a:gd name="connsiteY32" fmla="*/ 833437 h 1157390"/>
              <a:gd name="connsiteX33" fmla="*/ 785812 w 1000125"/>
              <a:gd name="connsiteY33" fmla="*/ 842962 h 1157390"/>
              <a:gd name="connsiteX34" fmla="*/ 681037 w 1000125"/>
              <a:gd name="connsiteY34" fmla="*/ 852487 h 1157390"/>
              <a:gd name="connsiteX35" fmla="*/ 647700 w 1000125"/>
              <a:gd name="connsiteY35" fmla="*/ 876300 h 1157390"/>
              <a:gd name="connsiteX36" fmla="*/ 576262 w 1000125"/>
              <a:gd name="connsiteY36" fmla="*/ 928687 h 1157390"/>
              <a:gd name="connsiteX37" fmla="*/ 519112 w 1000125"/>
              <a:gd name="connsiteY37" fmla="*/ 985837 h 1157390"/>
              <a:gd name="connsiteX38" fmla="*/ 485775 w 1000125"/>
              <a:gd name="connsiteY38" fmla="*/ 1023937 h 1157390"/>
              <a:gd name="connsiteX39" fmla="*/ 461962 w 1000125"/>
              <a:gd name="connsiteY39" fmla="*/ 1052512 h 1157390"/>
              <a:gd name="connsiteX40" fmla="*/ 433387 w 1000125"/>
              <a:gd name="connsiteY40" fmla="*/ 1071562 h 1157390"/>
              <a:gd name="connsiteX41" fmla="*/ 381000 w 1000125"/>
              <a:gd name="connsiteY41" fmla="*/ 1109662 h 1157390"/>
              <a:gd name="connsiteX42" fmla="*/ 338137 w 1000125"/>
              <a:gd name="connsiteY42" fmla="*/ 1128712 h 1157390"/>
              <a:gd name="connsiteX43" fmla="*/ 309562 w 1000125"/>
              <a:gd name="connsiteY43" fmla="*/ 1138237 h 1157390"/>
              <a:gd name="connsiteX44" fmla="*/ 280987 w 1000125"/>
              <a:gd name="connsiteY44" fmla="*/ 1147762 h 1157390"/>
              <a:gd name="connsiteX45" fmla="*/ 200025 w 1000125"/>
              <a:gd name="connsiteY45" fmla="*/ 1157287 h 1157390"/>
              <a:gd name="connsiteX46" fmla="*/ 171450 w 1000125"/>
              <a:gd name="connsiteY46" fmla="*/ 1152525 h 1157390"/>
              <a:gd name="connsiteX47" fmla="*/ 114300 w 1000125"/>
              <a:gd name="connsiteY47" fmla="*/ 1128712 h 1157390"/>
              <a:gd name="connsiteX48" fmla="*/ 90487 w 1000125"/>
              <a:gd name="connsiteY48" fmla="*/ 1104900 h 1157390"/>
              <a:gd name="connsiteX49" fmla="*/ 61912 w 1000125"/>
              <a:gd name="connsiteY49" fmla="*/ 1047750 h 1157390"/>
              <a:gd name="connsiteX50" fmla="*/ 47625 w 1000125"/>
              <a:gd name="connsiteY50" fmla="*/ 1004887 h 1157390"/>
              <a:gd name="connsiteX51" fmla="*/ 28575 w 1000125"/>
              <a:gd name="connsiteY51" fmla="*/ 938212 h 1157390"/>
              <a:gd name="connsiteX52" fmla="*/ 19050 w 1000125"/>
              <a:gd name="connsiteY52" fmla="*/ 923925 h 1157390"/>
              <a:gd name="connsiteX53" fmla="*/ 0 w 1000125"/>
              <a:gd name="connsiteY53" fmla="*/ 785812 h 1157390"/>
              <a:gd name="connsiteX54" fmla="*/ 4762 w 1000125"/>
              <a:gd name="connsiteY54" fmla="*/ 704850 h 1157390"/>
              <a:gd name="connsiteX55" fmla="*/ 14287 w 1000125"/>
              <a:gd name="connsiteY55" fmla="*/ 676275 h 1157390"/>
              <a:gd name="connsiteX56" fmla="*/ 57150 w 1000125"/>
              <a:gd name="connsiteY56" fmla="*/ 623887 h 1157390"/>
              <a:gd name="connsiteX57" fmla="*/ 76200 w 1000125"/>
              <a:gd name="connsiteY57" fmla="*/ 600075 h 1157390"/>
              <a:gd name="connsiteX58" fmla="*/ 95250 w 1000125"/>
              <a:gd name="connsiteY58" fmla="*/ 571500 h 1157390"/>
              <a:gd name="connsiteX59" fmla="*/ 114300 w 1000125"/>
              <a:gd name="connsiteY59" fmla="*/ 542925 h 1157390"/>
              <a:gd name="connsiteX60" fmla="*/ 123825 w 1000125"/>
              <a:gd name="connsiteY60" fmla="*/ 528637 h 1157390"/>
              <a:gd name="connsiteX61" fmla="*/ 138112 w 1000125"/>
              <a:gd name="connsiteY61" fmla="*/ 519112 h 1157390"/>
              <a:gd name="connsiteX62" fmla="*/ 171450 w 1000125"/>
              <a:gd name="connsiteY62" fmla="*/ 471487 h 1157390"/>
              <a:gd name="connsiteX63" fmla="*/ 195262 w 1000125"/>
              <a:gd name="connsiteY63" fmla="*/ 400050 h 1157390"/>
              <a:gd name="connsiteX64" fmla="*/ 204787 w 1000125"/>
              <a:gd name="connsiteY64" fmla="*/ 342900 h 1157390"/>
              <a:gd name="connsiteX65" fmla="*/ 209550 w 1000125"/>
              <a:gd name="connsiteY65" fmla="*/ 309562 h 1157390"/>
              <a:gd name="connsiteX66" fmla="*/ 219075 w 1000125"/>
              <a:gd name="connsiteY66" fmla="*/ 147637 h 1157390"/>
              <a:gd name="connsiteX67" fmla="*/ 228600 w 1000125"/>
              <a:gd name="connsiteY67" fmla="*/ 71437 h 1157390"/>
              <a:gd name="connsiteX68" fmla="*/ 238125 w 1000125"/>
              <a:gd name="connsiteY68" fmla="*/ 42862 h 1157390"/>
              <a:gd name="connsiteX69" fmla="*/ 266700 w 1000125"/>
              <a:gd name="connsiteY69" fmla="*/ 23812 h 1157390"/>
              <a:gd name="connsiteX70" fmla="*/ 300037 w 1000125"/>
              <a:gd name="connsiteY70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09637 w 1000125"/>
              <a:gd name="connsiteY18" fmla="*/ 309562 h 1157390"/>
              <a:gd name="connsiteX19" fmla="*/ 919162 w 1000125"/>
              <a:gd name="connsiteY19" fmla="*/ 328612 h 1157390"/>
              <a:gd name="connsiteX20" fmla="*/ 928687 w 1000125"/>
              <a:gd name="connsiteY20" fmla="*/ 357187 h 1157390"/>
              <a:gd name="connsiteX21" fmla="*/ 942975 w 1000125"/>
              <a:gd name="connsiteY21" fmla="*/ 400050 h 1157390"/>
              <a:gd name="connsiteX22" fmla="*/ 957262 w 1000125"/>
              <a:gd name="connsiteY22" fmla="*/ 442912 h 1157390"/>
              <a:gd name="connsiteX23" fmla="*/ 966787 w 1000125"/>
              <a:gd name="connsiteY23" fmla="*/ 471487 h 1157390"/>
              <a:gd name="connsiteX24" fmla="*/ 971550 w 1000125"/>
              <a:gd name="connsiteY24" fmla="*/ 500062 h 1157390"/>
              <a:gd name="connsiteX25" fmla="*/ 990600 w 1000125"/>
              <a:gd name="connsiteY25" fmla="*/ 566737 h 1157390"/>
              <a:gd name="connsiteX26" fmla="*/ 1000125 w 1000125"/>
              <a:gd name="connsiteY26" fmla="*/ 595312 h 1157390"/>
              <a:gd name="connsiteX27" fmla="*/ 1000125 w 1000125"/>
              <a:gd name="connsiteY27" fmla="*/ 685800 h 1157390"/>
              <a:gd name="connsiteX28" fmla="*/ 976312 w 1000125"/>
              <a:gd name="connsiteY28" fmla="*/ 762000 h 1157390"/>
              <a:gd name="connsiteX29" fmla="*/ 933450 w 1000125"/>
              <a:gd name="connsiteY29" fmla="*/ 790575 h 1157390"/>
              <a:gd name="connsiteX30" fmla="*/ 871537 w 1000125"/>
              <a:gd name="connsiteY30" fmla="*/ 814387 h 1157390"/>
              <a:gd name="connsiteX31" fmla="*/ 814387 w 1000125"/>
              <a:gd name="connsiteY31" fmla="*/ 833437 h 1157390"/>
              <a:gd name="connsiteX32" fmla="*/ 785812 w 1000125"/>
              <a:gd name="connsiteY32" fmla="*/ 842962 h 1157390"/>
              <a:gd name="connsiteX33" fmla="*/ 681037 w 1000125"/>
              <a:gd name="connsiteY33" fmla="*/ 852487 h 1157390"/>
              <a:gd name="connsiteX34" fmla="*/ 647700 w 1000125"/>
              <a:gd name="connsiteY34" fmla="*/ 876300 h 1157390"/>
              <a:gd name="connsiteX35" fmla="*/ 576262 w 1000125"/>
              <a:gd name="connsiteY35" fmla="*/ 928687 h 1157390"/>
              <a:gd name="connsiteX36" fmla="*/ 519112 w 1000125"/>
              <a:gd name="connsiteY36" fmla="*/ 985837 h 1157390"/>
              <a:gd name="connsiteX37" fmla="*/ 485775 w 1000125"/>
              <a:gd name="connsiteY37" fmla="*/ 1023937 h 1157390"/>
              <a:gd name="connsiteX38" fmla="*/ 461962 w 1000125"/>
              <a:gd name="connsiteY38" fmla="*/ 1052512 h 1157390"/>
              <a:gd name="connsiteX39" fmla="*/ 433387 w 1000125"/>
              <a:gd name="connsiteY39" fmla="*/ 1071562 h 1157390"/>
              <a:gd name="connsiteX40" fmla="*/ 381000 w 1000125"/>
              <a:gd name="connsiteY40" fmla="*/ 1109662 h 1157390"/>
              <a:gd name="connsiteX41" fmla="*/ 338137 w 1000125"/>
              <a:gd name="connsiteY41" fmla="*/ 1128712 h 1157390"/>
              <a:gd name="connsiteX42" fmla="*/ 309562 w 1000125"/>
              <a:gd name="connsiteY42" fmla="*/ 1138237 h 1157390"/>
              <a:gd name="connsiteX43" fmla="*/ 280987 w 1000125"/>
              <a:gd name="connsiteY43" fmla="*/ 1147762 h 1157390"/>
              <a:gd name="connsiteX44" fmla="*/ 200025 w 1000125"/>
              <a:gd name="connsiteY44" fmla="*/ 1157287 h 1157390"/>
              <a:gd name="connsiteX45" fmla="*/ 171450 w 1000125"/>
              <a:gd name="connsiteY45" fmla="*/ 1152525 h 1157390"/>
              <a:gd name="connsiteX46" fmla="*/ 114300 w 1000125"/>
              <a:gd name="connsiteY46" fmla="*/ 1128712 h 1157390"/>
              <a:gd name="connsiteX47" fmla="*/ 90487 w 1000125"/>
              <a:gd name="connsiteY47" fmla="*/ 1104900 h 1157390"/>
              <a:gd name="connsiteX48" fmla="*/ 61912 w 1000125"/>
              <a:gd name="connsiteY48" fmla="*/ 1047750 h 1157390"/>
              <a:gd name="connsiteX49" fmla="*/ 47625 w 1000125"/>
              <a:gd name="connsiteY49" fmla="*/ 1004887 h 1157390"/>
              <a:gd name="connsiteX50" fmla="*/ 28575 w 1000125"/>
              <a:gd name="connsiteY50" fmla="*/ 938212 h 1157390"/>
              <a:gd name="connsiteX51" fmla="*/ 19050 w 1000125"/>
              <a:gd name="connsiteY51" fmla="*/ 923925 h 1157390"/>
              <a:gd name="connsiteX52" fmla="*/ 0 w 1000125"/>
              <a:gd name="connsiteY52" fmla="*/ 785812 h 1157390"/>
              <a:gd name="connsiteX53" fmla="*/ 4762 w 1000125"/>
              <a:gd name="connsiteY53" fmla="*/ 704850 h 1157390"/>
              <a:gd name="connsiteX54" fmla="*/ 14287 w 1000125"/>
              <a:gd name="connsiteY54" fmla="*/ 676275 h 1157390"/>
              <a:gd name="connsiteX55" fmla="*/ 57150 w 1000125"/>
              <a:gd name="connsiteY55" fmla="*/ 623887 h 1157390"/>
              <a:gd name="connsiteX56" fmla="*/ 76200 w 1000125"/>
              <a:gd name="connsiteY56" fmla="*/ 600075 h 1157390"/>
              <a:gd name="connsiteX57" fmla="*/ 95250 w 1000125"/>
              <a:gd name="connsiteY57" fmla="*/ 571500 h 1157390"/>
              <a:gd name="connsiteX58" fmla="*/ 114300 w 1000125"/>
              <a:gd name="connsiteY58" fmla="*/ 542925 h 1157390"/>
              <a:gd name="connsiteX59" fmla="*/ 123825 w 1000125"/>
              <a:gd name="connsiteY59" fmla="*/ 528637 h 1157390"/>
              <a:gd name="connsiteX60" fmla="*/ 138112 w 1000125"/>
              <a:gd name="connsiteY60" fmla="*/ 519112 h 1157390"/>
              <a:gd name="connsiteX61" fmla="*/ 171450 w 1000125"/>
              <a:gd name="connsiteY61" fmla="*/ 471487 h 1157390"/>
              <a:gd name="connsiteX62" fmla="*/ 195262 w 1000125"/>
              <a:gd name="connsiteY62" fmla="*/ 400050 h 1157390"/>
              <a:gd name="connsiteX63" fmla="*/ 204787 w 1000125"/>
              <a:gd name="connsiteY63" fmla="*/ 342900 h 1157390"/>
              <a:gd name="connsiteX64" fmla="*/ 209550 w 1000125"/>
              <a:gd name="connsiteY64" fmla="*/ 309562 h 1157390"/>
              <a:gd name="connsiteX65" fmla="*/ 219075 w 1000125"/>
              <a:gd name="connsiteY65" fmla="*/ 147637 h 1157390"/>
              <a:gd name="connsiteX66" fmla="*/ 228600 w 1000125"/>
              <a:gd name="connsiteY66" fmla="*/ 71437 h 1157390"/>
              <a:gd name="connsiteX67" fmla="*/ 238125 w 1000125"/>
              <a:gd name="connsiteY67" fmla="*/ 42862 h 1157390"/>
              <a:gd name="connsiteX68" fmla="*/ 266700 w 1000125"/>
              <a:gd name="connsiteY68" fmla="*/ 23812 h 1157390"/>
              <a:gd name="connsiteX69" fmla="*/ 300037 w 1000125"/>
              <a:gd name="connsiteY69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09637 w 1000125"/>
              <a:gd name="connsiteY18" fmla="*/ 309562 h 1157390"/>
              <a:gd name="connsiteX19" fmla="*/ 919162 w 1000125"/>
              <a:gd name="connsiteY19" fmla="*/ 328612 h 1157390"/>
              <a:gd name="connsiteX20" fmla="*/ 928687 w 1000125"/>
              <a:gd name="connsiteY20" fmla="*/ 357187 h 1157390"/>
              <a:gd name="connsiteX21" fmla="*/ 942975 w 1000125"/>
              <a:gd name="connsiteY21" fmla="*/ 400050 h 1157390"/>
              <a:gd name="connsiteX22" fmla="*/ 957262 w 1000125"/>
              <a:gd name="connsiteY22" fmla="*/ 442912 h 1157390"/>
              <a:gd name="connsiteX23" fmla="*/ 971550 w 1000125"/>
              <a:gd name="connsiteY23" fmla="*/ 500062 h 1157390"/>
              <a:gd name="connsiteX24" fmla="*/ 990600 w 1000125"/>
              <a:gd name="connsiteY24" fmla="*/ 566737 h 1157390"/>
              <a:gd name="connsiteX25" fmla="*/ 1000125 w 1000125"/>
              <a:gd name="connsiteY25" fmla="*/ 595312 h 1157390"/>
              <a:gd name="connsiteX26" fmla="*/ 1000125 w 1000125"/>
              <a:gd name="connsiteY26" fmla="*/ 685800 h 1157390"/>
              <a:gd name="connsiteX27" fmla="*/ 976312 w 1000125"/>
              <a:gd name="connsiteY27" fmla="*/ 762000 h 1157390"/>
              <a:gd name="connsiteX28" fmla="*/ 933450 w 1000125"/>
              <a:gd name="connsiteY28" fmla="*/ 790575 h 1157390"/>
              <a:gd name="connsiteX29" fmla="*/ 871537 w 1000125"/>
              <a:gd name="connsiteY29" fmla="*/ 814387 h 1157390"/>
              <a:gd name="connsiteX30" fmla="*/ 814387 w 1000125"/>
              <a:gd name="connsiteY30" fmla="*/ 833437 h 1157390"/>
              <a:gd name="connsiteX31" fmla="*/ 785812 w 1000125"/>
              <a:gd name="connsiteY31" fmla="*/ 842962 h 1157390"/>
              <a:gd name="connsiteX32" fmla="*/ 681037 w 1000125"/>
              <a:gd name="connsiteY32" fmla="*/ 852487 h 1157390"/>
              <a:gd name="connsiteX33" fmla="*/ 647700 w 1000125"/>
              <a:gd name="connsiteY33" fmla="*/ 876300 h 1157390"/>
              <a:gd name="connsiteX34" fmla="*/ 576262 w 1000125"/>
              <a:gd name="connsiteY34" fmla="*/ 928687 h 1157390"/>
              <a:gd name="connsiteX35" fmla="*/ 519112 w 1000125"/>
              <a:gd name="connsiteY35" fmla="*/ 985837 h 1157390"/>
              <a:gd name="connsiteX36" fmla="*/ 485775 w 1000125"/>
              <a:gd name="connsiteY36" fmla="*/ 1023937 h 1157390"/>
              <a:gd name="connsiteX37" fmla="*/ 461962 w 1000125"/>
              <a:gd name="connsiteY37" fmla="*/ 1052512 h 1157390"/>
              <a:gd name="connsiteX38" fmla="*/ 433387 w 1000125"/>
              <a:gd name="connsiteY38" fmla="*/ 1071562 h 1157390"/>
              <a:gd name="connsiteX39" fmla="*/ 381000 w 1000125"/>
              <a:gd name="connsiteY39" fmla="*/ 1109662 h 1157390"/>
              <a:gd name="connsiteX40" fmla="*/ 338137 w 1000125"/>
              <a:gd name="connsiteY40" fmla="*/ 1128712 h 1157390"/>
              <a:gd name="connsiteX41" fmla="*/ 309562 w 1000125"/>
              <a:gd name="connsiteY41" fmla="*/ 1138237 h 1157390"/>
              <a:gd name="connsiteX42" fmla="*/ 280987 w 1000125"/>
              <a:gd name="connsiteY42" fmla="*/ 1147762 h 1157390"/>
              <a:gd name="connsiteX43" fmla="*/ 200025 w 1000125"/>
              <a:gd name="connsiteY43" fmla="*/ 1157287 h 1157390"/>
              <a:gd name="connsiteX44" fmla="*/ 171450 w 1000125"/>
              <a:gd name="connsiteY44" fmla="*/ 1152525 h 1157390"/>
              <a:gd name="connsiteX45" fmla="*/ 114300 w 1000125"/>
              <a:gd name="connsiteY45" fmla="*/ 1128712 h 1157390"/>
              <a:gd name="connsiteX46" fmla="*/ 90487 w 1000125"/>
              <a:gd name="connsiteY46" fmla="*/ 1104900 h 1157390"/>
              <a:gd name="connsiteX47" fmla="*/ 61912 w 1000125"/>
              <a:gd name="connsiteY47" fmla="*/ 1047750 h 1157390"/>
              <a:gd name="connsiteX48" fmla="*/ 47625 w 1000125"/>
              <a:gd name="connsiteY48" fmla="*/ 1004887 h 1157390"/>
              <a:gd name="connsiteX49" fmla="*/ 28575 w 1000125"/>
              <a:gd name="connsiteY49" fmla="*/ 938212 h 1157390"/>
              <a:gd name="connsiteX50" fmla="*/ 19050 w 1000125"/>
              <a:gd name="connsiteY50" fmla="*/ 923925 h 1157390"/>
              <a:gd name="connsiteX51" fmla="*/ 0 w 1000125"/>
              <a:gd name="connsiteY51" fmla="*/ 785812 h 1157390"/>
              <a:gd name="connsiteX52" fmla="*/ 4762 w 1000125"/>
              <a:gd name="connsiteY52" fmla="*/ 704850 h 1157390"/>
              <a:gd name="connsiteX53" fmla="*/ 14287 w 1000125"/>
              <a:gd name="connsiteY53" fmla="*/ 676275 h 1157390"/>
              <a:gd name="connsiteX54" fmla="*/ 57150 w 1000125"/>
              <a:gd name="connsiteY54" fmla="*/ 623887 h 1157390"/>
              <a:gd name="connsiteX55" fmla="*/ 76200 w 1000125"/>
              <a:gd name="connsiteY55" fmla="*/ 600075 h 1157390"/>
              <a:gd name="connsiteX56" fmla="*/ 95250 w 1000125"/>
              <a:gd name="connsiteY56" fmla="*/ 571500 h 1157390"/>
              <a:gd name="connsiteX57" fmla="*/ 114300 w 1000125"/>
              <a:gd name="connsiteY57" fmla="*/ 542925 h 1157390"/>
              <a:gd name="connsiteX58" fmla="*/ 123825 w 1000125"/>
              <a:gd name="connsiteY58" fmla="*/ 528637 h 1157390"/>
              <a:gd name="connsiteX59" fmla="*/ 138112 w 1000125"/>
              <a:gd name="connsiteY59" fmla="*/ 519112 h 1157390"/>
              <a:gd name="connsiteX60" fmla="*/ 171450 w 1000125"/>
              <a:gd name="connsiteY60" fmla="*/ 471487 h 1157390"/>
              <a:gd name="connsiteX61" fmla="*/ 195262 w 1000125"/>
              <a:gd name="connsiteY61" fmla="*/ 400050 h 1157390"/>
              <a:gd name="connsiteX62" fmla="*/ 204787 w 1000125"/>
              <a:gd name="connsiteY62" fmla="*/ 342900 h 1157390"/>
              <a:gd name="connsiteX63" fmla="*/ 209550 w 1000125"/>
              <a:gd name="connsiteY63" fmla="*/ 309562 h 1157390"/>
              <a:gd name="connsiteX64" fmla="*/ 219075 w 1000125"/>
              <a:gd name="connsiteY64" fmla="*/ 147637 h 1157390"/>
              <a:gd name="connsiteX65" fmla="*/ 228600 w 1000125"/>
              <a:gd name="connsiteY65" fmla="*/ 71437 h 1157390"/>
              <a:gd name="connsiteX66" fmla="*/ 238125 w 1000125"/>
              <a:gd name="connsiteY66" fmla="*/ 42862 h 1157390"/>
              <a:gd name="connsiteX67" fmla="*/ 266700 w 1000125"/>
              <a:gd name="connsiteY67" fmla="*/ 23812 h 1157390"/>
              <a:gd name="connsiteX68" fmla="*/ 300037 w 1000125"/>
              <a:gd name="connsiteY68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09637 w 1000125"/>
              <a:gd name="connsiteY18" fmla="*/ 309562 h 1157390"/>
              <a:gd name="connsiteX19" fmla="*/ 919162 w 1000125"/>
              <a:gd name="connsiteY19" fmla="*/ 328612 h 1157390"/>
              <a:gd name="connsiteX20" fmla="*/ 928687 w 1000125"/>
              <a:gd name="connsiteY20" fmla="*/ 357187 h 1157390"/>
              <a:gd name="connsiteX21" fmla="*/ 942975 w 1000125"/>
              <a:gd name="connsiteY21" fmla="*/ 400050 h 1157390"/>
              <a:gd name="connsiteX22" fmla="*/ 971550 w 1000125"/>
              <a:gd name="connsiteY22" fmla="*/ 500062 h 1157390"/>
              <a:gd name="connsiteX23" fmla="*/ 990600 w 1000125"/>
              <a:gd name="connsiteY23" fmla="*/ 566737 h 1157390"/>
              <a:gd name="connsiteX24" fmla="*/ 1000125 w 1000125"/>
              <a:gd name="connsiteY24" fmla="*/ 595312 h 1157390"/>
              <a:gd name="connsiteX25" fmla="*/ 1000125 w 1000125"/>
              <a:gd name="connsiteY25" fmla="*/ 685800 h 1157390"/>
              <a:gd name="connsiteX26" fmla="*/ 976312 w 1000125"/>
              <a:gd name="connsiteY26" fmla="*/ 762000 h 1157390"/>
              <a:gd name="connsiteX27" fmla="*/ 933450 w 1000125"/>
              <a:gd name="connsiteY27" fmla="*/ 790575 h 1157390"/>
              <a:gd name="connsiteX28" fmla="*/ 871537 w 1000125"/>
              <a:gd name="connsiteY28" fmla="*/ 814387 h 1157390"/>
              <a:gd name="connsiteX29" fmla="*/ 814387 w 1000125"/>
              <a:gd name="connsiteY29" fmla="*/ 833437 h 1157390"/>
              <a:gd name="connsiteX30" fmla="*/ 785812 w 1000125"/>
              <a:gd name="connsiteY30" fmla="*/ 842962 h 1157390"/>
              <a:gd name="connsiteX31" fmla="*/ 681037 w 1000125"/>
              <a:gd name="connsiteY31" fmla="*/ 852487 h 1157390"/>
              <a:gd name="connsiteX32" fmla="*/ 647700 w 1000125"/>
              <a:gd name="connsiteY32" fmla="*/ 876300 h 1157390"/>
              <a:gd name="connsiteX33" fmla="*/ 576262 w 1000125"/>
              <a:gd name="connsiteY33" fmla="*/ 928687 h 1157390"/>
              <a:gd name="connsiteX34" fmla="*/ 519112 w 1000125"/>
              <a:gd name="connsiteY34" fmla="*/ 985837 h 1157390"/>
              <a:gd name="connsiteX35" fmla="*/ 485775 w 1000125"/>
              <a:gd name="connsiteY35" fmla="*/ 1023937 h 1157390"/>
              <a:gd name="connsiteX36" fmla="*/ 461962 w 1000125"/>
              <a:gd name="connsiteY36" fmla="*/ 1052512 h 1157390"/>
              <a:gd name="connsiteX37" fmla="*/ 433387 w 1000125"/>
              <a:gd name="connsiteY37" fmla="*/ 1071562 h 1157390"/>
              <a:gd name="connsiteX38" fmla="*/ 381000 w 1000125"/>
              <a:gd name="connsiteY38" fmla="*/ 1109662 h 1157390"/>
              <a:gd name="connsiteX39" fmla="*/ 338137 w 1000125"/>
              <a:gd name="connsiteY39" fmla="*/ 1128712 h 1157390"/>
              <a:gd name="connsiteX40" fmla="*/ 309562 w 1000125"/>
              <a:gd name="connsiteY40" fmla="*/ 1138237 h 1157390"/>
              <a:gd name="connsiteX41" fmla="*/ 280987 w 1000125"/>
              <a:gd name="connsiteY41" fmla="*/ 1147762 h 1157390"/>
              <a:gd name="connsiteX42" fmla="*/ 200025 w 1000125"/>
              <a:gd name="connsiteY42" fmla="*/ 1157287 h 1157390"/>
              <a:gd name="connsiteX43" fmla="*/ 171450 w 1000125"/>
              <a:gd name="connsiteY43" fmla="*/ 1152525 h 1157390"/>
              <a:gd name="connsiteX44" fmla="*/ 114300 w 1000125"/>
              <a:gd name="connsiteY44" fmla="*/ 1128712 h 1157390"/>
              <a:gd name="connsiteX45" fmla="*/ 90487 w 1000125"/>
              <a:gd name="connsiteY45" fmla="*/ 1104900 h 1157390"/>
              <a:gd name="connsiteX46" fmla="*/ 61912 w 1000125"/>
              <a:gd name="connsiteY46" fmla="*/ 1047750 h 1157390"/>
              <a:gd name="connsiteX47" fmla="*/ 47625 w 1000125"/>
              <a:gd name="connsiteY47" fmla="*/ 1004887 h 1157390"/>
              <a:gd name="connsiteX48" fmla="*/ 28575 w 1000125"/>
              <a:gd name="connsiteY48" fmla="*/ 938212 h 1157390"/>
              <a:gd name="connsiteX49" fmla="*/ 19050 w 1000125"/>
              <a:gd name="connsiteY49" fmla="*/ 923925 h 1157390"/>
              <a:gd name="connsiteX50" fmla="*/ 0 w 1000125"/>
              <a:gd name="connsiteY50" fmla="*/ 785812 h 1157390"/>
              <a:gd name="connsiteX51" fmla="*/ 4762 w 1000125"/>
              <a:gd name="connsiteY51" fmla="*/ 704850 h 1157390"/>
              <a:gd name="connsiteX52" fmla="*/ 14287 w 1000125"/>
              <a:gd name="connsiteY52" fmla="*/ 676275 h 1157390"/>
              <a:gd name="connsiteX53" fmla="*/ 57150 w 1000125"/>
              <a:gd name="connsiteY53" fmla="*/ 623887 h 1157390"/>
              <a:gd name="connsiteX54" fmla="*/ 76200 w 1000125"/>
              <a:gd name="connsiteY54" fmla="*/ 600075 h 1157390"/>
              <a:gd name="connsiteX55" fmla="*/ 95250 w 1000125"/>
              <a:gd name="connsiteY55" fmla="*/ 571500 h 1157390"/>
              <a:gd name="connsiteX56" fmla="*/ 114300 w 1000125"/>
              <a:gd name="connsiteY56" fmla="*/ 542925 h 1157390"/>
              <a:gd name="connsiteX57" fmla="*/ 123825 w 1000125"/>
              <a:gd name="connsiteY57" fmla="*/ 528637 h 1157390"/>
              <a:gd name="connsiteX58" fmla="*/ 138112 w 1000125"/>
              <a:gd name="connsiteY58" fmla="*/ 519112 h 1157390"/>
              <a:gd name="connsiteX59" fmla="*/ 171450 w 1000125"/>
              <a:gd name="connsiteY59" fmla="*/ 471487 h 1157390"/>
              <a:gd name="connsiteX60" fmla="*/ 195262 w 1000125"/>
              <a:gd name="connsiteY60" fmla="*/ 400050 h 1157390"/>
              <a:gd name="connsiteX61" fmla="*/ 204787 w 1000125"/>
              <a:gd name="connsiteY61" fmla="*/ 342900 h 1157390"/>
              <a:gd name="connsiteX62" fmla="*/ 209550 w 1000125"/>
              <a:gd name="connsiteY62" fmla="*/ 309562 h 1157390"/>
              <a:gd name="connsiteX63" fmla="*/ 219075 w 1000125"/>
              <a:gd name="connsiteY63" fmla="*/ 147637 h 1157390"/>
              <a:gd name="connsiteX64" fmla="*/ 228600 w 1000125"/>
              <a:gd name="connsiteY64" fmla="*/ 71437 h 1157390"/>
              <a:gd name="connsiteX65" fmla="*/ 238125 w 1000125"/>
              <a:gd name="connsiteY65" fmla="*/ 42862 h 1157390"/>
              <a:gd name="connsiteX66" fmla="*/ 266700 w 1000125"/>
              <a:gd name="connsiteY66" fmla="*/ 23812 h 1157390"/>
              <a:gd name="connsiteX67" fmla="*/ 300037 w 1000125"/>
              <a:gd name="connsiteY67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09637 w 1000125"/>
              <a:gd name="connsiteY18" fmla="*/ 309562 h 1157390"/>
              <a:gd name="connsiteX19" fmla="*/ 919162 w 1000125"/>
              <a:gd name="connsiteY19" fmla="*/ 328612 h 1157390"/>
              <a:gd name="connsiteX20" fmla="*/ 942975 w 1000125"/>
              <a:gd name="connsiteY20" fmla="*/ 400050 h 1157390"/>
              <a:gd name="connsiteX21" fmla="*/ 971550 w 1000125"/>
              <a:gd name="connsiteY21" fmla="*/ 500062 h 1157390"/>
              <a:gd name="connsiteX22" fmla="*/ 990600 w 1000125"/>
              <a:gd name="connsiteY22" fmla="*/ 566737 h 1157390"/>
              <a:gd name="connsiteX23" fmla="*/ 1000125 w 1000125"/>
              <a:gd name="connsiteY23" fmla="*/ 595312 h 1157390"/>
              <a:gd name="connsiteX24" fmla="*/ 1000125 w 1000125"/>
              <a:gd name="connsiteY24" fmla="*/ 685800 h 1157390"/>
              <a:gd name="connsiteX25" fmla="*/ 976312 w 1000125"/>
              <a:gd name="connsiteY25" fmla="*/ 762000 h 1157390"/>
              <a:gd name="connsiteX26" fmla="*/ 933450 w 1000125"/>
              <a:gd name="connsiteY26" fmla="*/ 790575 h 1157390"/>
              <a:gd name="connsiteX27" fmla="*/ 871537 w 1000125"/>
              <a:gd name="connsiteY27" fmla="*/ 814387 h 1157390"/>
              <a:gd name="connsiteX28" fmla="*/ 814387 w 1000125"/>
              <a:gd name="connsiteY28" fmla="*/ 833437 h 1157390"/>
              <a:gd name="connsiteX29" fmla="*/ 785812 w 1000125"/>
              <a:gd name="connsiteY29" fmla="*/ 842962 h 1157390"/>
              <a:gd name="connsiteX30" fmla="*/ 681037 w 1000125"/>
              <a:gd name="connsiteY30" fmla="*/ 852487 h 1157390"/>
              <a:gd name="connsiteX31" fmla="*/ 647700 w 1000125"/>
              <a:gd name="connsiteY31" fmla="*/ 876300 h 1157390"/>
              <a:gd name="connsiteX32" fmla="*/ 576262 w 1000125"/>
              <a:gd name="connsiteY32" fmla="*/ 928687 h 1157390"/>
              <a:gd name="connsiteX33" fmla="*/ 519112 w 1000125"/>
              <a:gd name="connsiteY33" fmla="*/ 985837 h 1157390"/>
              <a:gd name="connsiteX34" fmla="*/ 485775 w 1000125"/>
              <a:gd name="connsiteY34" fmla="*/ 1023937 h 1157390"/>
              <a:gd name="connsiteX35" fmla="*/ 461962 w 1000125"/>
              <a:gd name="connsiteY35" fmla="*/ 1052512 h 1157390"/>
              <a:gd name="connsiteX36" fmla="*/ 433387 w 1000125"/>
              <a:gd name="connsiteY36" fmla="*/ 1071562 h 1157390"/>
              <a:gd name="connsiteX37" fmla="*/ 381000 w 1000125"/>
              <a:gd name="connsiteY37" fmla="*/ 1109662 h 1157390"/>
              <a:gd name="connsiteX38" fmla="*/ 338137 w 1000125"/>
              <a:gd name="connsiteY38" fmla="*/ 1128712 h 1157390"/>
              <a:gd name="connsiteX39" fmla="*/ 309562 w 1000125"/>
              <a:gd name="connsiteY39" fmla="*/ 1138237 h 1157390"/>
              <a:gd name="connsiteX40" fmla="*/ 280987 w 1000125"/>
              <a:gd name="connsiteY40" fmla="*/ 1147762 h 1157390"/>
              <a:gd name="connsiteX41" fmla="*/ 200025 w 1000125"/>
              <a:gd name="connsiteY41" fmla="*/ 1157287 h 1157390"/>
              <a:gd name="connsiteX42" fmla="*/ 171450 w 1000125"/>
              <a:gd name="connsiteY42" fmla="*/ 1152525 h 1157390"/>
              <a:gd name="connsiteX43" fmla="*/ 114300 w 1000125"/>
              <a:gd name="connsiteY43" fmla="*/ 1128712 h 1157390"/>
              <a:gd name="connsiteX44" fmla="*/ 90487 w 1000125"/>
              <a:gd name="connsiteY44" fmla="*/ 1104900 h 1157390"/>
              <a:gd name="connsiteX45" fmla="*/ 61912 w 1000125"/>
              <a:gd name="connsiteY45" fmla="*/ 1047750 h 1157390"/>
              <a:gd name="connsiteX46" fmla="*/ 47625 w 1000125"/>
              <a:gd name="connsiteY46" fmla="*/ 1004887 h 1157390"/>
              <a:gd name="connsiteX47" fmla="*/ 28575 w 1000125"/>
              <a:gd name="connsiteY47" fmla="*/ 938212 h 1157390"/>
              <a:gd name="connsiteX48" fmla="*/ 19050 w 1000125"/>
              <a:gd name="connsiteY48" fmla="*/ 923925 h 1157390"/>
              <a:gd name="connsiteX49" fmla="*/ 0 w 1000125"/>
              <a:gd name="connsiteY49" fmla="*/ 785812 h 1157390"/>
              <a:gd name="connsiteX50" fmla="*/ 4762 w 1000125"/>
              <a:gd name="connsiteY50" fmla="*/ 704850 h 1157390"/>
              <a:gd name="connsiteX51" fmla="*/ 14287 w 1000125"/>
              <a:gd name="connsiteY51" fmla="*/ 676275 h 1157390"/>
              <a:gd name="connsiteX52" fmla="*/ 57150 w 1000125"/>
              <a:gd name="connsiteY52" fmla="*/ 623887 h 1157390"/>
              <a:gd name="connsiteX53" fmla="*/ 76200 w 1000125"/>
              <a:gd name="connsiteY53" fmla="*/ 600075 h 1157390"/>
              <a:gd name="connsiteX54" fmla="*/ 95250 w 1000125"/>
              <a:gd name="connsiteY54" fmla="*/ 571500 h 1157390"/>
              <a:gd name="connsiteX55" fmla="*/ 114300 w 1000125"/>
              <a:gd name="connsiteY55" fmla="*/ 542925 h 1157390"/>
              <a:gd name="connsiteX56" fmla="*/ 123825 w 1000125"/>
              <a:gd name="connsiteY56" fmla="*/ 528637 h 1157390"/>
              <a:gd name="connsiteX57" fmla="*/ 138112 w 1000125"/>
              <a:gd name="connsiteY57" fmla="*/ 519112 h 1157390"/>
              <a:gd name="connsiteX58" fmla="*/ 171450 w 1000125"/>
              <a:gd name="connsiteY58" fmla="*/ 471487 h 1157390"/>
              <a:gd name="connsiteX59" fmla="*/ 195262 w 1000125"/>
              <a:gd name="connsiteY59" fmla="*/ 400050 h 1157390"/>
              <a:gd name="connsiteX60" fmla="*/ 204787 w 1000125"/>
              <a:gd name="connsiteY60" fmla="*/ 342900 h 1157390"/>
              <a:gd name="connsiteX61" fmla="*/ 209550 w 1000125"/>
              <a:gd name="connsiteY61" fmla="*/ 309562 h 1157390"/>
              <a:gd name="connsiteX62" fmla="*/ 219075 w 1000125"/>
              <a:gd name="connsiteY62" fmla="*/ 147637 h 1157390"/>
              <a:gd name="connsiteX63" fmla="*/ 228600 w 1000125"/>
              <a:gd name="connsiteY63" fmla="*/ 71437 h 1157390"/>
              <a:gd name="connsiteX64" fmla="*/ 238125 w 1000125"/>
              <a:gd name="connsiteY64" fmla="*/ 42862 h 1157390"/>
              <a:gd name="connsiteX65" fmla="*/ 266700 w 1000125"/>
              <a:gd name="connsiteY65" fmla="*/ 23812 h 1157390"/>
              <a:gd name="connsiteX66" fmla="*/ 300037 w 1000125"/>
              <a:gd name="connsiteY66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09637 w 1000125"/>
              <a:gd name="connsiteY18" fmla="*/ 309562 h 1157390"/>
              <a:gd name="connsiteX19" fmla="*/ 942975 w 1000125"/>
              <a:gd name="connsiteY19" fmla="*/ 400050 h 1157390"/>
              <a:gd name="connsiteX20" fmla="*/ 971550 w 1000125"/>
              <a:gd name="connsiteY20" fmla="*/ 500062 h 1157390"/>
              <a:gd name="connsiteX21" fmla="*/ 990600 w 1000125"/>
              <a:gd name="connsiteY21" fmla="*/ 566737 h 1157390"/>
              <a:gd name="connsiteX22" fmla="*/ 1000125 w 1000125"/>
              <a:gd name="connsiteY22" fmla="*/ 595312 h 1157390"/>
              <a:gd name="connsiteX23" fmla="*/ 1000125 w 1000125"/>
              <a:gd name="connsiteY23" fmla="*/ 685800 h 1157390"/>
              <a:gd name="connsiteX24" fmla="*/ 976312 w 1000125"/>
              <a:gd name="connsiteY24" fmla="*/ 762000 h 1157390"/>
              <a:gd name="connsiteX25" fmla="*/ 933450 w 1000125"/>
              <a:gd name="connsiteY25" fmla="*/ 790575 h 1157390"/>
              <a:gd name="connsiteX26" fmla="*/ 871537 w 1000125"/>
              <a:gd name="connsiteY26" fmla="*/ 814387 h 1157390"/>
              <a:gd name="connsiteX27" fmla="*/ 814387 w 1000125"/>
              <a:gd name="connsiteY27" fmla="*/ 833437 h 1157390"/>
              <a:gd name="connsiteX28" fmla="*/ 785812 w 1000125"/>
              <a:gd name="connsiteY28" fmla="*/ 842962 h 1157390"/>
              <a:gd name="connsiteX29" fmla="*/ 681037 w 1000125"/>
              <a:gd name="connsiteY29" fmla="*/ 852487 h 1157390"/>
              <a:gd name="connsiteX30" fmla="*/ 647700 w 1000125"/>
              <a:gd name="connsiteY30" fmla="*/ 876300 h 1157390"/>
              <a:gd name="connsiteX31" fmla="*/ 576262 w 1000125"/>
              <a:gd name="connsiteY31" fmla="*/ 928687 h 1157390"/>
              <a:gd name="connsiteX32" fmla="*/ 519112 w 1000125"/>
              <a:gd name="connsiteY32" fmla="*/ 985837 h 1157390"/>
              <a:gd name="connsiteX33" fmla="*/ 485775 w 1000125"/>
              <a:gd name="connsiteY33" fmla="*/ 1023937 h 1157390"/>
              <a:gd name="connsiteX34" fmla="*/ 461962 w 1000125"/>
              <a:gd name="connsiteY34" fmla="*/ 1052512 h 1157390"/>
              <a:gd name="connsiteX35" fmla="*/ 433387 w 1000125"/>
              <a:gd name="connsiteY35" fmla="*/ 1071562 h 1157390"/>
              <a:gd name="connsiteX36" fmla="*/ 381000 w 1000125"/>
              <a:gd name="connsiteY36" fmla="*/ 1109662 h 1157390"/>
              <a:gd name="connsiteX37" fmla="*/ 338137 w 1000125"/>
              <a:gd name="connsiteY37" fmla="*/ 1128712 h 1157390"/>
              <a:gd name="connsiteX38" fmla="*/ 309562 w 1000125"/>
              <a:gd name="connsiteY38" fmla="*/ 1138237 h 1157390"/>
              <a:gd name="connsiteX39" fmla="*/ 280987 w 1000125"/>
              <a:gd name="connsiteY39" fmla="*/ 1147762 h 1157390"/>
              <a:gd name="connsiteX40" fmla="*/ 200025 w 1000125"/>
              <a:gd name="connsiteY40" fmla="*/ 1157287 h 1157390"/>
              <a:gd name="connsiteX41" fmla="*/ 171450 w 1000125"/>
              <a:gd name="connsiteY41" fmla="*/ 1152525 h 1157390"/>
              <a:gd name="connsiteX42" fmla="*/ 114300 w 1000125"/>
              <a:gd name="connsiteY42" fmla="*/ 1128712 h 1157390"/>
              <a:gd name="connsiteX43" fmla="*/ 90487 w 1000125"/>
              <a:gd name="connsiteY43" fmla="*/ 1104900 h 1157390"/>
              <a:gd name="connsiteX44" fmla="*/ 61912 w 1000125"/>
              <a:gd name="connsiteY44" fmla="*/ 1047750 h 1157390"/>
              <a:gd name="connsiteX45" fmla="*/ 47625 w 1000125"/>
              <a:gd name="connsiteY45" fmla="*/ 1004887 h 1157390"/>
              <a:gd name="connsiteX46" fmla="*/ 28575 w 1000125"/>
              <a:gd name="connsiteY46" fmla="*/ 938212 h 1157390"/>
              <a:gd name="connsiteX47" fmla="*/ 19050 w 1000125"/>
              <a:gd name="connsiteY47" fmla="*/ 923925 h 1157390"/>
              <a:gd name="connsiteX48" fmla="*/ 0 w 1000125"/>
              <a:gd name="connsiteY48" fmla="*/ 785812 h 1157390"/>
              <a:gd name="connsiteX49" fmla="*/ 4762 w 1000125"/>
              <a:gd name="connsiteY49" fmla="*/ 704850 h 1157390"/>
              <a:gd name="connsiteX50" fmla="*/ 14287 w 1000125"/>
              <a:gd name="connsiteY50" fmla="*/ 676275 h 1157390"/>
              <a:gd name="connsiteX51" fmla="*/ 57150 w 1000125"/>
              <a:gd name="connsiteY51" fmla="*/ 623887 h 1157390"/>
              <a:gd name="connsiteX52" fmla="*/ 76200 w 1000125"/>
              <a:gd name="connsiteY52" fmla="*/ 600075 h 1157390"/>
              <a:gd name="connsiteX53" fmla="*/ 95250 w 1000125"/>
              <a:gd name="connsiteY53" fmla="*/ 571500 h 1157390"/>
              <a:gd name="connsiteX54" fmla="*/ 114300 w 1000125"/>
              <a:gd name="connsiteY54" fmla="*/ 542925 h 1157390"/>
              <a:gd name="connsiteX55" fmla="*/ 123825 w 1000125"/>
              <a:gd name="connsiteY55" fmla="*/ 528637 h 1157390"/>
              <a:gd name="connsiteX56" fmla="*/ 138112 w 1000125"/>
              <a:gd name="connsiteY56" fmla="*/ 519112 h 1157390"/>
              <a:gd name="connsiteX57" fmla="*/ 171450 w 1000125"/>
              <a:gd name="connsiteY57" fmla="*/ 471487 h 1157390"/>
              <a:gd name="connsiteX58" fmla="*/ 195262 w 1000125"/>
              <a:gd name="connsiteY58" fmla="*/ 400050 h 1157390"/>
              <a:gd name="connsiteX59" fmla="*/ 204787 w 1000125"/>
              <a:gd name="connsiteY59" fmla="*/ 342900 h 1157390"/>
              <a:gd name="connsiteX60" fmla="*/ 209550 w 1000125"/>
              <a:gd name="connsiteY60" fmla="*/ 309562 h 1157390"/>
              <a:gd name="connsiteX61" fmla="*/ 219075 w 1000125"/>
              <a:gd name="connsiteY61" fmla="*/ 147637 h 1157390"/>
              <a:gd name="connsiteX62" fmla="*/ 228600 w 1000125"/>
              <a:gd name="connsiteY62" fmla="*/ 71437 h 1157390"/>
              <a:gd name="connsiteX63" fmla="*/ 238125 w 1000125"/>
              <a:gd name="connsiteY63" fmla="*/ 42862 h 1157390"/>
              <a:gd name="connsiteX64" fmla="*/ 266700 w 1000125"/>
              <a:gd name="connsiteY64" fmla="*/ 23812 h 1157390"/>
              <a:gd name="connsiteX65" fmla="*/ 300037 w 1000125"/>
              <a:gd name="connsiteY65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42975 w 1000125"/>
              <a:gd name="connsiteY18" fmla="*/ 400050 h 1157390"/>
              <a:gd name="connsiteX19" fmla="*/ 971550 w 1000125"/>
              <a:gd name="connsiteY19" fmla="*/ 500062 h 1157390"/>
              <a:gd name="connsiteX20" fmla="*/ 990600 w 1000125"/>
              <a:gd name="connsiteY20" fmla="*/ 566737 h 1157390"/>
              <a:gd name="connsiteX21" fmla="*/ 1000125 w 1000125"/>
              <a:gd name="connsiteY21" fmla="*/ 595312 h 1157390"/>
              <a:gd name="connsiteX22" fmla="*/ 1000125 w 1000125"/>
              <a:gd name="connsiteY22" fmla="*/ 685800 h 1157390"/>
              <a:gd name="connsiteX23" fmla="*/ 976312 w 1000125"/>
              <a:gd name="connsiteY23" fmla="*/ 762000 h 1157390"/>
              <a:gd name="connsiteX24" fmla="*/ 933450 w 1000125"/>
              <a:gd name="connsiteY24" fmla="*/ 790575 h 1157390"/>
              <a:gd name="connsiteX25" fmla="*/ 871537 w 1000125"/>
              <a:gd name="connsiteY25" fmla="*/ 814387 h 1157390"/>
              <a:gd name="connsiteX26" fmla="*/ 814387 w 1000125"/>
              <a:gd name="connsiteY26" fmla="*/ 833437 h 1157390"/>
              <a:gd name="connsiteX27" fmla="*/ 785812 w 1000125"/>
              <a:gd name="connsiteY27" fmla="*/ 842962 h 1157390"/>
              <a:gd name="connsiteX28" fmla="*/ 681037 w 1000125"/>
              <a:gd name="connsiteY28" fmla="*/ 852487 h 1157390"/>
              <a:gd name="connsiteX29" fmla="*/ 647700 w 1000125"/>
              <a:gd name="connsiteY29" fmla="*/ 876300 h 1157390"/>
              <a:gd name="connsiteX30" fmla="*/ 576262 w 1000125"/>
              <a:gd name="connsiteY30" fmla="*/ 928687 h 1157390"/>
              <a:gd name="connsiteX31" fmla="*/ 519112 w 1000125"/>
              <a:gd name="connsiteY31" fmla="*/ 985837 h 1157390"/>
              <a:gd name="connsiteX32" fmla="*/ 485775 w 1000125"/>
              <a:gd name="connsiteY32" fmla="*/ 1023937 h 1157390"/>
              <a:gd name="connsiteX33" fmla="*/ 461962 w 1000125"/>
              <a:gd name="connsiteY33" fmla="*/ 1052512 h 1157390"/>
              <a:gd name="connsiteX34" fmla="*/ 433387 w 1000125"/>
              <a:gd name="connsiteY34" fmla="*/ 1071562 h 1157390"/>
              <a:gd name="connsiteX35" fmla="*/ 381000 w 1000125"/>
              <a:gd name="connsiteY35" fmla="*/ 1109662 h 1157390"/>
              <a:gd name="connsiteX36" fmla="*/ 338137 w 1000125"/>
              <a:gd name="connsiteY36" fmla="*/ 1128712 h 1157390"/>
              <a:gd name="connsiteX37" fmla="*/ 309562 w 1000125"/>
              <a:gd name="connsiteY37" fmla="*/ 1138237 h 1157390"/>
              <a:gd name="connsiteX38" fmla="*/ 280987 w 1000125"/>
              <a:gd name="connsiteY38" fmla="*/ 1147762 h 1157390"/>
              <a:gd name="connsiteX39" fmla="*/ 200025 w 1000125"/>
              <a:gd name="connsiteY39" fmla="*/ 1157287 h 1157390"/>
              <a:gd name="connsiteX40" fmla="*/ 171450 w 1000125"/>
              <a:gd name="connsiteY40" fmla="*/ 1152525 h 1157390"/>
              <a:gd name="connsiteX41" fmla="*/ 114300 w 1000125"/>
              <a:gd name="connsiteY41" fmla="*/ 1128712 h 1157390"/>
              <a:gd name="connsiteX42" fmla="*/ 90487 w 1000125"/>
              <a:gd name="connsiteY42" fmla="*/ 1104900 h 1157390"/>
              <a:gd name="connsiteX43" fmla="*/ 61912 w 1000125"/>
              <a:gd name="connsiteY43" fmla="*/ 1047750 h 1157390"/>
              <a:gd name="connsiteX44" fmla="*/ 47625 w 1000125"/>
              <a:gd name="connsiteY44" fmla="*/ 1004887 h 1157390"/>
              <a:gd name="connsiteX45" fmla="*/ 28575 w 1000125"/>
              <a:gd name="connsiteY45" fmla="*/ 938212 h 1157390"/>
              <a:gd name="connsiteX46" fmla="*/ 19050 w 1000125"/>
              <a:gd name="connsiteY46" fmla="*/ 923925 h 1157390"/>
              <a:gd name="connsiteX47" fmla="*/ 0 w 1000125"/>
              <a:gd name="connsiteY47" fmla="*/ 785812 h 1157390"/>
              <a:gd name="connsiteX48" fmla="*/ 4762 w 1000125"/>
              <a:gd name="connsiteY48" fmla="*/ 704850 h 1157390"/>
              <a:gd name="connsiteX49" fmla="*/ 14287 w 1000125"/>
              <a:gd name="connsiteY49" fmla="*/ 676275 h 1157390"/>
              <a:gd name="connsiteX50" fmla="*/ 57150 w 1000125"/>
              <a:gd name="connsiteY50" fmla="*/ 623887 h 1157390"/>
              <a:gd name="connsiteX51" fmla="*/ 76200 w 1000125"/>
              <a:gd name="connsiteY51" fmla="*/ 600075 h 1157390"/>
              <a:gd name="connsiteX52" fmla="*/ 95250 w 1000125"/>
              <a:gd name="connsiteY52" fmla="*/ 571500 h 1157390"/>
              <a:gd name="connsiteX53" fmla="*/ 114300 w 1000125"/>
              <a:gd name="connsiteY53" fmla="*/ 542925 h 1157390"/>
              <a:gd name="connsiteX54" fmla="*/ 123825 w 1000125"/>
              <a:gd name="connsiteY54" fmla="*/ 528637 h 1157390"/>
              <a:gd name="connsiteX55" fmla="*/ 138112 w 1000125"/>
              <a:gd name="connsiteY55" fmla="*/ 519112 h 1157390"/>
              <a:gd name="connsiteX56" fmla="*/ 171450 w 1000125"/>
              <a:gd name="connsiteY56" fmla="*/ 471487 h 1157390"/>
              <a:gd name="connsiteX57" fmla="*/ 195262 w 1000125"/>
              <a:gd name="connsiteY57" fmla="*/ 400050 h 1157390"/>
              <a:gd name="connsiteX58" fmla="*/ 204787 w 1000125"/>
              <a:gd name="connsiteY58" fmla="*/ 342900 h 1157390"/>
              <a:gd name="connsiteX59" fmla="*/ 209550 w 1000125"/>
              <a:gd name="connsiteY59" fmla="*/ 309562 h 1157390"/>
              <a:gd name="connsiteX60" fmla="*/ 219075 w 1000125"/>
              <a:gd name="connsiteY60" fmla="*/ 147637 h 1157390"/>
              <a:gd name="connsiteX61" fmla="*/ 228600 w 1000125"/>
              <a:gd name="connsiteY61" fmla="*/ 71437 h 1157390"/>
              <a:gd name="connsiteX62" fmla="*/ 238125 w 1000125"/>
              <a:gd name="connsiteY62" fmla="*/ 42862 h 1157390"/>
              <a:gd name="connsiteX63" fmla="*/ 266700 w 1000125"/>
              <a:gd name="connsiteY63" fmla="*/ 23812 h 1157390"/>
              <a:gd name="connsiteX64" fmla="*/ 300037 w 1000125"/>
              <a:gd name="connsiteY64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42975 w 1000125"/>
              <a:gd name="connsiteY17" fmla="*/ 400050 h 1157390"/>
              <a:gd name="connsiteX18" fmla="*/ 971550 w 1000125"/>
              <a:gd name="connsiteY18" fmla="*/ 500062 h 1157390"/>
              <a:gd name="connsiteX19" fmla="*/ 990600 w 1000125"/>
              <a:gd name="connsiteY19" fmla="*/ 566737 h 1157390"/>
              <a:gd name="connsiteX20" fmla="*/ 1000125 w 1000125"/>
              <a:gd name="connsiteY20" fmla="*/ 595312 h 1157390"/>
              <a:gd name="connsiteX21" fmla="*/ 1000125 w 1000125"/>
              <a:gd name="connsiteY21" fmla="*/ 685800 h 1157390"/>
              <a:gd name="connsiteX22" fmla="*/ 976312 w 1000125"/>
              <a:gd name="connsiteY22" fmla="*/ 762000 h 1157390"/>
              <a:gd name="connsiteX23" fmla="*/ 933450 w 1000125"/>
              <a:gd name="connsiteY23" fmla="*/ 790575 h 1157390"/>
              <a:gd name="connsiteX24" fmla="*/ 871537 w 1000125"/>
              <a:gd name="connsiteY24" fmla="*/ 814387 h 1157390"/>
              <a:gd name="connsiteX25" fmla="*/ 814387 w 1000125"/>
              <a:gd name="connsiteY25" fmla="*/ 833437 h 1157390"/>
              <a:gd name="connsiteX26" fmla="*/ 785812 w 1000125"/>
              <a:gd name="connsiteY26" fmla="*/ 842962 h 1157390"/>
              <a:gd name="connsiteX27" fmla="*/ 681037 w 1000125"/>
              <a:gd name="connsiteY27" fmla="*/ 852487 h 1157390"/>
              <a:gd name="connsiteX28" fmla="*/ 647700 w 1000125"/>
              <a:gd name="connsiteY28" fmla="*/ 876300 h 1157390"/>
              <a:gd name="connsiteX29" fmla="*/ 576262 w 1000125"/>
              <a:gd name="connsiteY29" fmla="*/ 928687 h 1157390"/>
              <a:gd name="connsiteX30" fmla="*/ 519112 w 1000125"/>
              <a:gd name="connsiteY30" fmla="*/ 985837 h 1157390"/>
              <a:gd name="connsiteX31" fmla="*/ 485775 w 1000125"/>
              <a:gd name="connsiteY31" fmla="*/ 1023937 h 1157390"/>
              <a:gd name="connsiteX32" fmla="*/ 461962 w 1000125"/>
              <a:gd name="connsiteY32" fmla="*/ 1052512 h 1157390"/>
              <a:gd name="connsiteX33" fmla="*/ 433387 w 1000125"/>
              <a:gd name="connsiteY33" fmla="*/ 1071562 h 1157390"/>
              <a:gd name="connsiteX34" fmla="*/ 381000 w 1000125"/>
              <a:gd name="connsiteY34" fmla="*/ 1109662 h 1157390"/>
              <a:gd name="connsiteX35" fmla="*/ 338137 w 1000125"/>
              <a:gd name="connsiteY35" fmla="*/ 1128712 h 1157390"/>
              <a:gd name="connsiteX36" fmla="*/ 309562 w 1000125"/>
              <a:gd name="connsiteY36" fmla="*/ 1138237 h 1157390"/>
              <a:gd name="connsiteX37" fmla="*/ 280987 w 1000125"/>
              <a:gd name="connsiteY37" fmla="*/ 1147762 h 1157390"/>
              <a:gd name="connsiteX38" fmla="*/ 200025 w 1000125"/>
              <a:gd name="connsiteY38" fmla="*/ 1157287 h 1157390"/>
              <a:gd name="connsiteX39" fmla="*/ 171450 w 1000125"/>
              <a:gd name="connsiteY39" fmla="*/ 1152525 h 1157390"/>
              <a:gd name="connsiteX40" fmla="*/ 114300 w 1000125"/>
              <a:gd name="connsiteY40" fmla="*/ 1128712 h 1157390"/>
              <a:gd name="connsiteX41" fmla="*/ 90487 w 1000125"/>
              <a:gd name="connsiteY41" fmla="*/ 1104900 h 1157390"/>
              <a:gd name="connsiteX42" fmla="*/ 61912 w 1000125"/>
              <a:gd name="connsiteY42" fmla="*/ 1047750 h 1157390"/>
              <a:gd name="connsiteX43" fmla="*/ 47625 w 1000125"/>
              <a:gd name="connsiteY43" fmla="*/ 1004887 h 1157390"/>
              <a:gd name="connsiteX44" fmla="*/ 28575 w 1000125"/>
              <a:gd name="connsiteY44" fmla="*/ 938212 h 1157390"/>
              <a:gd name="connsiteX45" fmla="*/ 19050 w 1000125"/>
              <a:gd name="connsiteY45" fmla="*/ 923925 h 1157390"/>
              <a:gd name="connsiteX46" fmla="*/ 0 w 1000125"/>
              <a:gd name="connsiteY46" fmla="*/ 785812 h 1157390"/>
              <a:gd name="connsiteX47" fmla="*/ 4762 w 1000125"/>
              <a:gd name="connsiteY47" fmla="*/ 704850 h 1157390"/>
              <a:gd name="connsiteX48" fmla="*/ 14287 w 1000125"/>
              <a:gd name="connsiteY48" fmla="*/ 676275 h 1157390"/>
              <a:gd name="connsiteX49" fmla="*/ 57150 w 1000125"/>
              <a:gd name="connsiteY49" fmla="*/ 623887 h 1157390"/>
              <a:gd name="connsiteX50" fmla="*/ 76200 w 1000125"/>
              <a:gd name="connsiteY50" fmla="*/ 600075 h 1157390"/>
              <a:gd name="connsiteX51" fmla="*/ 95250 w 1000125"/>
              <a:gd name="connsiteY51" fmla="*/ 571500 h 1157390"/>
              <a:gd name="connsiteX52" fmla="*/ 114300 w 1000125"/>
              <a:gd name="connsiteY52" fmla="*/ 542925 h 1157390"/>
              <a:gd name="connsiteX53" fmla="*/ 123825 w 1000125"/>
              <a:gd name="connsiteY53" fmla="*/ 528637 h 1157390"/>
              <a:gd name="connsiteX54" fmla="*/ 138112 w 1000125"/>
              <a:gd name="connsiteY54" fmla="*/ 519112 h 1157390"/>
              <a:gd name="connsiteX55" fmla="*/ 171450 w 1000125"/>
              <a:gd name="connsiteY55" fmla="*/ 471487 h 1157390"/>
              <a:gd name="connsiteX56" fmla="*/ 195262 w 1000125"/>
              <a:gd name="connsiteY56" fmla="*/ 400050 h 1157390"/>
              <a:gd name="connsiteX57" fmla="*/ 204787 w 1000125"/>
              <a:gd name="connsiteY57" fmla="*/ 342900 h 1157390"/>
              <a:gd name="connsiteX58" fmla="*/ 209550 w 1000125"/>
              <a:gd name="connsiteY58" fmla="*/ 309562 h 1157390"/>
              <a:gd name="connsiteX59" fmla="*/ 219075 w 1000125"/>
              <a:gd name="connsiteY59" fmla="*/ 147637 h 1157390"/>
              <a:gd name="connsiteX60" fmla="*/ 228600 w 1000125"/>
              <a:gd name="connsiteY60" fmla="*/ 71437 h 1157390"/>
              <a:gd name="connsiteX61" fmla="*/ 238125 w 1000125"/>
              <a:gd name="connsiteY61" fmla="*/ 42862 h 1157390"/>
              <a:gd name="connsiteX62" fmla="*/ 266700 w 1000125"/>
              <a:gd name="connsiteY62" fmla="*/ 23812 h 1157390"/>
              <a:gd name="connsiteX63" fmla="*/ 300037 w 1000125"/>
              <a:gd name="connsiteY63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900112 w 1000125"/>
              <a:gd name="connsiteY15" fmla="*/ 280987 h 1157390"/>
              <a:gd name="connsiteX16" fmla="*/ 942975 w 1000125"/>
              <a:gd name="connsiteY16" fmla="*/ 400050 h 1157390"/>
              <a:gd name="connsiteX17" fmla="*/ 971550 w 1000125"/>
              <a:gd name="connsiteY17" fmla="*/ 500062 h 1157390"/>
              <a:gd name="connsiteX18" fmla="*/ 990600 w 1000125"/>
              <a:gd name="connsiteY18" fmla="*/ 566737 h 1157390"/>
              <a:gd name="connsiteX19" fmla="*/ 1000125 w 1000125"/>
              <a:gd name="connsiteY19" fmla="*/ 595312 h 1157390"/>
              <a:gd name="connsiteX20" fmla="*/ 1000125 w 1000125"/>
              <a:gd name="connsiteY20" fmla="*/ 685800 h 1157390"/>
              <a:gd name="connsiteX21" fmla="*/ 976312 w 1000125"/>
              <a:gd name="connsiteY21" fmla="*/ 762000 h 1157390"/>
              <a:gd name="connsiteX22" fmla="*/ 933450 w 1000125"/>
              <a:gd name="connsiteY22" fmla="*/ 790575 h 1157390"/>
              <a:gd name="connsiteX23" fmla="*/ 871537 w 1000125"/>
              <a:gd name="connsiteY23" fmla="*/ 814387 h 1157390"/>
              <a:gd name="connsiteX24" fmla="*/ 814387 w 1000125"/>
              <a:gd name="connsiteY24" fmla="*/ 833437 h 1157390"/>
              <a:gd name="connsiteX25" fmla="*/ 785812 w 1000125"/>
              <a:gd name="connsiteY25" fmla="*/ 842962 h 1157390"/>
              <a:gd name="connsiteX26" fmla="*/ 681037 w 1000125"/>
              <a:gd name="connsiteY26" fmla="*/ 852487 h 1157390"/>
              <a:gd name="connsiteX27" fmla="*/ 647700 w 1000125"/>
              <a:gd name="connsiteY27" fmla="*/ 876300 h 1157390"/>
              <a:gd name="connsiteX28" fmla="*/ 576262 w 1000125"/>
              <a:gd name="connsiteY28" fmla="*/ 928687 h 1157390"/>
              <a:gd name="connsiteX29" fmla="*/ 519112 w 1000125"/>
              <a:gd name="connsiteY29" fmla="*/ 985837 h 1157390"/>
              <a:gd name="connsiteX30" fmla="*/ 485775 w 1000125"/>
              <a:gd name="connsiteY30" fmla="*/ 1023937 h 1157390"/>
              <a:gd name="connsiteX31" fmla="*/ 461962 w 1000125"/>
              <a:gd name="connsiteY31" fmla="*/ 1052512 h 1157390"/>
              <a:gd name="connsiteX32" fmla="*/ 433387 w 1000125"/>
              <a:gd name="connsiteY32" fmla="*/ 1071562 h 1157390"/>
              <a:gd name="connsiteX33" fmla="*/ 381000 w 1000125"/>
              <a:gd name="connsiteY33" fmla="*/ 1109662 h 1157390"/>
              <a:gd name="connsiteX34" fmla="*/ 338137 w 1000125"/>
              <a:gd name="connsiteY34" fmla="*/ 1128712 h 1157390"/>
              <a:gd name="connsiteX35" fmla="*/ 309562 w 1000125"/>
              <a:gd name="connsiteY35" fmla="*/ 1138237 h 1157390"/>
              <a:gd name="connsiteX36" fmla="*/ 280987 w 1000125"/>
              <a:gd name="connsiteY36" fmla="*/ 1147762 h 1157390"/>
              <a:gd name="connsiteX37" fmla="*/ 200025 w 1000125"/>
              <a:gd name="connsiteY37" fmla="*/ 1157287 h 1157390"/>
              <a:gd name="connsiteX38" fmla="*/ 171450 w 1000125"/>
              <a:gd name="connsiteY38" fmla="*/ 1152525 h 1157390"/>
              <a:gd name="connsiteX39" fmla="*/ 114300 w 1000125"/>
              <a:gd name="connsiteY39" fmla="*/ 1128712 h 1157390"/>
              <a:gd name="connsiteX40" fmla="*/ 90487 w 1000125"/>
              <a:gd name="connsiteY40" fmla="*/ 1104900 h 1157390"/>
              <a:gd name="connsiteX41" fmla="*/ 61912 w 1000125"/>
              <a:gd name="connsiteY41" fmla="*/ 1047750 h 1157390"/>
              <a:gd name="connsiteX42" fmla="*/ 47625 w 1000125"/>
              <a:gd name="connsiteY42" fmla="*/ 1004887 h 1157390"/>
              <a:gd name="connsiteX43" fmla="*/ 28575 w 1000125"/>
              <a:gd name="connsiteY43" fmla="*/ 938212 h 1157390"/>
              <a:gd name="connsiteX44" fmla="*/ 19050 w 1000125"/>
              <a:gd name="connsiteY44" fmla="*/ 923925 h 1157390"/>
              <a:gd name="connsiteX45" fmla="*/ 0 w 1000125"/>
              <a:gd name="connsiteY45" fmla="*/ 785812 h 1157390"/>
              <a:gd name="connsiteX46" fmla="*/ 4762 w 1000125"/>
              <a:gd name="connsiteY46" fmla="*/ 704850 h 1157390"/>
              <a:gd name="connsiteX47" fmla="*/ 14287 w 1000125"/>
              <a:gd name="connsiteY47" fmla="*/ 676275 h 1157390"/>
              <a:gd name="connsiteX48" fmla="*/ 57150 w 1000125"/>
              <a:gd name="connsiteY48" fmla="*/ 623887 h 1157390"/>
              <a:gd name="connsiteX49" fmla="*/ 76200 w 1000125"/>
              <a:gd name="connsiteY49" fmla="*/ 600075 h 1157390"/>
              <a:gd name="connsiteX50" fmla="*/ 95250 w 1000125"/>
              <a:gd name="connsiteY50" fmla="*/ 571500 h 1157390"/>
              <a:gd name="connsiteX51" fmla="*/ 114300 w 1000125"/>
              <a:gd name="connsiteY51" fmla="*/ 542925 h 1157390"/>
              <a:gd name="connsiteX52" fmla="*/ 123825 w 1000125"/>
              <a:gd name="connsiteY52" fmla="*/ 528637 h 1157390"/>
              <a:gd name="connsiteX53" fmla="*/ 138112 w 1000125"/>
              <a:gd name="connsiteY53" fmla="*/ 519112 h 1157390"/>
              <a:gd name="connsiteX54" fmla="*/ 171450 w 1000125"/>
              <a:gd name="connsiteY54" fmla="*/ 471487 h 1157390"/>
              <a:gd name="connsiteX55" fmla="*/ 195262 w 1000125"/>
              <a:gd name="connsiteY55" fmla="*/ 400050 h 1157390"/>
              <a:gd name="connsiteX56" fmla="*/ 204787 w 1000125"/>
              <a:gd name="connsiteY56" fmla="*/ 342900 h 1157390"/>
              <a:gd name="connsiteX57" fmla="*/ 209550 w 1000125"/>
              <a:gd name="connsiteY57" fmla="*/ 309562 h 1157390"/>
              <a:gd name="connsiteX58" fmla="*/ 219075 w 1000125"/>
              <a:gd name="connsiteY58" fmla="*/ 147637 h 1157390"/>
              <a:gd name="connsiteX59" fmla="*/ 228600 w 1000125"/>
              <a:gd name="connsiteY59" fmla="*/ 71437 h 1157390"/>
              <a:gd name="connsiteX60" fmla="*/ 238125 w 1000125"/>
              <a:gd name="connsiteY60" fmla="*/ 42862 h 1157390"/>
              <a:gd name="connsiteX61" fmla="*/ 266700 w 1000125"/>
              <a:gd name="connsiteY61" fmla="*/ 23812 h 1157390"/>
              <a:gd name="connsiteX62" fmla="*/ 300037 w 1000125"/>
              <a:gd name="connsiteY62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66775 w 1000125"/>
              <a:gd name="connsiteY13" fmla="*/ 195262 h 1157390"/>
              <a:gd name="connsiteX14" fmla="*/ 900112 w 1000125"/>
              <a:gd name="connsiteY14" fmla="*/ 280987 h 1157390"/>
              <a:gd name="connsiteX15" fmla="*/ 942975 w 1000125"/>
              <a:gd name="connsiteY15" fmla="*/ 400050 h 1157390"/>
              <a:gd name="connsiteX16" fmla="*/ 971550 w 1000125"/>
              <a:gd name="connsiteY16" fmla="*/ 500062 h 1157390"/>
              <a:gd name="connsiteX17" fmla="*/ 990600 w 1000125"/>
              <a:gd name="connsiteY17" fmla="*/ 566737 h 1157390"/>
              <a:gd name="connsiteX18" fmla="*/ 1000125 w 1000125"/>
              <a:gd name="connsiteY18" fmla="*/ 595312 h 1157390"/>
              <a:gd name="connsiteX19" fmla="*/ 1000125 w 1000125"/>
              <a:gd name="connsiteY19" fmla="*/ 685800 h 1157390"/>
              <a:gd name="connsiteX20" fmla="*/ 976312 w 1000125"/>
              <a:gd name="connsiteY20" fmla="*/ 762000 h 1157390"/>
              <a:gd name="connsiteX21" fmla="*/ 933450 w 1000125"/>
              <a:gd name="connsiteY21" fmla="*/ 790575 h 1157390"/>
              <a:gd name="connsiteX22" fmla="*/ 871537 w 1000125"/>
              <a:gd name="connsiteY22" fmla="*/ 814387 h 1157390"/>
              <a:gd name="connsiteX23" fmla="*/ 814387 w 1000125"/>
              <a:gd name="connsiteY23" fmla="*/ 833437 h 1157390"/>
              <a:gd name="connsiteX24" fmla="*/ 785812 w 1000125"/>
              <a:gd name="connsiteY24" fmla="*/ 842962 h 1157390"/>
              <a:gd name="connsiteX25" fmla="*/ 681037 w 1000125"/>
              <a:gd name="connsiteY25" fmla="*/ 852487 h 1157390"/>
              <a:gd name="connsiteX26" fmla="*/ 647700 w 1000125"/>
              <a:gd name="connsiteY26" fmla="*/ 876300 h 1157390"/>
              <a:gd name="connsiteX27" fmla="*/ 576262 w 1000125"/>
              <a:gd name="connsiteY27" fmla="*/ 928687 h 1157390"/>
              <a:gd name="connsiteX28" fmla="*/ 519112 w 1000125"/>
              <a:gd name="connsiteY28" fmla="*/ 985837 h 1157390"/>
              <a:gd name="connsiteX29" fmla="*/ 485775 w 1000125"/>
              <a:gd name="connsiteY29" fmla="*/ 1023937 h 1157390"/>
              <a:gd name="connsiteX30" fmla="*/ 461962 w 1000125"/>
              <a:gd name="connsiteY30" fmla="*/ 1052512 h 1157390"/>
              <a:gd name="connsiteX31" fmla="*/ 433387 w 1000125"/>
              <a:gd name="connsiteY31" fmla="*/ 1071562 h 1157390"/>
              <a:gd name="connsiteX32" fmla="*/ 381000 w 1000125"/>
              <a:gd name="connsiteY32" fmla="*/ 1109662 h 1157390"/>
              <a:gd name="connsiteX33" fmla="*/ 338137 w 1000125"/>
              <a:gd name="connsiteY33" fmla="*/ 1128712 h 1157390"/>
              <a:gd name="connsiteX34" fmla="*/ 309562 w 1000125"/>
              <a:gd name="connsiteY34" fmla="*/ 1138237 h 1157390"/>
              <a:gd name="connsiteX35" fmla="*/ 280987 w 1000125"/>
              <a:gd name="connsiteY35" fmla="*/ 1147762 h 1157390"/>
              <a:gd name="connsiteX36" fmla="*/ 200025 w 1000125"/>
              <a:gd name="connsiteY36" fmla="*/ 1157287 h 1157390"/>
              <a:gd name="connsiteX37" fmla="*/ 171450 w 1000125"/>
              <a:gd name="connsiteY37" fmla="*/ 1152525 h 1157390"/>
              <a:gd name="connsiteX38" fmla="*/ 114300 w 1000125"/>
              <a:gd name="connsiteY38" fmla="*/ 1128712 h 1157390"/>
              <a:gd name="connsiteX39" fmla="*/ 90487 w 1000125"/>
              <a:gd name="connsiteY39" fmla="*/ 1104900 h 1157390"/>
              <a:gd name="connsiteX40" fmla="*/ 61912 w 1000125"/>
              <a:gd name="connsiteY40" fmla="*/ 1047750 h 1157390"/>
              <a:gd name="connsiteX41" fmla="*/ 47625 w 1000125"/>
              <a:gd name="connsiteY41" fmla="*/ 1004887 h 1157390"/>
              <a:gd name="connsiteX42" fmla="*/ 28575 w 1000125"/>
              <a:gd name="connsiteY42" fmla="*/ 938212 h 1157390"/>
              <a:gd name="connsiteX43" fmla="*/ 19050 w 1000125"/>
              <a:gd name="connsiteY43" fmla="*/ 923925 h 1157390"/>
              <a:gd name="connsiteX44" fmla="*/ 0 w 1000125"/>
              <a:gd name="connsiteY44" fmla="*/ 785812 h 1157390"/>
              <a:gd name="connsiteX45" fmla="*/ 4762 w 1000125"/>
              <a:gd name="connsiteY45" fmla="*/ 704850 h 1157390"/>
              <a:gd name="connsiteX46" fmla="*/ 14287 w 1000125"/>
              <a:gd name="connsiteY46" fmla="*/ 676275 h 1157390"/>
              <a:gd name="connsiteX47" fmla="*/ 57150 w 1000125"/>
              <a:gd name="connsiteY47" fmla="*/ 623887 h 1157390"/>
              <a:gd name="connsiteX48" fmla="*/ 76200 w 1000125"/>
              <a:gd name="connsiteY48" fmla="*/ 600075 h 1157390"/>
              <a:gd name="connsiteX49" fmla="*/ 95250 w 1000125"/>
              <a:gd name="connsiteY49" fmla="*/ 571500 h 1157390"/>
              <a:gd name="connsiteX50" fmla="*/ 114300 w 1000125"/>
              <a:gd name="connsiteY50" fmla="*/ 542925 h 1157390"/>
              <a:gd name="connsiteX51" fmla="*/ 123825 w 1000125"/>
              <a:gd name="connsiteY51" fmla="*/ 528637 h 1157390"/>
              <a:gd name="connsiteX52" fmla="*/ 138112 w 1000125"/>
              <a:gd name="connsiteY52" fmla="*/ 519112 h 1157390"/>
              <a:gd name="connsiteX53" fmla="*/ 171450 w 1000125"/>
              <a:gd name="connsiteY53" fmla="*/ 471487 h 1157390"/>
              <a:gd name="connsiteX54" fmla="*/ 195262 w 1000125"/>
              <a:gd name="connsiteY54" fmla="*/ 400050 h 1157390"/>
              <a:gd name="connsiteX55" fmla="*/ 204787 w 1000125"/>
              <a:gd name="connsiteY55" fmla="*/ 342900 h 1157390"/>
              <a:gd name="connsiteX56" fmla="*/ 209550 w 1000125"/>
              <a:gd name="connsiteY56" fmla="*/ 309562 h 1157390"/>
              <a:gd name="connsiteX57" fmla="*/ 219075 w 1000125"/>
              <a:gd name="connsiteY57" fmla="*/ 147637 h 1157390"/>
              <a:gd name="connsiteX58" fmla="*/ 228600 w 1000125"/>
              <a:gd name="connsiteY58" fmla="*/ 71437 h 1157390"/>
              <a:gd name="connsiteX59" fmla="*/ 238125 w 1000125"/>
              <a:gd name="connsiteY59" fmla="*/ 42862 h 1157390"/>
              <a:gd name="connsiteX60" fmla="*/ 266700 w 1000125"/>
              <a:gd name="connsiteY60" fmla="*/ 23812 h 1157390"/>
              <a:gd name="connsiteX61" fmla="*/ 300037 w 1000125"/>
              <a:gd name="connsiteY61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38200 w 1000125"/>
              <a:gd name="connsiteY11" fmla="*/ 138112 h 1157390"/>
              <a:gd name="connsiteX12" fmla="*/ 866775 w 1000125"/>
              <a:gd name="connsiteY12" fmla="*/ 195262 h 1157390"/>
              <a:gd name="connsiteX13" fmla="*/ 900112 w 1000125"/>
              <a:gd name="connsiteY13" fmla="*/ 280987 h 1157390"/>
              <a:gd name="connsiteX14" fmla="*/ 942975 w 1000125"/>
              <a:gd name="connsiteY14" fmla="*/ 400050 h 1157390"/>
              <a:gd name="connsiteX15" fmla="*/ 971550 w 1000125"/>
              <a:gd name="connsiteY15" fmla="*/ 500062 h 1157390"/>
              <a:gd name="connsiteX16" fmla="*/ 990600 w 1000125"/>
              <a:gd name="connsiteY16" fmla="*/ 566737 h 1157390"/>
              <a:gd name="connsiteX17" fmla="*/ 1000125 w 1000125"/>
              <a:gd name="connsiteY17" fmla="*/ 595312 h 1157390"/>
              <a:gd name="connsiteX18" fmla="*/ 1000125 w 1000125"/>
              <a:gd name="connsiteY18" fmla="*/ 685800 h 1157390"/>
              <a:gd name="connsiteX19" fmla="*/ 976312 w 1000125"/>
              <a:gd name="connsiteY19" fmla="*/ 762000 h 1157390"/>
              <a:gd name="connsiteX20" fmla="*/ 933450 w 1000125"/>
              <a:gd name="connsiteY20" fmla="*/ 790575 h 1157390"/>
              <a:gd name="connsiteX21" fmla="*/ 871537 w 1000125"/>
              <a:gd name="connsiteY21" fmla="*/ 814387 h 1157390"/>
              <a:gd name="connsiteX22" fmla="*/ 814387 w 1000125"/>
              <a:gd name="connsiteY22" fmla="*/ 833437 h 1157390"/>
              <a:gd name="connsiteX23" fmla="*/ 785812 w 1000125"/>
              <a:gd name="connsiteY23" fmla="*/ 842962 h 1157390"/>
              <a:gd name="connsiteX24" fmla="*/ 681037 w 1000125"/>
              <a:gd name="connsiteY24" fmla="*/ 852487 h 1157390"/>
              <a:gd name="connsiteX25" fmla="*/ 647700 w 1000125"/>
              <a:gd name="connsiteY25" fmla="*/ 876300 h 1157390"/>
              <a:gd name="connsiteX26" fmla="*/ 576262 w 1000125"/>
              <a:gd name="connsiteY26" fmla="*/ 928687 h 1157390"/>
              <a:gd name="connsiteX27" fmla="*/ 519112 w 1000125"/>
              <a:gd name="connsiteY27" fmla="*/ 985837 h 1157390"/>
              <a:gd name="connsiteX28" fmla="*/ 485775 w 1000125"/>
              <a:gd name="connsiteY28" fmla="*/ 1023937 h 1157390"/>
              <a:gd name="connsiteX29" fmla="*/ 461962 w 1000125"/>
              <a:gd name="connsiteY29" fmla="*/ 1052512 h 1157390"/>
              <a:gd name="connsiteX30" fmla="*/ 433387 w 1000125"/>
              <a:gd name="connsiteY30" fmla="*/ 1071562 h 1157390"/>
              <a:gd name="connsiteX31" fmla="*/ 381000 w 1000125"/>
              <a:gd name="connsiteY31" fmla="*/ 1109662 h 1157390"/>
              <a:gd name="connsiteX32" fmla="*/ 338137 w 1000125"/>
              <a:gd name="connsiteY32" fmla="*/ 1128712 h 1157390"/>
              <a:gd name="connsiteX33" fmla="*/ 309562 w 1000125"/>
              <a:gd name="connsiteY33" fmla="*/ 1138237 h 1157390"/>
              <a:gd name="connsiteX34" fmla="*/ 280987 w 1000125"/>
              <a:gd name="connsiteY34" fmla="*/ 1147762 h 1157390"/>
              <a:gd name="connsiteX35" fmla="*/ 200025 w 1000125"/>
              <a:gd name="connsiteY35" fmla="*/ 1157287 h 1157390"/>
              <a:gd name="connsiteX36" fmla="*/ 171450 w 1000125"/>
              <a:gd name="connsiteY36" fmla="*/ 1152525 h 1157390"/>
              <a:gd name="connsiteX37" fmla="*/ 114300 w 1000125"/>
              <a:gd name="connsiteY37" fmla="*/ 1128712 h 1157390"/>
              <a:gd name="connsiteX38" fmla="*/ 90487 w 1000125"/>
              <a:gd name="connsiteY38" fmla="*/ 1104900 h 1157390"/>
              <a:gd name="connsiteX39" fmla="*/ 61912 w 1000125"/>
              <a:gd name="connsiteY39" fmla="*/ 1047750 h 1157390"/>
              <a:gd name="connsiteX40" fmla="*/ 47625 w 1000125"/>
              <a:gd name="connsiteY40" fmla="*/ 1004887 h 1157390"/>
              <a:gd name="connsiteX41" fmla="*/ 28575 w 1000125"/>
              <a:gd name="connsiteY41" fmla="*/ 938212 h 1157390"/>
              <a:gd name="connsiteX42" fmla="*/ 19050 w 1000125"/>
              <a:gd name="connsiteY42" fmla="*/ 923925 h 1157390"/>
              <a:gd name="connsiteX43" fmla="*/ 0 w 1000125"/>
              <a:gd name="connsiteY43" fmla="*/ 785812 h 1157390"/>
              <a:gd name="connsiteX44" fmla="*/ 4762 w 1000125"/>
              <a:gd name="connsiteY44" fmla="*/ 704850 h 1157390"/>
              <a:gd name="connsiteX45" fmla="*/ 14287 w 1000125"/>
              <a:gd name="connsiteY45" fmla="*/ 676275 h 1157390"/>
              <a:gd name="connsiteX46" fmla="*/ 57150 w 1000125"/>
              <a:gd name="connsiteY46" fmla="*/ 623887 h 1157390"/>
              <a:gd name="connsiteX47" fmla="*/ 76200 w 1000125"/>
              <a:gd name="connsiteY47" fmla="*/ 600075 h 1157390"/>
              <a:gd name="connsiteX48" fmla="*/ 95250 w 1000125"/>
              <a:gd name="connsiteY48" fmla="*/ 571500 h 1157390"/>
              <a:gd name="connsiteX49" fmla="*/ 114300 w 1000125"/>
              <a:gd name="connsiteY49" fmla="*/ 542925 h 1157390"/>
              <a:gd name="connsiteX50" fmla="*/ 123825 w 1000125"/>
              <a:gd name="connsiteY50" fmla="*/ 528637 h 1157390"/>
              <a:gd name="connsiteX51" fmla="*/ 138112 w 1000125"/>
              <a:gd name="connsiteY51" fmla="*/ 519112 h 1157390"/>
              <a:gd name="connsiteX52" fmla="*/ 171450 w 1000125"/>
              <a:gd name="connsiteY52" fmla="*/ 471487 h 1157390"/>
              <a:gd name="connsiteX53" fmla="*/ 195262 w 1000125"/>
              <a:gd name="connsiteY53" fmla="*/ 400050 h 1157390"/>
              <a:gd name="connsiteX54" fmla="*/ 204787 w 1000125"/>
              <a:gd name="connsiteY54" fmla="*/ 342900 h 1157390"/>
              <a:gd name="connsiteX55" fmla="*/ 209550 w 1000125"/>
              <a:gd name="connsiteY55" fmla="*/ 309562 h 1157390"/>
              <a:gd name="connsiteX56" fmla="*/ 219075 w 1000125"/>
              <a:gd name="connsiteY56" fmla="*/ 147637 h 1157390"/>
              <a:gd name="connsiteX57" fmla="*/ 228600 w 1000125"/>
              <a:gd name="connsiteY57" fmla="*/ 71437 h 1157390"/>
              <a:gd name="connsiteX58" fmla="*/ 238125 w 1000125"/>
              <a:gd name="connsiteY58" fmla="*/ 42862 h 1157390"/>
              <a:gd name="connsiteX59" fmla="*/ 266700 w 1000125"/>
              <a:gd name="connsiteY59" fmla="*/ 23812 h 1157390"/>
              <a:gd name="connsiteX60" fmla="*/ 300037 w 1000125"/>
              <a:gd name="connsiteY60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38200 w 1000125"/>
              <a:gd name="connsiteY10" fmla="*/ 138112 h 1157390"/>
              <a:gd name="connsiteX11" fmla="*/ 866775 w 1000125"/>
              <a:gd name="connsiteY11" fmla="*/ 195262 h 1157390"/>
              <a:gd name="connsiteX12" fmla="*/ 900112 w 1000125"/>
              <a:gd name="connsiteY12" fmla="*/ 280987 h 1157390"/>
              <a:gd name="connsiteX13" fmla="*/ 942975 w 1000125"/>
              <a:gd name="connsiteY13" fmla="*/ 400050 h 1157390"/>
              <a:gd name="connsiteX14" fmla="*/ 971550 w 1000125"/>
              <a:gd name="connsiteY14" fmla="*/ 500062 h 1157390"/>
              <a:gd name="connsiteX15" fmla="*/ 990600 w 1000125"/>
              <a:gd name="connsiteY15" fmla="*/ 566737 h 1157390"/>
              <a:gd name="connsiteX16" fmla="*/ 1000125 w 1000125"/>
              <a:gd name="connsiteY16" fmla="*/ 595312 h 1157390"/>
              <a:gd name="connsiteX17" fmla="*/ 1000125 w 1000125"/>
              <a:gd name="connsiteY17" fmla="*/ 685800 h 1157390"/>
              <a:gd name="connsiteX18" fmla="*/ 976312 w 1000125"/>
              <a:gd name="connsiteY18" fmla="*/ 762000 h 1157390"/>
              <a:gd name="connsiteX19" fmla="*/ 933450 w 1000125"/>
              <a:gd name="connsiteY19" fmla="*/ 790575 h 1157390"/>
              <a:gd name="connsiteX20" fmla="*/ 871537 w 1000125"/>
              <a:gd name="connsiteY20" fmla="*/ 814387 h 1157390"/>
              <a:gd name="connsiteX21" fmla="*/ 814387 w 1000125"/>
              <a:gd name="connsiteY21" fmla="*/ 833437 h 1157390"/>
              <a:gd name="connsiteX22" fmla="*/ 785812 w 1000125"/>
              <a:gd name="connsiteY22" fmla="*/ 842962 h 1157390"/>
              <a:gd name="connsiteX23" fmla="*/ 681037 w 1000125"/>
              <a:gd name="connsiteY23" fmla="*/ 852487 h 1157390"/>
              <a:gd name="connsiteX24" fmla="*/ 647700 w 1000125"/>
              <a:gd name="connsiteY24" fmla="*/ 876300 h 1157390"/>
              <a:gd name="connsiteX25" fmla="*/ 576262 w 1000125"/>
              <a:gd name="connsiteY25" fmla="*/ 928687 h 1157390"/>
              <a:gd name="connsiteX26" fmla="*/ 519112 w 1000125"/>
              <a:gd name="connsiteY26" fmla="*/ 985837 h 1157390"/>
              <a:gd name="connsiteX27" fmla="*/ 485775 w 1000125"/>
              <a:gd name="connsiteY27" fmla="*/ 1023937 h 1157390"/>
              <a:gd name="connsiteX28" fmla="*/ 461962 w 1000125"/>
              <a:gd name="connsiteY28" fmla="*/ 1052512 h 1157390"/>
              <a:gd name="connsiteX29" fmla="*/ 433387 w 1000125"/>
              <a:gd name="connsiteY29" fmla="*/ 1071562 h 1157390"/>
              <a:gd name="connsiteX30" fmla="*/ 381000 w 1000125"/>
              <a:gd name="connsiteY30" fmla="*/ 1109662 h 1157390"/>
              <a:gd name="connsiteX31" fmla="*/ 338137 w 1000125"/>
              <a:gd name="connsiteY31" fmla="*/ 1128712 h 1157390"/>
              <a:gd name="connsiteX32" fmla="*/ 309562 w 1000125"/>
              <a:gd name="connsiteY32" fmla="*/ 1138237 h 1157390"/>
              <a:gd name="connsiteX33" fmla="*/ 280987 w 1000125"/>
              <a:gd name="connsiteY33" fmla="*/ 1147762 h 1157390"/>
              <a:gd name="connsiteX34" fmla="*/ 200025 w 1000125"/>
              <a:gd name="connsiteY34" fmla="*/ 1157287 h 1157390"/>
              <a:gd name="connsiteX35" fmla="*/ 171450 w 1000125"/>
              <a:gd name="connsiteY35" fmla="*/ 1152525 h 1157390"/>
              <a:gd name="connsiteX36" fmla="*/ 114300 w 1000125"/>
              <a:gd name="connsiteY36" fmla="*/ 1128712 h 1157390"/>
              <a:gd name="connsiteX37" fmla="*/ 90487 w 1000125"/>
              <a:gd name="connsiteY37" fmla="*/ 1104900 h 1157390"/>
              <a:gd name="connsiteX38" fmla="*/ 61912 w 1000125"/>
              <a:gd name="connsiteY38" fmla="*/ 1047750 h 1157390"/>
              <a:gd name="connsiteX39" fmla="*/ 47625 w 1000125"/>
              <a:gd name="connsiteY39" fmla="*/ 1004887 h 1157390"/>
              <a:gd name="connsiteX40" fmla="*/ 28575 w 1000125"/>
              <a:gd name="connsiteY40" fmla="*/ 938212 h 1157390"/>
              <a:gd name="connsiteX41" fmla="*/ 19050 w 1000125"/>
              <a:gd name="connsiteY41" fmla="*/ 923925 h 1157390"/>
              <a:gd name="connsiteX42" fmla="*/ 0 w 1000125"/>
              <a:gd name="connsiteY42" fmla="*/ 785812 h 1157390"/>
              <a:gd name="connsiteX43" fmla="*/ 4762 w 1000125"/>
              <a:gd name="connsiteY43" fmla="*/ 704850 h 1157390"/>
              <a:gd name="connsiteX44" fmla="*/ 14287 w 1000125"/>
              <a:gd name="connsiteY44" fmla="*/ 676275 h 1157390"/>
              <a:gd name="connsiteX45" fmla="*/ 57150 w 1000125"/>
              <a:gd name="connsiteY45" fmla="*/ 623887 h 1157390"/>
              <a:gd name="connsiteX46" fmla="*/ 76200 w 1000125"/>
              <a:gd name="connsiteY46" fmla="*/ 600075 h 1157390"/>
              <a:gd name="connsiteX47" fmla="*/ 95250 w 1000125"/>
              <a:gd name="connsiteY47" fmla="*/ 571500 h 1157390"/>
              <a:gd name="connsiteX48" fmla="*/ 114300 w 1000125"/>
              <a:gd name="connsiteY48" fmla="*/ 542925 h 1157390"/>
              <a:gd name="connsiteX49" fmla="*/ 123825 w 1000125"/>
              <a:gd name="connsiteY49" fmla="*/ 528637 h 1157390"/>
              <a:gd name="connsiteX50" fmla="*/ 138112 w 1000125"/>
              <a:gd name="connsiteY50" fmla="*/ 519112 h 1157390"/>
              <a:gd name="connsiteX51" fmla="*/ 171450 w 1000125"/>
              <a:gd name="connsiteY51" fmla="*/ 471487 h 1157390"/>
              <a:gd name="connsiteX52" fmla="*/ 195262 w 1000125"/>
              <a:gd name="connsiteY52" fmla="*/ 400050 h 1157390"/>
              <a:gd name="connsiteX53" fmla="*/ 204787 w 1000125"/>
              <a:gd name="connsiteY53" fmla="*/ 342900 h 1157390"/>
              <a:gd name="connsiteX54" fmla="*/ 209550 w 1000125"/>
              <a:gd name="connsiteY54" fmla="*/ 309562 h 1157390"/>
              <a:gd name="connsiteX55" fmla="*/ 219075 w 1000125"/>
              <a:gd name="connsiteY55" fmla="*/ 147637 h 1157390"/>
              <a:gd name="connsiteX56" fmla="*/ 228600 w 1000125"/>
              <a:gd name="connsiteY56" fmla="*/ 71437 h 1157390"/>
              <a:gd name="connsiteX57" fmla="*/ 238125 w 1000125"/>
              <a:gd name="connsiteY57" fmla="*/ 42862 h 1157390"/>
              <a:gd name="connsiteX58" fmla="*/ 266700 w 1000125"/>
              <a:gd name="connsiteY58" fmla="*/ 23812 h 1157390"/>
              <a:gd name="connsiteX59" fmla="*/ 300037 w 1000125"/>
              <a:gd name="connsiteY59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71525 w 1000125"/>
              <a:gd name="connsiteY7" fmla="*/ 38100 h 1157390"/>
              <a:gd name="connsiteX8" fmla="*/ 804862 w 1000125"/>
              <a:gd name="connsiteY8" fmla="*/ 80962 h 1157390"/>
              <a:gd name="connsiteX9" fmla="*/ 838200 w 1000125"/>
              <a:gd name="connsiteY9" fmla="*/ 138112 h 1157390"/>
              <a:gd name="connsiteX10" fmla="*/ 866775 w 1000125"/>
              <a:gd name="connsiteY10" fmla="*/ 195262 h 1157390"/>
              <a:gd name="connsiteX11" fmla="*/ 900112 w 1000125"/>
              <a:gd name="connsiteY11" fmla="*/ 280987 h 1157390"/>
              <a:gd name="connsiteX12" fmla="*/ 942975 w 1000125"/>
              <a:gd name="connsiteY12" fmla="*/ 400050 h 1157390"/>
              <a:gd name="connsiteX13" fmla="*/ 971550 w 1000125"/>
              <a:gd name="connsiteY13" fmla="*/ 500062 h 1157390"/>
              <a:gd name="connsiteX14" fmla="*/ 990600 w 1000125"/>
              <a:gd name="connsiteY14" fmla="*/ 566737 h 1157390"/>
              <a:gd name="connsiteX15" fmla="*/ 1000125 w 1000125"/>
              <a:gd name="connsiteY15" fmla="*/ 595312 h 1157390"/>
              <a:gd name="connsiteX16" fmla="*/ 1000125 w 1000125"/>
              <a:gd name="connsiteY16" fmla="*/ 685800 h 1157390"/>
              <a:gd name="connsiteX17" fmla="*/ 976312 w 1000125"/>
              <a:gd name="connsiteY17" fmla="*/ 762000 h 1157390"/>
              <a:gd name="connsiteX18" fmla="*/ 933450 w 1000125"/>
              <a:gd name="connsiteY18" fmla="*/ 790575 h 1157390"/>
              <a:gd name="connsiteX19" fmla="*/ 871537 w 1000125"/>
              <a:gd name="connsiteY19" fmla="*/ 814387 h 1157390"/>
              <a:gd name="connsiteX20" fmla="*/ 814387 w 1000125"/>
              <a:gd name="connsiteY20" fmla="*/ 833437 h 1157390"/>
              <a:gd name="connsiteX21" fmla="*/ 785812 w 1000125"/>
              <a:gd name="connsiteY21" fmla="*/ 842962 h 1157390"/>
              <a:gd name="connsiteX22" fmla="*/ 681037 w 1000125"/>
              <a:gd name="connsiteY22" fmla="*/ 852487 h 1157390"/>
              <a:gd name="connsiteX23" fmla="*/ 647700 w 1000125"/>
              <a:gd name="connsiteY23" fmla="*/ 876300 h 1157390"/>
              <a:gd name="connsiteX24" fmla="*/ 576262 w 1000125"/>
              <a:gd name="connsiteY24" fmla="*/ 928687 h 1157390"/>
              <a:gd name="connsiteX25" fmla="*/ 519112 w 1000125"/>
              <a:gd name="connsiteY25" fmla="*/ 985837 h 1157390"/>
              <a:gd name="connsiteX26" fmla="*/ 485775 w 1000125"/>
              <a:gd name="connsiteY26" fmla="*/ 1023937 h 1157390"/>
              <a:gd name="connsiteX27" fmla="*/ 461962 w 1000125"/>
              <a:gd name="connsiteY27" fmla="*/ 1052512 h 1157390"/>
              <a:gd name="connsiteX28" fmla="*/ 433387 w 1000125"/>
              <a:gd name="connsiteY28" fmla="*/ 1071562 h 1157390"/>
              <a:gd name="connsiteX29" fmla="*/ 381000 w 1000125"/>
              <a:gd name="connsiteY29" fmla="*/ 1109662 h 1157390"/>
              <a:gd name="connsiteX30" fmla="*/ 338137 w 1000125"/>
              <a:gd name="connsiteY30" fmla="*/ 1128712 h 1157390"/>
              <a:gd name="connsiteX31" fmla="*/ 309562 w 1000125"/>
              <a:gd name="connsiteY31" fmla="*/ 1138237 h 1157390"/>
              <a:gd name="connsiteX32" fmla="*/ 280987 w 1000125"/>
              <a:gd name="connsiteY32" fmla="*/ 1147762 h 1157390"/>
              <a:gd name="connsiteX33" fmla="*/ 200025 w 1000125"/>
              <a:gd name="connsiteY33" fmla="*/ 1157287 h 1157390"/>
              <a:gd name="connsiteX34" fmla="*/ 171450 w 1000125"/>
              <a:gd name="connsiteY34" fmla="*/ 1152525 h 1157390"/>
              <a:gd name="connsiteX35" fmla="*/ 114300 w 1000125"/>
              <a:gd name="connsiteY35" fmla="*/ 1128712 h 1157390"/>
              <a:gd name="connsiteX36" fmla="*/ 90487 w 1000125"/>
              <a:gd name="connsiteY36" fmla="*/ 1104900 h 1157390"/>
              <a:gd name="connsiteX37" fmla="*/ 61912 w 1000125"/>
              <a:gd name="connsiteY37" fmla="*/ 1047750 h 1157390"/>
              <a:gd name="connsiteX38" fmla="*/ 47625 w 1000125"/>
              <a:gd name="connsiteY38" fmla="*/ 1004887 h 1157390"/>
              <a:gd name="connsiteX39" fmla="*/ 28575 w 1000125"/>
              <a:gd name="connsiteY39" fmla="*/ 938212 h 1157390"/>
              <a:gd name="connsiteX40" fmla="*/ 19050 w 1000125"/>
              <a:gd name="connsiteY40" fmla="*/ 923925 h 1157390"/>
              <a:gd name="connsiteX41" fmla="*/ 0 w 1000125"/>
              <a:gd name="connsiteY41" fmla="*/ 785812 h 1157390"/>
              <a:gd name="connsiteX42" fmla="*/ 4762 w 1000125"/>
              <a:gd name="connsiteY42" fmla="*/ 704850 h 1157390"/>
              <a:gd name="connsiteX43" fmla="*/ 14287 w 1000125"/>
              <a:gd name="connsiteY43" fmla="*/ 676275 h 1157390"/>
              <a:gd name="connsiteX44" fmla="*/ 57150 w 1000125"/>
              <a:gd name="connsiteY44" fmla="*/ 623887 h 1157390"/>
              <a:gd name="connsiteX45" fmla="*/ 76200 w 1000125"/>
              <a:gd name="connsiteY45" fmla="*/ 600075 h 1157390"/>
              <a:gd name="connsiteX46" fmla="*/ 95250 w 1000125"/>
              <a:gd name="connsiteY46" fmla="*/ 571500 h 1157390"/>
              <a:gd name="connsiteX47" fmla="*/ 114300 w 1000125"/>
              <a:gd name="connsiteY47" fmla="*/ 542925 h 1157390"/>
              <a:gd name="connsiteX48" fmla="*/ 123825 w 1000125"/>
              <a:gd name="connsiteY48" fmla="*/ 528637 h 1157390"/>
              <a:gd name="connsiteX49" fmla="*/ 138112 w 1000125"/>
              <a:gd name="connsiteY49" fmla="*/ 519112 h 1157390"/>
              <a:gd name="connsiteX50" fmla="*/ 171450 w 1000125"/>
              <a:gd name="connsiteY50" fmla="*/ 471487 h 1157390"/>
              <a:gd name="connsiteX51" fmla="*/ 195262 w 1000125"/>
              <a:gd name="connsiteY51" fmla="*/ 400050 h 1157390"/>
              <a:gd name="connsiteX52" fmla="*/ 204787 w 1000125"/>
              <a:gd name="connsiteY52" fmla="*/ 342900 h 1157390"/>
              <a:gd name="connsiteX53" fmla="*/ 209550 w 1000125"/>
              <a:gd name="connsiteY53" fmla="*/ 309562 h 1157390"/>
              <a:gd name="connsiteX54" fmla="*/ 219075 w 1000125"/>
              <a:gd name="connsiteY54" fmla="*/ 147637 h 1157390"/>
              <a:gd name="connsiteX55" fmla="*/ 228600 w 1000125"/>
              <a:gd name="connsiteY55" fmla="*/ 71437 h 1157390"/>
              <a:gd name="connsiteX56" fmla="*/ 238125 w 1000125"/>
              <a:gd name="connsiteY56" fmla="*/ 42862 h 1157390"/>
              <a:gd name="connsiteX57" fmla="*/ 266700 w 1000125"/>
              <a:gd name="connsiteY57" fmla="*/ 23812 h 1157390"/>
              <a:gd name="connsiteX58" fmla="*/ 300037 w 1000125"/>
              <a:gd name="connsiteY58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61962 w 1000125"/>
              <a:gd name="connsiteY26" fmla="*/ 1052512 h 1157390"/>
              <a:gd name="connsiteX27" fmla="*/ 433387 w 1000125"/>
              <a:gd name="connsiteY27" fmla="*/ 1071562 h 1157390"/>
              <a:gd name="connsiteX28" fmla="*/ 381000 w 1000125"/>
              <a:gd name="connsiteY28" fmla="*/ 1109662 h 1157390"/>
              <a:gd name="connsiteX29" fmla="*/ 338137 w 1000125"/>
              <a:gd name="connsiteY29" fmla="*/ 1128712 h 1157390"/>
              <a:gd name="connsiteX30" fmla="*/ 309562 w 1000125"/>
              <a:gd name="connsiteY30" fmla="*/ 1138237 h 1157390"/>
              <a:gd name="connsiteX31" fmla="*/ 280987 w 1000125"/>
              <a:gd name="connsiteY31" fmla="*/ 1147762 h 1157390"/>
              <a:gd name="connsiteX32" fmla="*/ 200025 w 1000125"/>
              <a:gd name="connsiteY32" fmla="*/ 1157287 h 1157390"/>
              <a:gd name="connsiteX33" fmla="*/ 171450 w 1000125"/>
              <a:gd name="connsiteY33" fmla="*/ 1152525 h 1157390"/>
              <a:gd name="connsiteX34" fmla="*/ 114300 w 1000125"/>
              <a:gd name="connsiteY34" fmla="*/ 1128712 h 1157390"/>
              <a:gd name="connsiteX35" fmla="*/ 90487 w 1000125"/>
              <a:gd name="connsiteY35" fmla="*/ 1104900 h 1157390"/>
              <a:gd name="connsiteX36" fmla="*/ 61912 w 1000125"/>
              <a:gd name="connsiteY36" fmla="*/ 1047750 h 1157390"/>
              <a:gd name="connsiteX37" fmla="*/ 47625 w 1000125"/>
              <a:gd name="connsiteY37" fmla="*/ 1004887 h 1157390"/>
              <a:gd name="connsiteX38" fmla="*/ 28575 w 1000125"/>
              <a:gd name="connsiteY38" fmla="*/ 938212 h 1157390"/>
              <a:gd name="connsiteX39" fmla="*/ 19050 w 1000125"/>
              <a:gd name="connsiteY39" fmla="*/ 923925 h 1157390"/>
              <a:gd name="connsiteX40" fmla="*/ 0 w 1000125"/>
              <a:gd name="connsiteY40" fmla="*/ 785812 h 1157390"/>
              <a:gd name="connsiteX41" fmla="*/ 4762 w 1000125"/>
              <a:gd name="connsiteY41" fmla="*/ 704850 h 1157390"/>
              <a:gd name="connsiteX42" fmla="*/ 14287 w 1000125"/>
              <a:gd name="connsiteY42" fmla="*/ 676275 h 1157390"/>
              <a:gd name="connsiteX43" fmla="*/ 57150 w 1000125"/>
              <a:gd name="connsiteY43" fmla="*/ 623887 h 1157390"/>
              <a:gd name="connsiteX44" fmla="*/ 76200 w 1000125"/>
              <a:gd name="connsiteY44" fmla="*/ 600075 h 1157390"/>
              <a:gd name="connsiteX45" fmla="*/ 95250 w 1000125"/>
              <a:gd name="connsiteY45" fmla="*/ 571500 h 1157390"/>
              <a:gd name="connsiteX46" fmla="*/ 114300 w 1000125"/>
              <a:gd name="connsiteY46" fmla="*/ 542925 h 1157390"/>
              <a:gd name="connsiteX47" fmla="*/ 123825 w 1000125"/>
              <a:gd name="connsiteY47" fmla="*/ 528637 h 1157390"/>
              <a:gd name="connsiteX48" fmla="*/ 138112 w 1000125"/>
              <a:gd name="connsiteY48" fmla="*/ 519112 h 1157390"/>
              <a:gd name="connsiteX49" fmla="*/ 171450 w 1000125"/>
              <a:gd name="connsiteY49" fmla="*/ 471487 h 1157390"/>
              <a:gd name="connsiteX50" fmla="*/ 195262 w 1000125"/>
              <a:gd name="connsiteY50" fmla="*/ 400050 h 1157390"/>
              <a:gd name="connsiteX51" fmla="*/ 204787 w 1000125"/>
              <a:gd name="connsiteY51" fmla="*/ 342900 h 1157390"/>
              <a:gd name="connsiteX52" fmla="*/ 209550 w 1000125"/>
              <a:gd name="connsiteY52" fmla="*/ 309562 h 1157390"/>
              <a:gd name="connsiteX53" fmla="*/ 219075 w 1000125"/>
              <a:gd name="connsiteY53" fmla="*/ 147637 h 1157390"/>
              <a:gd name="connsiteX54" fmla="*/ 228600 w 1000125"/>
              <a:gd name="connsiteY54" fmla="*/ 71437 h 1157390"/>
              <a:gd name="connsiteX55" fmla="*/ 238125 w 1000125"/>
              <a:gd name="connsiteY55" fmla="*/ 42862 h 1157390"/>
              <a:gd name="connsiteX56" fmla="*/ 266700 w 1000125"/>
              <a:gd name="connsiteY56" fmla="*/ 23812 h 1157390"/>
              <a:gd name="connsiteX57" fmla="*/ 300037 w 1000125"/>
              <a:gd name="connsiteY57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61962 w 1000125"/>
              <a:gd name="connsiteY26" fmla="*/ 1052512 h 1157390"/>
              <a:gd name="connsiteX27" fmla="*/ 433387 w 1000125"/>
              <a:gd name="connsiteY27" fmla="*/ 1071562 h 1157390"/>
              <a:gd name="connsiteX28" fmla="*/ 381000 w 1000125"/>
              <a:gd name="connsiteY28" fmla="*/ 1109662 h 1157390"/>
              <a:gd name="connsiteX29" fmla="*/ 338137 w 1000125"/>
              <a:gd name="connsiteY29" fmla="*/ 1128712 h 1157390"/>
              <a:gd name="connsiteX30" fmla="*/ 309562 w 1000125"/>
              <a:gd name="connsiteY30" fmla="*/ 1138237 h 1157390"/>
              <a:gd name="connsiteX31" fmla="*/ 280987 w 1000125"/>
              <a:gd name="connsiteY31" fmla="*/ 1147762 h 1157390"/>
              <a:gd name="connsiteX32" fmla="*/ 200025 w 1000125"/>
              <a:gd name="connsiteY32" fmla="*/ 1157287 h 1157390"/>
              <a:gd name="connsiteX33" fmla="*/ 171450 w 1000125"/>
              <a:gd name="connsiteY33" fmla="*/ 1152525 h 1157390"/>
              <a:gd name="connsiteX34" fmla="*/ 114300 w 1000125"/>
              <a:gd name="connsiteY34" fmla="*/ 1128712 h 1157390"/>
              <a:gd name="connsiteX35" fmla="*/ 90487 w 1000125"/>
              <a:gd name="connsiteY35" fmla="*/ 1104900 h 1157390"/>
              <a:gd name="connsiteX36" fmla="*/ 61912 w 1000125"/>
              <a:gd name="connsiteY36" fmla="*/ 1047750 h 1157390"/>
              <a:gd name="connsiteX37" fmla="*/ 47625 w 1000125"/>
              <a:gd name="connsiteY37" fmla="*/ 1004887 h 1157390"/>
              <a:gd name="connsiteX38" fmla="*/ 28575 w 1000125"/>
              <a:gd name="connsiteY38" fmla="*/ 938212 h 1157390"/>
              <a:gd name="connsiteX39" fmla="*/ 19050 w 1000125"/>
              <a:gd name="connsiteY39" fmla="*/ 923925 h 1157390"/>
              <a:gd name="connsiteX40" fmla="*/ 0 w 1000125"/>
              <a:gd name="connsiteY40" fmla="*/ 785812 h 1157390"/>
              <a:gd name="connsiteX41" fmla="*/ 4762 w 1000125"/>
              <a:gd name="connsiteY41" fmla="*/ 704850 h 1157390"/>
              <a:gd name="connsiteX42" fmla="*/ 14287 w 1000125"/>
              <a:gd name="connsiteY42" fmla="*/ 676275 h 1157390"/>
              <a:gd name="connsiteX43" fmla="*/ 57150 w 1000125"/>
              <a:gd name="connsiteY43" fmla="*/ 623887 h 1157390"/>
              <a:gd name="connsiteX44" fmla="*/ 76200 w 1000125"/>
              <a:gd name="connsiteY44" fmla="*/ 600075 h 1157390"/>
              <a:gd name="connsiteX45" fmla="*/ 95250 w 1000125"/>
              <a:gd name="connsiteY45" fmla="*/ 571500 h 1157390"/>
              <a:gd name="connsiteX46" fmla="*/ 114300 w 1000125"/>
              <a:gd name="connsiteY46" fmla="*/ 542925 h 1157390"/>
              <a:gd name="connsiteX47" fmla="*/ 123825 w 1000125"/>
              <a:gd name="connsiteY47" fmla="*/ 528637 h 1157390"/>
              <a:gd name="connsiteX48" fmla="*/ 171450 w 1000125"/>
              <a:gd name="connsiteY48" fmla="*/ 471487 h 1157390"/>
              <a:gd name="connsiteX49" fmla="*/ 195262 w 1000125"/>
              <a:gd name="connsiteY49" fmla="*/ 400050 h 1157390"/>
              <a:gd name="connsiteX50" fmla="*/ 204787 w 1000125"/>
              <a:gd name="connsiteY50" fmla="*/ 342900 h 1157390"/>
              <a:gd name="connsiteX51" fmla="*/ 209550 w 1000125"/>
              <a:gd name="connsiteY51" fmla="*/ 309562 h 1157390"/>
              <a:gd name="connsiteX52" fmla="*/ 219075 w 1000125"/>
              <a:gd name="connsiteY52" fmla="*/ 147637 h 1157390"/>
              <a:gd name="connsiteX53" fmla="*/ 228600 w 1000125"/>
              <a:gd name="connsiteY53" fmla="*/ 71437 h 1157390"/>
              <a:gd name="connsiteX54" fmla="*/ 238125 w 1000125"/>
              <a:gd name="connsiteY54" fmla="*/ 42862 h 1157390"/>
              <a:gd name="connsiteX55" fmla="*/ 266700 w 1000125"/>
              <a:gd name="connsiteY55" fmla="*/ 23812 h 1157390"/>
              <a:gd name="connsiteX56" fmla="*/ 300037 w 1000125"/>
              <a:gd name="connsiteY56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61962 w 1000125"/>
              <a:gd name="connsiteY26" fmla="*/ 1052512 h 1157390"/>
              <a:gd name="connsiteX27" fmla="*/ 433387 w 1000125"/>
              <a:gd name="connsiteY27" fmla="*/ 1071562 h 1157390"/>
              <a:gd name="connsiteX28" fmla="*/ 381000 w 1000125"/>
              <a:gd name="connsiteY28" fmla="*/ 1109662 h 1157390"/>
              <a:gd name="connsiteX29" fmla="*/ 338137 w 1000125"/>
              <a:gd name="connsiteY29" fmla="*/ 1128712 h 1157390"/>
              <a:gd name="connsiteX30" fmla="*/ 309562 w 1000125"/>
              <a:gd name="connsiteY30" fmla="*/ 1138237 h 1157390"/>
              <a:gd name="connsiteX31" fmla="*/ 280987 w 1000125"/>
              <a:gd name="connsiteY31" fmla="*/ 1147762 h 1157390"/>
              <a:gd name="connsiteX32" fmla="*/ 200025 w 1000125"/>
              <a:gd name="connsiteY32" fmla="*/ 1157287 h 1157390"/>
              <a:gd name="connsiteX33" fmla="*/ 171450 w 1000125"/>
              <a:gd name="connsiteY33" fmla="*/ 1152525 h 1157390"/>
              <a:gd name="connsiteX34" fmla="*/ 114300 w 1000125"/>
              <a:gd name="connsiteY34" fmla="*/ 1128712 h 1157390"/>
              <a:gd name="connsiteX35" fmla="*/ 90487 w 1000125"/>
              <a:gd name="connsiteY35" fmla="*/ 1104900 h 1157390"/>
              <a:gd name="connsiteX36" fmla="*/ 61912 w 1000125"/>
              <a:gd name="connsiteY36" fmla="*/ 1047750 h 1157390"/>
              <a:gd name="connsiteX37" fmla="*/ 47625 w 1000125"/>
              <a:gd name="connsiteY37" fmla="*/ 1004887 h 1157390"/>
              <a:gd name="connsiteX38" fmla="*/ 28575 w 1000125"/>
              <a:gd name="connsiteY38" fmla="*/ 938212 h 1157390"/>
              <a:gd name="connsiteX39" fmla="*/ 19050 w 1000125"/>
              <a:gd name="connsiteY39" fmla="*/ 923925 h 1157390"/>
              <a:gd name="connsiteX40" fmla="*/ 0 w 1000125"/>
              <a:gd name="connsiteY40" fmla="*/ 785812 h 1157390"/>
              <a:gd name="connsiteX41" fmla="*/ 4762 w 1000125"/>
              <a:gd name="connsiteY41" fmla="*/ 704850 h 1157390"/>
              <a:gd name="connsiteX42" fmla="*/ 14287 w 1000125"/>
              <a:gd name="connsiteY42" fmla="*/ 676275 h 1157390"/>
              <a:gd name="connsiteX43" fmla="*/ 57150 w 1000125"/>
              <a:gd name="connsiteY43" fmla="*/ 623887 h 1157390"/>
              <a:gd name="connsiteX44" fmla="*/ 76200 w 1000125"/>
              <a:gd name="connsiteY44" fmla="*/ 600075 h 1157390"/>
              <a:gd name="connsiteX45" fmla="*/ 95250 w 1000125"/>
              <a:gd name="connsiteY45" fmla="*/ 571500 h 1157390"/>
              <a:gd name="connsiteX46" fmla="*/ 123825 w 1000125"/>
              <a:gd name="connsiteY46" fmla="*/ 528637 h 1157390"/>
              <a:gd name="connsiteX47" fmla="*/ 171450 w 1000125"/>
              <a:gd name="connsiteY47" fmla="*/ 471487 h 1157390"/>
              <a:gd name="connsiteX48" fmla="*/ 195262 w 1000125"/>
              <a:gd name="connsiteY48" fmla="*/ 400050 h 1157390"/>
              <a:gd name="connsiteX49" fmla="*/ 204787 w 1000125"/>
              <a:gd name="connsiteY49" fmla="*/ 342900 h 1157390"/>
              <a:gd name="connsiteX50" fmla="*/ 209550 w 1000125"/>
              <a:gd name="connsiteY50" fmla="*/ 309562 h 1157390"/>
              <a:gd name="connsiteX51" fmla="*/ 219075 w 1000125"/>
              <a:gd name="connsiteY51" fmla="*/ 147637 h 1157390"/>
              <a:gd name="connsiteX52" fmla="*/ 228600 w 1000125"/>
              <a:gd name="connsiteY52" fmla="*/ 71437 h 1157390"/>
              <a:gd name="connsiteX53" fmla="*/ 238125 w 1000125"/>
              <a:gd name="connsiteY53" fmla="*/ 42862 h 1157390"/>
              <a:gd name="connsiteX54" fmla="*/ 266700 w 1000125"/>
              <a:gd name="connsiteY54" fmla="*/ 23812 h 1157390"/>
              <a:gd name="connsiteX55" fmla="*/ 300037 w 1000125"/>
              <a:gd name="connsiteY55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61962 w 1000125"/>
              <a:gd name="connsiteY26" fmla="*/ 1052512 h 1157390"/>
              <a:gd name="connsiteX27" fmla="*/ 433387 w 1000125"/>
              <a:gd name="connsiteY27" fmla="*/ 1071562 h 1157390"/>
              <a:gd name="connsiteX28" fmla="*/ 381000 w 1000125"/>
              <a:gd name="connsiteY28" fmla="*/ 1109662 h 1157390"/>
              <a:gd name="connsiteX29" fmla="*/ 338137 w 1000125"/>
              <a:gd name="connsiteY29" fmla="*/ 1128712 h 1157390"/>
              <a:gd name="connsiteX30" fmla="*/ 309562 w 1000125"/>
              <a:gd name="connsiteY30" fmla="*/ 1138237 h 1157390"/>
              <a:gd name="connsiteX31" fmla="*/ 280987 w 1000125"/>
              <a:gd name="connsiteY31" fmla="*/ 1147762 h 1157390"/>
              <a:gd name="connsiteX32" fmla="*/ 200025 w 1000125"/>
              <a:gd name="connsiteY32" fmla="*/ 1157287 h 1157390"/>
              <a:gd name="connsiteX33" fmla="*/ 171450 w 1000125"/>
              <a:gd name="connsiteY33" fmla="*/ 1152525 h 1157390"/>
              <a:gd name="connsiteX34" fmla="*/ 114300 w 1000125"/>
              <a:gd name="connsiteY34" fmla="*/ 1128712 h 1157390"/>
              <a:gd name="connsiteX35" fmla="*/ 90487 w 1000125"/>
              <a:gd name="connsiteY35" fmla="*/ 1104900 h 1157390"/>
              <a:gd name="connsiteX36" fmla="*/ 61912 w 1000125"/>
              <a:gd name="connsiteY36" fmla="*/ 1047750 h 1157390"/>
              <a:gd name="connsiteX37" fmla="*/ 47625 w 1000125"/>
              <a:gd name="connsiteY37" fmla="*/ 1004887 h 1157390"/>
              <a:gd name="connsiteX38" fmla="*/ 28575 w 1000125"/>
              <a:gd name="connsiteY38" fmla="*/ 938212 h 1157390"/>
              <a:gd name="connsiteX39" fmla="*/ 19050 w 1000125"/>
              <a:gd name="connsiteY39" fmla="*/ 923925 h 1157390"/>
              <a:gd name="connsiteX40" fmla="*/ 0 w 1000125"/>
              <a:gd name="connsiteY40" fmla="*/ 785812 h 1157390"/>
              <a:gd name="connsiteX41" fmla="*/ 4762 w 1000125"/>
              <a:gd name="connsiteY41" fmla="*/ 704850 h 1157390"/>
              <a:gd name="connsiteX42" fmla="*/ 14287 w 1000125"/>
              <a:gd name="connsiteY42" fmla="*/ 676275 h 1157390"/>
              <a:gd name="connsiteX43" fmla="*/ 57150 w 1000125"/>
              <a:gd name="connsiteY43" fmla="*/ 623887 h 1157390"/>
              <a:gd name="connsiteX44" fmla="*/ 95250 w 1000125"/>
              <a:gd name="connsiteY44" fmla="*/ 571500 h 1157390"/>
              <a:gd name="connsiteX45" fmla="*/ 123825 w 1000125"/>
              <a:gd name="connsiteY45" fmla="*/ 528637 h 1157390"/>
              <a:gd name="connsiteX46" fmla="*/ 171450 w 1000125"/>
              <a:gd name="connsiteY46" fmla="*/ 471487 h 1157390"/>
              <a:gd name="connsiteX47" fmla="*/ 195262 w 1000125"/>
              <a:gd name="connsiteY47" fmla="*/ 400050 h 1157390"/>
              <a:gd name="connsiteX48" fmla="*/ 204787 w 1000125"/>
              <a:gd name="connsiteY48" fmla="*/ 342900 h 1157390"/>
              <a:gd name="connsiteX49" fmla="*/ 209550 w 1000125"/>
              <a:gd name="connsiteY49" fmla="*/ 309562 h 1157390"/>
              <a:gd name="connsiteX50" fmla="*/ 219075 w 1000125"/>
              <a:gd name="connsiteY50" fmla="*/ 147637 h 1157390"/>
              <a:gd name="connsiteX51" fmla="*/ 228600 w 1000125"/>
              <a:gd name="connsiteY51" fmla="*/ 71437 h 1157390"/>
              <a:gd name="connsiteX52" fmla="*/ 238125 w 1000125"/>
              <a:gd name="connsiteY52" fmla="*/ 42862 h 1157390"/>
              <a:gd name="connsiteX53" fmla="*/ 266700 w 1000125"/>
              <a:gd name="connsiteY53" fmla="*/ 23812 h 1157390"/>
              <a:gd name="connsiteX54" fmla="*/ 300037 w 1000125"/>
              <a:gd name="connsiteY54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61962 w 1000125"/>
              <a:gd name="connsiteY26" fmla="*/ 1052512 h 1157390"/>
              <a:gd name="connsiteX27" fmla="*/ 433387 w 1000125"/>
              <a:gd name="connsiteY27" fmla="*/ 1071562 h 1157390"/>
              <a:gd name="connsiteX28" fmla="*/ 381000 w 1000125"/>
              <a:gd name="connsiteY28" fmla="*/ 1109662 h 1157390"/>
              <a:gd name="connsiteX29" fmla="*/ 338137 w 1000125"/>
              <a:gd name="connsiteY29" fmla="*/ 1128712 h 1157390"/>
              <a:gd name="connsiteX30" fmla="*/ 309562 w 1000125"/>
              <a:gd name="connsiteY30" fmla="*/ 1138237 h 1157390"/>
              <a:gd name="connsiteX31" fmla="*/ 280987 w 1000125"/>
              <a:gd name="connsiteY31" fmla="*/ 1147762 h 1157390"/>
              <a:gd name="connsiteX32" fmla="*/ 200025 w 1000125"/>
              <a:gd name="connsiteY32" fmla="*/ 1157287 h 1157390"/>
              <a:gd name="connsiteX33" fmla="*/ 171450 w 1000125"/>
              <a:gd name="connsiteY33" fmla="*/ 1152525 h 1157390"/>
              <a:gd name="connsiteX34" fmla="*/ 114300 w 1000125"/>
              <a:gd name="connsiteY34" fmla="*/ 1128712 h 1157390"/>
              <a:gd name="connsiteX35" fmla="*/ 90487 w 1000125"/>
              <a:gd name="connsiteY35" fmla="*/ 1104900 h 1157390"/>
              <a:gd name="connsiteX36" fmla="*/ 61912 w 1000125"/>
              <a:gd name="connsiteY36" fmla="*/ 1047750 h 1157390"/>
              <a:gd name="connsiteX37" fmla="*/ 47625 w 1000125"/>
              <a:gd name="connsiteY37" fmla="*/ 1004887 h 1157390"/>
              <a:gd name="connsiteX38" fmla="*/ 28575 w 1000125"/>
              <a:gd name="connsiteY38" fmla="*/ 938212 h 1157390"/>
              <a:gd name="connsiteX39" fmla="*/ 0 w 1000125"/>
              <a:gd name="connsiteY39" fmla="*/ 785812 h 1157390"/>
              <a:gd name="connsiteX40" fmla="*/ 4762 w 1000125"/>
              <a:gd name="connsiteY40" fmla="*/ 704850 h 1157390"/>
              <a:gd name="connsiteX41" fmla="*/ 14287 w 1000125"/>
              <a:gd name="connsiteY41" fmla="*/ 676275 h 1157390"/>
              <a:gd name="connsiteX42" fmla="*/ 57150 w 1000125"/>
              <a:gd name="connsiteY42" fmla="*/ 623887 h 1157390"/>
              <a:gd name="connsiteX43" fmla="*/ 95250 w 1000125"/>
              <a:gd name="connsiteY43" fmla="*/ 571500 h 1157390"/>
              <a:gd name="connsiteX44" fmla="*/ 123825 w 1000125"/>
              <a:gd name="connsiteY44" fmla="*/ 528637 h 1157390"/>
              <a:gd name="connsiteX45" fmla="*/ 171450 w 1000125"/>
              <a:gd name="connsiteY45" fmla="*/ 471487 h 1157390"/>
              <a:gd name="connsiteX46" fmla="*/ 195262 w 1000125"/>
              <a:gd name="connsiteY46" fmla="*/ 400050 h 1157390"/>
              <a:gd name="connsiteX47" fmla="*/ 204787 w 1000125"/>
              <a:gd name="connsiteY47" fmla="*/ 342900 h 1157390"/>
              <a:gd name="connsiteX48" fmla="*/ 209550 w 1000125"/>
              <a:gd name="connsiteY48" fmla="*/ 309562 h 1157390"/>
              <a:gd name="connsiteX49" fmla="*/ 219075 w 1000125"/>
              <a:gd name="connsiteY49" fmla="*/ 147637 h 1157390"/>
              <a:gd name="connsiteX50" fmla="*/ 228600 w 1000125"/>
              <a:gd name="connsiteY50" fmla="*/ 71437 h 1157390"/>
              <a:gd name="connsiteX51" fmla="*/ 238125 w 1000125"/>
              <a:gd name="connsiteY51" fmla="*/ 42862 h 1157390"/>
              <a:gd name="connsiteX52" fmla="*/ 266700 w 1000125"/>
              <a:gd name="connsiteY52" fmla="*/ 23812 h 1157390"/>
              <a:gd name="connsiteX53" fmla="*/ 300037 w 1000125"/>
              <a:gd name="connsiteY53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61962 w 1000125"/>
              <a:gd name="connsiteY26" fmla="*/ 1052512 h 1157390"/>
              <a:gd name="connsiteX27" fmla="*/ 433387 w 1000125"/>
              <a:gd name="connsiteY27" fmla="*/ 1071562 h 1157390"/>
              <a:gd name="connsiteX28" fmla="*/ 381000 w 1000125"/>
              <a:gd name="connsiteY28" fmla="*/ 1109662 h 1157390"/>
              <a:gd name="connsiteX29" fmla="*/ 338137 w 1000125"/>
              <a:gd name="connsiteY29" fmla="*/ 1128712 h 1157390"/>
              <a:gd name="connsiteX30" fmla="*/ 280987 w 1000125"/>
              <a:gd name="connsiteY30" fmla="*/ 1147762 h 1157390"/>
              <a:gd name="connsiteX31" fmla="*/ 200025 w 1000125"/>
              <a:gd name="connsiteY31" fmla="*/ 1157287 h 1157390"/>
              <a:gd name="connsiteX32" fmla="*/ 171450 w 1000125"/>
              <a:gd name="connsiteY32" fmla="*/ 1152525 h 1157390"/>
              <a:gd name="connsiteX33" fmla="*/ 114300 w 1000125"/>
              <a:gd name="connsiteY33" fmla="*/ 1128712 h 1157390"/>
              <a:gd name="connsiteX34" fmla="*/ 90487 w 1000125"/>
              <a:gd name="connsiteY34" fmla="*/ 1104900 h 1157390"/>
              <a:gd name="connsiteX35" fmla="*/ 61912 w 1000125"/>
              <a:gd name="connsiteY35" fmla="*/ 1047750 h 1157390"/>
              <a:gd name="connsiteX36" fmla="*/ 47625 w 1000125"/>
              <a:gd name="connsiteY36" fmla="*/ 1004887 h 1157390"/>
              <a:gd name="connsiteX37" fmla="*/ 28575 w 1000125"/>
              <a:gd name="connsiteY37" fmla="*/ 938212 h 1157390"/>
              <a:gd name="connsiteX38" fmla="*/ 0 w 1000125"/>
              <a:gd name="connsiteY38" fmla="*/ 785812 h 1157390"/>
              <a:gd name="connsiteX39" fmla="*/ 4762 w 1000125"/>
              <a:gd name="connsiteY39" fmla="*/ 704850 h 1157390"/>
              <a:gd name="connsiteX40" fmla="*/ 14287 w 1000125"/>
              <a:gd name="connsiteY40" fmla="*/ 676275 h 1157390"/>
              <a:gd name="connsiteX41" fmla="*/ 57150 w 1000125"/>
              <a:gd name="connsiteY41" fmla="*/ 623887 h 1157390"/>
              <a:gd name="connsiteX42" fmla="*/ 95250 w 1000125"/>
              <a:gd name="connsiteY42" fmla="*/ 571500 h 1157390"/>
              <a:gd name="connsiteX43" fmla="*/ 123825 w 1000125"/>
              <a:gd name="connsiteY43" fmla="*/ 528637 h 1157390"/>
              <a:gd name="connsiteX44" fmla="*/ 171450 w 1000125"/>
              <a:gd name="connsiteY44" fmla="*/ 471487 h 1157390"/>
              <a:gd name="connsiteX45" fmla="*/ 195262 w 1000125"/>
              <a:gd name="connsiteY45" fmla="*/ 400050 h 1157390"/>
              <a:gd name="connsiteX46" fmla="*/ 204787 w 1000125"/>
              <a:gd name="connsiteY46" fmla="*/ 342900 h 1157390"/>
              <a:gd name="connsiteX47" fmla="*/ 209550 w 1000125"/>
              <a:gd name="connsiteY47" fmla="*/ 309562 h 1157390"/>
              <a:gd name="connsiteX48" fmla="*/ 219075 w 1000125"/>
              <a:gd name="connsiteY48" fmla="*/ 147637 h 1157390"/>
              <a:gd name="connsiteX49" fmla="*/ 228600 w 1000125"/>
              <a:gd name="connsiteY49" fmla="*/ 71437 h 1157390"/>
              <a:gd name="connsiteX50" fmla="*/ 238125 w 1000125"/>
              <a:gd name="connsiteY50" fmla="*/ 42862 h 1157390"/>
              <a:gd name="connsiteX51" fmla="*/ 266700 w 1000125"/>
              <a:gd name="connsiteY51" fmla="*/ 23812 h 1157390"/>
              <a:gd name="connsiteX52" fmla="*/ 300037 w 1000125"/>
              <a:gd name="connsiteY52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33387 w 1000125"/>
              <a:gd name="connsiteY26" fmla="*/ 1071562 h 1157390"/>
              <a:gd name="connsiteX27" fmla="*/ 381000 w 1000125"/>
              <a:gd name="connsiteY27" fmla="*/ 1109662 h 1157390"/>
              <a:gd name="connsiteX28" fmla="*/ 338137 w 1000125"/>
              <a:gd name="connsiteY28" fmla="*/ 1128712 h 1157390"/>
              <a:gd name="connsiteX29" fmla="*/ 280987 w 1000125"/>
              <a:gd name="connsiteY29" fmla="*/ 1147762 h 1157390"/>
              <a:gd name="connsiteX30" fmla="*/ 200025 w 1000125"/>
              <a:gd name="connsiteY30" fmla="*/ 1157287 h 1157390"/>
              <a:gd name="connsiteX31" fmla="*/ 171450 w 1000125"/>
              <a:gd name="connsiteY31" fmla="*/ 1152525 h 1157390"/>
              <a:gd name="connsiteX32" fmla="*/ 114300 w 1000125"/>
              <a:gd name="connsiteY32" fmla="*/ 1128712 h 1157390"/>
              <a:gd name="connsiteX33" fmla="*/ 90487 w 1000125"/>
              <a:gd name="connsiteY33" fmla="*/ 1104900 h 1157390"/>
              <a:gd name="connsiteX34" fmla="*/ 61912 w 1000125"/>
              <a:gd name="connsiteY34" fmla="*/ 1047750 h 1157390"/>
              <a:gd name="connsiteX35" fmla="*/ 47625 w 1000125"/>
              <a:gd name="connsiteY35" fmla="*/ 1004887 h 1157390"/>
              <a:gd name="connsiteX36" fmla="*/ 28575 w 1000125"/>
              <a:gd name="connsiteY36" fmla="*/ 938212 h 1157390"/>
              <a:gd name="connsiteX37" fmla="*/ 0 w 1000125"/>
              <a:gd name="connsiteY37" fmla="*/ 785812 h 1157390"/>
              <a:gd name="connsiteX38" fmla="*/ 4762 w 1000125"/>
              <a:gd name="connsiteY38" fmla="*/ 704850 h 1157390"/>
              <a:gd name="connsiteX39" fmla="*/ 14287 w 1000125"/>
              <a:gd name="connsiteY39" fmla="*/ 676275 h 1157390"/>
              <a:gd name="connsiteX40" fmla="*/ 57150 w 1000125"/>
              <a:gd name="connsiteY40" fmla="*/ 623887 h 1157390"/>
              <a:gd name="connsiteX41" fmla="*/ 95250 w 1000125"/>
              <a:gd name="connsiteY41" fmla="*/ 571500 h 1157390"/>
              <a:gd name="connsiteX42" fmla="*/ 123825 w 1000125"/>
              <a:gd name="connsiteY42" fmla="*/ 528637 h 1157390"/>
              <a:gd name="connsiteX43" fmla="*/ 171450 w 1000125"/>
              <a:gd name="connsiteY43" fmla="*/ 471487 h 1157390"/>
              <a:gd name="connsiteX44" fmla="*/ 195262 w 1000125"/>
              <a:gd name="connsiteY44" fmla="*/ 400050 h 1157390"/>
              <a:gd name="connsiteX45" fmla="*/ 204787 w 1000125"/>
              <a:gd name="connsiteY45" fmla="*/ 342900 h 1157390"/>
              <a:gd name="connsiteX46" fmla="*/ 209550 w 1000125"/>
              <a:gd name="connsiteY46" fmla="*/ 309562 h 1157390"/>
              <a:gd name="connsiteX47" fmla="*/ 219075 w 1000125"/>
              <a:gd name="connsiteY47" fmla="*/ 147637 h 1157390"/>
              <a:gd name="connsiteX48" fmla="*/ 228600 w 1000125"/>
              <a:gd name="connsiteY48" fmla="*/ 71437 h 1157390"/>
              <a:gd name="connsiteX49" fmla="*/ 238125 w 1000125"/>
              <a:gd name="connsiteY49" fmla="*/ 42862 h 1157390"/>
              <a:gd name="connsiteX50" fmla="*/ 266700 w 1000125"/>
              <a:gd name="connsiteY50" fmla="*/ 23812 h 1157390"/>
              <a:gd name="connsiteX51" fmla="*/ 300037 w 1000125"/>
              <a:gd name="connsiteY51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33387 w 1000125"/>
              <a:gd name="connsiteY25" fmla="*/ 1071562 h 1157390"/>
              <a:gd name="connsiteX26" fmla="*/ 381000 w 1000125"/>
              <a:gd name="connsiteY26" fmla="*/ 1109662 h 1157390"/>
              <a:gd name="connsiteX27" fmla="*/ 338137 w 1000125"/>
              <a:gd name="connsiteY27" fmla="*/ 1128712 h 1157390"/>
              <a:gd name="connsiteX28" fmla="*/ 280987 w 1000125"/>
              <a:gd name="connsiteY28" fmla="*/ 1147762 h 1157390"/>
              <a:gd name="connsiteX29" fmla="*/ 200025 w 1000125"/>
              <a:gd name="connsiteY29" fmla="*/ 1157287 h 1157390"/>
              <a:gd name="connsiteX30" fmla="*/ 171450 w 1000125"/>
              <a:gd name="connsiteY30" fmla="*/ 1152525 h 1157390"/>
              <a:gd name="connsiteX31" fmla="*/ 114300 w 1000125"/>
              <a:gd name="connsiteY31" fmla="*/ 1128712 h 1157390"/>
              <a:gd name="connsiteX32" fmla="*/ 90487 w 1000125"/>
              <a:gd name="connsiteY32" fmla="*/ 1104900 h 1157390"/>
              <a:gd name="connsiteX33" fmla="*/ 61912 w 1000125"/>
              <a:gd name="connsiteY33" fmla="*/ 1047750 h 1157390"/>
              <a:gd name="connsiteX34" fmla="*/ 47625 w 1000125"/>
              <a:gd name="connsiteY34" fmla="*/ 1004887 h 1157390"/>
              <a:gd name="connsiteX35" fmla="*/ 28575 w 1000125"/>
              <a:gd name="connsiteY35" fmla="*/ 938212 h 1157390"/>
              <a:gd name="connsiteX36" fmla="*/ 0 w 1000125"/>
              <a:gd name="connsiteY36" fmla="*/ 785812 h 1157390"/>
              <a:gd name="connsiteX37" fmla="*/ 4762 w 1000125"/>
              <a:gd name="connsiteY37" fmla="*/ 704850 h 1157390"/>
              <a:gd name="connsiteX38" fmla="*/ 14287 w 1000125"/>
              <a:gd name="connsiteY38" fmla="*/ 676275 h 1157390"/>
              <a:gd name="connsiteX39" fmla="*/ 57150 w 1000125"/>
              <a:gd name="connsiteY39" fmla="*/ 623887 h 1157390"/>
              <a:gd name="connsiteX40" fmla="*/ 95250 w 1000125"/>
              <a:gd name="connsiteY40" fmla="*/ 571500 h 1157390"/>
              <a:gd name="connsiteX41" fmla="*/ 123825 w 1000125"/>
              <a:gd name="connsiteY41" fmla="*/ 528637 h 1157390"/>
              <a:gd name="connsiteX42" fmla="*/ 171450 w 1000125"/>
              <a:gd name="connsiteY42" fmla="*/ 471487 h 1157390"/>
              <a:gd name="connsiteX43" fmla="*/ 195262 w 1000125"/>
              <a:gd name="connsiteY43" fmla="*/ 400050 h 1157390"/>
              <a:gd name="connsiteX44" fmla="*/ 204787 w 1000125"/>
              <a:gd name="connsiteY44" fmla="*/ 342900 h 1157390"/>
              <a:gd name="connsiteX45" fmla="*/ 209550 w 1000125"/>
              <a:gd name="connsiteY45" fmla="*/ 309562 h 1157390"/>
              <a:gd name="connsiteX46" fmla="*/ 219075 w 1000125"/>
              <a:gd name="connsiteY46" fmla="*/ 147637 h 1157390"/>
              <a:gd name="connsiteX47" fmla="*/ 228600 w 1000125"/>
              <a:gd name="connsiteY47" fmla="*/ 71437 h 1157390"/>
              <a:gd name="connsiteX48" fmla="*/ 238125 w 1000125"/>
              <a:gd name="connsiteY48" fmla="*/ 42862 h 1157390"/>
              <a:gd name="connsiteX49" fmla="*/ 266700 w 1000125"/>
              <a:gd name="connsiteY49" fmla="*/ 23812 h 1157390"/>
              <a:gd name="connsiteX50" fmla="*/ 300037 w 1000125"/>
              <a:gd name="connsiteY50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47700 w 1000125"/>
              <a:gd name="connsiteY21" fmla="*/ 876300 h 1157390"/>
              <a:gd name="connsiteX22" fmla="*/ 576262 w 1000125"/>
              <a:gd name="connsiteY22" fmla="*/ 928687 h 1157390"/>
              <a:gd name="connsiteX23" fmla="*/ 519112 w 1000125"/>
              <a:gd name="connsiteY23" fmla="*/ 985837 h 1157390"/>
              <a:gd name="connsiteX24" fmla="*/ 433387 w 1000125"/>
              <a:gd name="connsiteY24" fmla="*/ 1071562 h 1157390"/>
              <a:gd name="connsiteX25" fmla="*/ 381000 w 1000125"/>
              <a:gd name="connsiteY25" fmla="*/ 1109662 h 1157390"/>
              <a:gd name="connsiteX26" fmla="*/ 338137 w 1000125"/>
              <a:gd name="connsiteY26" fmla="*/ 1128712 h 1157390"/>
              <a:gd name="connsiteX27" fmla="*/ 280987 w 1000125"/>
              <a:gd name="connsiteY27" fmla="*/ 1147762 h 1157390"/>
              <a:gd name="connsiteX28" fmla="*/ 200025 w 1000125"/>
              <a:gd name="connsiteY28" fmla="*/ 1157287 h 1157390"/>
              <a:gd name="connsiteX29" fmla="*/ 171450 w 1000125"/>
              <a:gd name="connsiteY29" fmla="*/ 1152525 h 1157390"/>
              <a:gd name="connsiteX30" fmla="*/ 114300 w 1000125"/>
              <a:gd name="connsiteY30" fmla="*/ 1128712 h 1157390"/>
              <a:gd name="connsiteX31" fmla="*/ 90487 w 1000125"/>
              <a:gd name="connsiteY31" fmla="*/ 1104900 h 1157390"/>
              <a:gd name="connsiteX32" fmla="*/ 61912 w 1000125"/>
              <a:gd name="connsiteY32" fmla="*/ 1047750 h 1157390"/>
              <a:gd name="connsiteX33" fmla="*/ 47625 w 1000125"/>
              <a:gd name="connsiteY33" fmla="*/ 1004887 h 1157390"/>
              <a:gd name="connsiteX34" fmla="*/ 28575 w 1000125"/>
              <a:gd name="connsiteY34" fmla="*/ 938212 h 1157390"/>
              <a:gd name="connsiteX35" fmla="*/ 0 w 1000125"/>
              <a:gd name="connsiteY35" fmla="*/ 785812 h 1157390"/>
              <a:gd name="connsiteX36" fmla="*/ 4762 w 1000125"/>
              <a:gd name="connsiteY36" fmla="*/ 704850 h 1157390"/>
              <a:gd name="connsiteX37" fmla="*/ 14287 w 1000125"/>
              <a:gd name="connsiteY37" fmla="*/ 676275 h 1157390"/>
              <a:gd name="connsiteX38" fmla="*/ 57150 w 1000125"/>
              <a:gd name="connsiteY38" fmla="*/ 623887 h 1157390"/>
              <a:gd name="connsiteX39" fmla="*/ 95250 w 1000125"/>
              <a:gd name="connsiteY39" fmla="*/ 571500 h 1157390"/>
              <a:gd name="connsiteX40" fmla="*/ 123825 w 1000125"/>
              <a:gd name="connsiteY40" fmla="*/ 528637 h 1157390"/>
              <a:gd name="connsiteX41" fmla="*/ 171450 w 1000125"/>
              <a:gd name="connsiteY41" fmla="*/ 471487 h 1157390"/>
              <a:gd name="connsiteX42" fmla="*/ 195262 w 1000125"/>
              <a:gd name="connsiteY42" fmla="*/ 400050 h 1157390"/>
              <a:gd name="connsiteX43" fmla="*/ 204787 w 1000125"/>
              <a:gd name="connsiteY43" fmla="*/ 342900 h 1157390"/>
              <a:gd name="connsiteX44" fmla="*/ 209550 w 1000125"/>
              <a:gd name="connsiteY44" fmla="*/ 309562 h 1157390"/>
              <a:gd name="connsiteX45" fmla="*/ 219075 w 1000125"/>
              <a:gd name="connsiteY45" fmla="*/ 147637 h 1157390"/>
              <a:gd name="connsiteX46" fmla="*/ 228600 w 1000125"/>
              <a:gd name="connsiteY46" fmla="*/ 71437 h 1157390"/>
              <a:gd name="connsiteX47" fmla="*/ 238125 w 1000125"/>
              <a:gd name="connsiteY47" fmla="*/ 42862 h 1157390"/>
              <a:gd name="connsiteX48" fmla="*/ 266700 w 1000125"/>
              <a:gd name="connsiteY48" fmla="*/ 23812 h 1157390"/>
              <a:gd name="connsiteX49" fmla="*/ 300037 w 1000125"/>
              <a:gd name="connsiteY49" fmla="*/ 19050 h 1157390"/>
              <a:gd name="connsiteX0" fmla="*/ 300660 w 1000748"/>
              <a:gd name="connsiteY0" fmla="*/ 19050 h 1157390"/>
              <a:gd name="connsiteX1" fmla="*/ 300660 w 1000748"/>
              <a:gd name="connsiteY1" fmla="*/ 19050 h 1157390"/>
              <a:gd name="connsiteX2" fmla="*/ 343523 w 1000748"/>
              <a:gd name="connsiteY2" fmla="*/ 9525 h 1157390"/>
              <a:gd name="connsiteX3" fmla="*/ 467348 w 1000748"/>
              <a:gd name="connsiteY3" fmla="*/ 0 h 1157390"/>
              <a:gd name="connsiteX4" fmla="*/ 676898 w 1000748"/>
              <a:gd name="connsiteY4" fmla="*/ 4762 h 1157390"/>
              <a:gd name="connsiteX5" fmla="*/ 729285 w 1000748"/>
              <a:gd name="connsiteY5" fmla="*/ 19050 h 1157390"/>
              <a:gd name="connsiteX6" fmla="*/ 772148 w 1000748"/>
              <a:gd name="connsiteY6" fmla="*/ 38100 h 1157390"/>
              <a:gd name="connsiteX7" fmla="*/ 805485 w 1000748"/>
              <a:gd name="connsiteY7" fmla="*/ 80962 h 1157390"/>
              <a:gd name="connsiteX8" fmla="*/ 838823 w 1000748"/>
              <a:gd name="connsiteY8" fmla="*/ 138112 h 1157390"/>
              <a:gd name="connsiteX9" fmla="*/ 867398 w 1000748"/>
              <a:gd name="connsiteY9" fmla="*/ 195262 h 1157390"/>
              <a:gd name="connsiteX10" fmla="*/ 900735 w 1000748"/>
              <a:gd name="connsiteY10" fmla="*/ 280987 h 1157390"/>
              <a:gd name="connsiteX11" fmla="*/ 943598 w 1000748"/>
              <a:gd name="connsiteY11" fmla="*/ 400050 h 1157390"/>
              <a:gd name="connsiteX12" fmla="*/ 972173 w 1000748"/>
              <a:gd name="connsiteY12" fmla="*/ 500062 h 1157390"/>
              <a:gd name="connsiteX13" fmla="*/ 991223 w 1000748"/>
              <a:gd name="connsiteY13" fmla="*/ 566737 h 1157390"/>
              <a:gd name="connsiteX14" fmla="*/ 1000748 w 1000748"/>
              <a:gd name="connsiteY14" fmla="*/ 595312 h 1157390"/>
              <a:gd name="connsiteX15" fmla="*/ 1000748 w 1000748"/>
              <a:gd name="connsiteY15" fmla="*/ 685800 h 1157390"/>
              <a:gd name="connsiteX16" fmla="*/ 976935 w 1000748"/>
              <a:gd name="connsiteY16" fmla="*/ 762000 h 1157390"/>
              <a:gd name="connsiteX17" fmla="*/ 934073 w 1000748"/>
              <a:gd name="connsiteY17" fmla="*/ 790575 h 1157390"/>
              <a:gd name="connsiteX18" fmla="*/ 872160 w 1000748"/>
              <a:gd name="connsiteY18" fmla="*/ 814387 h 1157390"/>
              <a:gd name="connsiteX19" fmla="*/ 815010 w 1000748"/>
              <a:gd name="connsiteY19" fmla="*/ 833437 h 1157390"/>
              <a:gd name="connsiteX20" fmla="*/ 786435 w 1000748"/>
              <a:gd name="connsiteY20" fmla="*/ 842962 h 1157390"/>
              <a:gd name="connsiteX21" fmla="*/ 648323 w 1000748"/>
              <a:gd name="connsiteY21" fmla="*/ 876300 h 1157390"/>
              <a:gd name="connsiteX22" fmla="*/ 576885 w 1000748"/>
              <a:gd name="connsiteY22" fmla="*/ 928687 h 1157390"/>
              <a:gd name="connsiteX23" fmla="*/ 519735 w 1000748"/>
              <a:gd name="connsiteY23" fmla="*/ 985837 h 1157390"/>
              <a:gd name="connsiteX24" fmla="*/ 434010 w 1000748"/>
              <a:gd name="connsiteY24" fmla="*/ 1071562 h 1157390"/>
              <a:gd name="connsiteX25" fmla="*/ 381623 w 1000748"/>
              <a:gd name="connsiteY25" fmla="*/ 1109662 h 1157390"/>
              <a:gd name="connsiteX26" fmla="*/ 338760 w 1000748"/>
              <a:gd name="connsiteY26" fmla="*/ 1128712 h 1157390"/>
              <a:gd name="connsiteX27" fmla="*/ 281610 w 1000748"/>
              <a:gd name="connsiteY27" fmla="*/ 1147762 h 1157390"/>
              <a:gd name="connsiteX28" fmla="*/ 200648 w 1000748"/>
              <a:gd name="connsiteY28" fmla="*/ 1157287 h 1157390"/>
              <a:gd name="connsiteX29" fmla="*/ 172073 w 1000748"/>
              <a:gd name="connsiteY29" fmla="*/ 1152525 h 1157390"/>
              <a:gd name="connsiteX30" fmla="*/ 114923 w 1000748"/>
              <a:gd name="connsiteY30" fmla="*/ 1128712 h 1157390"/>
              <a:gd name="connsiteX31" fmla="*/ 91110 w 1000748"/>
              <a:gd name="connsiteY31" fmla="*/ 1104900 h 1157390"/>
              <a:gd name="connsiteX32" fmla="*/ 62535 w 1000748"/>
              <a:gd name="connsiteY32" fmla="*/ 1047750 h 1157390"/>
              <a:gd name="connsiteX33" fmla="*/ 48248 w 1000748"/>
              <a:gd name="connsiteY33" fmla="*/ 1004887 h 1157390"/>
              <a:gd name="connsiteX34" fmla="*/ 29198 w 1000748"/>
              <a:gd name="connsiteY34" fmla="*/ 938212 h 1157390"/>
              <a:gd name="connsiteX35" fmla="*/ 623 w 1000748"/>
              <a:gd name="connsiteY35" fmla="*/ 785812 h 1157390"/>
              <a:gd name="connsiteX36" fmla="*/ 5385 w 1000748"/>
              <a:gd name="connsiteY36" fmla="*/ 704850 h 1157390"/>
              <a:gd name="connsiteX37" fmla="*/ 57773 w 1000748"/>
              <a:gd name="connsiteY37" fmla="*/ 623887 h 1157390"/>
              <a:gd name="connsiteX38" fmla="*/ 95873 w 1000748"/>
              <a:gd name="connsiteY38" fmla="*/ 571500 h 1157390"/>
              <a:gd name="connsiteX39" fmla="*/ 124448 w 1000748"/>
              <a:gd name="connsiteY39" fmla="*/ 528637 h 1157390"/>
              <a:gd name="connsiteX40" fmla="*/ 172073 w 1000748"/>
              <a:gd name="connsiteY40" fmla="*/ 471487 h 1157390"/>
              <a:gd name="connsiteX41" fmla="*/ 195885 w 1000748"/>
              <a:gd name="connsiteY41" fmla="*/ 400050 h 1157390"/>
              <a:gd name="connsiteX42" fmla="*/ 205410 w 1000748"/>
              <a:gd name="connsiteY42" fmla="*/ 342900 h 1157390"/>
              <a:gd name="connsiteX43" fmla="*/ 210173 w 1000748"/>
              <a:gd name="connsiteY43" fmla="*/ 309562 h 1157390"/>
              <a:gd name="connsiteX44" fmla="*/ 219698 w 1000748"/>
              <a:gd name="connsiteY44" fmla="*/ 147637 h 1157390"/>
              <a:gd name="connsiteX45" fmla="*/ 229223 w 1000748"/>
              <a:gd name="connsiteY45" fmla="*/ 71437 h 1157390"/>
              <a:gd name="connsiteX46" fmla="*/ 238748 w 1000748"/>
              <a:gd name="connsiteY46" fmla="*/ 42862 h 1157390"/>
              <a:gd name="connsiteX47" fmla="*/ 267323 w 1000748"/>
              <a:gd name="connsiteY47" fmla="*/ 23812 h 1157390"/>
              <a:gd name="connsiteX48" fmla="*/ 300660 w 1000748"/>
              <a:gd name="connsiteY48" fmla="*/ 19050 h 1157390"/>
              <a:gd name="connsiteX0" fmla="*/ 300660 w 1000748"/>
              <a:gd name="connsiteY0" fmla="*/ 19050 h 1157390"/>
              <a:gd name="connsiteX1" fmla="*/ 300660 w 1000748"/>
              <a:gd name="connsiteY1" fmla="*/ 19050 h 1157390"/>
              <a:gd name="connsiteX2" fmla="*/ 343523 w 1000748"/>
              <a:gd name="connsiteY2" fmla="*/ 9525 h 1157390"/>
              <a:gd name="connsiteX3" fmla="*/ 467348 w 1000748"/>
              <a:gd name="connsiteY3" fmla="*/ 0 h 1157390"/>
              <a:gd name="connsiteX4" fmla="*/ 676898 w 1000748"/>
              <a:gd name="connsiteY4" fmla="*/ 4762 h 1157390"/>
              <a:gd name="connsiteX5" fmla="*/ 729285 w 1000748"/>
              <a:gd name="connsiteY5" fmla="*/ 19050 h 1157390"/>
              <a:gd name="connsiteX6" fmla="*/ 772148 w 1000748"/>
              <a:gd name="connsiteY6" fmla="*/ 38100 h 1157390"/>
              <a:gd name="connsiteX7" fmla="*/ 805485 w 1000748"/>
              <a:gd name="connsiteY7" fmla="*/ 80962 h 1157390"/>
              <a:gd name="connsiteX8" fmla="*/ 838823 w 1000748"/>
              <a:gd name="connsiteY8" fmla="*/ 138112 h 1157390"/>
              <a:gd name="connsiteX9" fmla="*/ 867398 w 1000748"/>
              <a:gd name="connsiteY9" fmla="*/ 195262 h 1157390"/>
              <a:gd name="connsiteX10" fmla="*/ 900735 w 1000748"/>
              <a:gd name="connsiteY10" fmla="*/ 280987 h 1157390"/>
              <a:gd name="connsiteX11" fmla="*/ 943598 w 1000748"/>
              <a:gd name="connsiteY11" fmla="*/ 400050 h 1157390"/>
              <a:gd name="connsiteX12" fmla="*/ 972173 w 1000748"/>
              <a:gd name="connsiteY12" fmla="*/ 500062 h 1157390"/>
              <a:gd name="connsiteX13" fmla="*/ 991223 w 1000748"/>
              <a:gd name="connsiteY13" fmla="*/ 566737 h 1157390"/>
              <a:gd name="connsiteX14" fmla="*/ 1000748 w 1000748"/>
              <a:gd name="connsiteY14" fmla="*/ 595312 h 1157390"/>
              <a:gd name="connsiteX15" fmla="*/ 1000748 w 1000748"/>
              <a:gd name="connsiteY15" fmla="*/ 685800 h 1157390"/>
              <a:gd name="connsiteX16" fmla="*/ 976935 w 1000748"/>
              <a:gd name="connsiteY16" fmla="*/ 762000 h 1157390"/>
              <a:gd name="connsiteX17" fmla="*/ 934073 w 1000748"/>
              <a:gd name="connsiteY17" fmla="*/ 790575 h 1157390"/>
              <a:gd name="connsiteX18" fmla="*/ 872160 w 1000748"/>
              <a:gd name="connsiteY18" fmla="*/ 814387 h 1157390"/>
              <a:gd name="connsiteX19" fmla="*/ 815010 w 1000748"/>
              <a:gd name="connsiteY19" fmla="*/ 833437 h 1157390"/>
              <a:gd name="connsiteX20" fmla="*/ 786435 w 1000748"/>
              <a:gd name="connsiteY20" fmla="*/ 842962 h 1157390"/>
              <a:gd name="connsiteX21" fmla="*/ 648323 w 1000748"/>
              <a:gd name="connsiteY21" fmla="*/ 876300 h 1157390"/>
              <a:gd name="connsiteX22" fmla="*/ 576885 w 1000748"/>
              <a:gd name="connsiteY22" fmla="*/ 928687 h 1157390"/>
              <a:gd name="connsiteX23" fmla="*/ 519735 w 1000748"/>
              <a:gd name="connsiteY23" fmla="*/ 985837 h 1157390"/>
              <a:gd name="connsiteX24" fmla="*/ 434010 w 1000748"/>
              <a:gd name="connsiteY24" fmla="*/ 1071562 h 1157390"/>
              <a:gd name="connsiteX25" fmla="*/ 381623 w 1000748"/>
              <a:gd name="connsiteY25" fmla="*/ 1109662 h 1157390"/>
              <a:gd name="connsiteX26" fmla="*/ 338760 w 1000748"/>
              <a:gd name="connsiteY26" fmla="*/ 1128712 h 1157390"/>
              <a:gd name="connsiteX27" fmla="*/ 281610 w 1000748"/>
              <a:gd name="connsiteY27" fmla="*/ 1147762 h 1157390"/>
              <a:gd name="connsiteX28" fmla="*/ 200648 w 1000748"/>
              <a:gd name="connsiteY28" fmla="*/ 1157287 h 1157390"/>
              <a:gd name="connsiteX29" fmla="*/ 172073 w 1000748"/>
              <a:gd name="connsiteY29" fmla="*/ 1152525 h 1157390"/>
              <a:gd name="connsiteX30" fmla="*/ 114923 w 1000748"/>
              <a:gd name="connsiteY30" fmla="*/ 1128712 h 1157390"/>
              <a:gd name="connsiteX31" fmla="*/ 91110 w 1000748"/>
              <a:gd name="connsiteY31" fmla="*/ 1104900 h 1157390"/>
              <a:gd name="connsiteX32" fmla="*/ 62535 w 1000748"/>
              <a:gd name="connsiteY32" fmla="*/ 1047750 h 1157390"/>
              <a:gd name="connsiteX33" fmla="*/ 48248 w 1000748"/>
              <a:gd name="connsiteY33" fmla="*/ 1004887 h 1157390"/>
              <a:gd name="connsiteX34" fmla="*/ 29198 w 1000748"/>
              <a:gd name="connsiteY34" fmla="*/ 938212 h 1157390"/>
              <a:gd name="connsiteX35" fmla="*/ 623 w 1000748"/>
              <a:gd name="connsiteY35" fmla="*/ 785812 h 1157390"/>
              <a:gd name="connsiteX36" fmla="*/ 5385 w 1000748"/>
              <a:gd name="connsiteY36" fmla="*/ 704850 h 1157390"/>
              <a:gd name="connsiteX37" fmla="*/ 57773 w 1000748"/>
              <a:gd name="connsiteY37" fmla="*/ 623887 h 1157390"/>
              <a:gd name="connsiteX38" fmla="*/ 95873 w 1000748"/>
              <a:gd name="connsiteY38" fmla="*/ 571500 h 1157390"/>
              <a:gd name="connsiteX39" fmla="*/ 124448 w 1000748"/>
              <a:gd name="connsiteY39" fmla="*/ 528637 h 1157390"/>
              <a:gd name="connsiteX40" fmla="*/ 172073 w 1000748"/>
              <a:gd name="connsiteY40" fmla="*/ 471487 h 1157390"/>
              <a:gd name="connsiteX41" fmla="*/ 195885 w 1000748"/>
              <a:gd name="connsiteY41" fmla="*/ 400050 h 1157390"/>
              <a:gd name="connsiteX42" fmla="*/ 205410 w 1000748"/>
              <a:gd name="connsiteY42" fmla="*/ 342900 h 1157390"/>
              <a:gd name="connsiteX43" fmla="*/ 210173 w 1000748"/>
              <a:gd name="connsiteY43" fmla="*/ 309562 h 1157390"/>
              <a:gd name="connsiteX44" fmla="*/ 219698 w 1000748"/>
              <a:gd name="connsiteY44" fmla="*/ 147637 h 1157390"/>
              <a:gd name="connsiteX45" fmla="*/ 229223 w 1000748"/>
              <a:gd name="connsiteY45" fmla="*/ 71437 h 1157390"/>
              <a:gd name="connsiteX46" fmla="*/ 267323 w 1000748"/>
              <a:gd name="connsiteY46" fmla="*/ 23812 h 1157390"/>
              <a:gd name="connsiteX47" fmla="*/ 300660 w 1000748"/>
              <a:gd name="connsiteY47" fmla="*/ 19050 h 1157390"/>
              <a:gd name="connsiteX0" fmla="*/ 300660 w 1000748"/>
              <a:gd name="connsiteY0" fmla="*/ 19050 h 1157390"/>
              <a:gd name="connsiteX1" fmla="*/ 300660 w 1000748"/>
              <a:gd name="connsiteY1" fmla="*/ 19050 h 1157390"/>
              <a:gd name="connsiteX2" fmla="*/ 343523 w 1000748"/>
              <a:gd name="connsiteY2" fmla="*/ 9525 h 1157390"/>
              <a:gd name="connsiteX3" fmla="*/ 467348 w 1000748"/>
              <a:gd name="connsiteY3" fmla="*/ 0 h 1157390"/>
              <a:gd name="connsiteX4" fmla="*/ 676898 w 1000748"/>
              <a:gd name="connsiteY4" fmla="*/ 4762 h 1157390"/>
              <a:gd name="connsiteX5" fmla="*/ 729285 w 1000748"/>
              <a:gd name="connsiteY5" fmla="*/ 19050 h 1157390"/>
              <a:gd name="connsiteX6" fmla="*/ 772148 w 1000748"/>
              <a:gd name="connsiteY6" fmla="*/ 38100 h 1157390"/>
              <a:gd name="connsiteX7" fmla="*/ 805485 w 1000748"/>
              <a:gd name="connsiteY7" fmla="*/ 80962 h 1157390"/>
              <a:gd name="connsiteX8" fmla="*/ 838823 w 1000748"/>
              <a:gd name="connsiteY8" fmla="*/ 138112 h 1157390"/>
              <a:gd name="connsiteX9" fmla="*/ 867398 w 1000748"/>
              <a:gd name="connsiteY9" fmla="*/ 195262 h 1157390"/>
              <a:gd name="connsiteX10" fmla="*/ 900735 w 1000748"/>
              <a:gd name="connsiteY10" fmla="*/ 280987 h 1157390"/>
              <a:gd name="connsiteX11" fmla="*/ 943598 w 1000748"/>
              <a:gd name="connsiteY11" fmla="*/ 400050 h 1157390"/>
              <a:gd name="connsiteX12" fmla="*/ 972173 w 1000748"/>
              <a:gd name="connsiteY12" fmla="*/ 500062 h 1157390"/>
              <a:gd name="connsiteX13" fmla="*/ 991223 w 1000748"/>
              <a:gd name="connsiteY13" fmla="*/ 566737 h 1157390"/>
              <a:gd name="connsiteX14" fmla="*/ 1000748 w 1000748"/>
              <a:gd name="connsiteY14" fmla="*/ 595312 h 1157390"/>
              <a:gd name="connsiteX15" fmla="*/ 1000748 w 1000748"/>
              <a:gd name="connsiteY15" fmla="*/ 685800 h 1157390"/>
              <a:gd name="connsiteX16" fmla="*/ 976935 w 1000748"/>
              <a:gd name="connsiteY16" fmla="*/ 762000 h 1157390"/>
              <a:gd name="connsiteX17" fmla="*/ 934073 w 1000748"/>
              <a:gd name="connsiteY17" fmla="*/ 790575 h 1157390"/>
              <a:gd name="connsiteX18" fmla="*/ 872160 w 1000748"/>
              <a:gd name="connsiteY18" fmla="*/ 814387 h 1157390"/>
              <a:gd name="connsiteX19" fmla="*/ 815010 w 1000748"/>
              <a:gd name="connsiteY19" fmla="*/ 833437 h 1157390"/>
              <a:gd name="connsiteX20" fmla="*/ 786435 w 1000748"/>
              <a:gd name="connsiteY20" fmla="*/ 842962 h 1157390"/>
              <a:gd name="connsiteX21" fmla="*/ 648323 w 1000748"/>
              <a:gd name="connsiteY21" fmla="*/ 876300 h 1157390"/>
              <a:gd name="connsiteX22" fmla="*/ 576885 w 1000748"/>
              <a:gd name="connsiteY22" fmla="*/ 928687 h 1157390"/>
              <a:gd name="connsiteX23" fmla="*/ 519735 w 1000748"/>
              <a:gd name="connsiteY23" fmla="*/ 985837 h 1157390"/>
              <a:gd name="connsiteX24" fmla="*/ 434010 w 1000748"/>
              <a:gd name="connsiteY24" fmla="*/ 1071562 h 1157390"/>
              <a:gd name="connsiteX25" fmla="*/ 381623 w 1000748"/>
              <a:gd name="connsiteY25" fmla="*/ 1109662 h 1157390"/>
              <a:gd name="connsiteX26" fmla="*/ 338760 w 1000748"/>
              <a:gd name="connsiteY26" fmla="*/ 1128712 h 1157390"/>
              <a:gd name="connsiteX27" fmla="*/ 281610 w 1000748"/>
              <a:gd name="connsiteY27" fmla="*/ 1147762 h 1157390"/>
              <a:gd name="connsiteX28" fmla="*/ 200648 w 1000748"/>
              <a:gd name="connsiteY28" fmla="*/ 1157287 h 1157390"/>
              <a:gd name="connsiteX29" fmla="*/ 172073 w 1000748"/>
              <a:gd name="connsiteY29" fmla="*/ 1152525 h 1157390"/>
              <a:gd name="connsiteX30" fmla="*/ 114923 w 1000748"/>
              <a:gd name="connsiteY30" fmla="*/ 1128712 h 1157390"/>
              <a:gd name="connsiteX31" fmla="*/ 91110 w 1000748"/>
              <a:gd name="connsiteY31" fmla="*/ 1104900 h 1157390"/>
              <a:gd name="connsiteX32" fmla="*/ 62535 w 1000748"/>
              <a:gd name="connsiteY32" fmla="*/ 1047750 h 1157390"/>
              <a:gd name="connsiteX33" fmla="*/ 48248 w 1000748"/>
              <a:gd name="connsiteY33" fmla="*/ 1004887 h 1157390"/>
              <a:gd name="connsiteX34" fmla="*/ 29198 w 1000748"/>
              <a:gd name="connsiteY34" fmla="*/ 938212 h 1157390"/>
              <a:gd name="connsiteX35" fmla="*/ 623 w 1000748"/>
              <a:gd name="connsiteY35" fmla="*/ 785812 h 1157390"/>
              <a:gd name="connsiteX36" fmla="*/ 5385 w 1000748"/>
              <a:gd name="connsiteY36" fmla="*/ 704850 h 1157390"/>
              <a:gd name="connsiteX37" fmla="*/ 57773 w 1000748"/>
              <a:gd name="connsiteY37" fmla="*/ 623887 h 1157390"/>
              <a:gd name="connsiteX38" fmla="*/ 95873 w 1000748"/>
              <a:gd name="connsiteY38" fmla="*/ 571500 h 1157390"/>
              <a:gd name="connsiteX39" fmla="*/ 124448 w 1000748"/>
              <a:gd name="connsiteY39" fmla="*/ 528637 h 1157390"/>
              <a:gd name="connsiteX40" fmla="*/ 172073 w 1000748"/>
              <a:gd name="connsiteY40" fmla="*/ 471487 h 1157390"/>
              <a:gd name="connsiteX41" fmla="*/ 195885 w 1000748"/>
              <a:gd name="connsiteY41" fmla="*/ 400050 h 1157390"/>
              <a:gd name="connsiteX42" fmla="*/ 205410 w 1000748"/>
              <a:gd name="connsiteY42" fmla="*/ 342900 h 1157390"/>
              <a:gd name="connsiteX43" fmla="*/ 210173 w 1000748"/>
              <a:gd name="connsiteY43" fmla="*/ 309562 h 1157390"/>
              <a:gd name="connsiteX44" fmla="*/ 219698 w 1000748"/>
              <a:gd name="connsiteY44" fmla="*/ 147637 h 1157390"/>
              <a:gd name="connsiteX45" fmla="*/ 229223 w 1000748"/>
              <a:gd name="connsiteY45" fmla="*/ 71437 h 1157390"/>
              <a:gd name="connsiteX46" fmla="*/ 300660 w 1000748"/>
              <a:gd name="connsiteY46" fmla="*/ 19050 h 1157390"/>
              <a:gd name="connsiteX0" fmla="*/ 300660 w 1000748"/>
              <a:gd name="connsiteY0" fmla="*/ 19050 h 1157390"/>
              <a:gd name="connsiteX1" fmla="*/ 300660 w 1000748"/>
              <a:gd name="connsiteY1" fmla="*/ 19050 h 1157390"/>
              <a:gd name="connsiteX2" fmla="*/ 343523 w 1000748"/>
              <a:gd name="connsiteY2" fmla="*/ 9525 h 1157390"/>
              <a:gd name="connsiteX3" fmla="*/ 467348 w 1000748"/>
              <a:gd name="connsiteY3" fmla="*/ 0 h 1157390"/>
              <a:gd name="connsiteX4" fmla="*/ 676898 w 1000748"/>
              <a:gd name="connsiteY4" fmla="*/ 4762 h 1157390"/>
              <a:gd name="connsiteX5" fmla="*/ 729285 w 1000748"/>
              <a:gd name="connsiteY5" fmla="*/ 19050 h 1157390"/>
              <a:gd name="connsiteX6" fmla="*/ 772148 w 1000748"/>
              <a:gd name="connsiteY6" fmla="*/ 38100 h 1157390"/>
              <a:gd name="connsiteX7" fmla="*/ 805485 w 1000748"/>
              <a:gd name="connsiteY7" fmla="*/ 80962 h 1157390"/>
              <a:gd name="connsiteX8" fmla="*/ 838823 w 1000748"/>
              <a:gd name="connsiteY8" fmla="*/ 138112 h 1157390"/>
              <a:gd name="connsiteX9" fmla="*/ 867398 w 1000748"/>
              <a:gd name="connsiteY9" fmla="*/ 195262 h 1157390"/>
              <a:gd name="connsiteX10" fmla="*/ 900735 w 1000748"/>
              <a:gd name="connsiteY10" fmla="*/ 280987 h 1157390"/>
              <a:gd name="connsiteX11" fmla="*/ 943598 w 1000748"/>
              <a:gd name="connsiteY11" fmla="*/ 400050 h 1157390"/>
              <a:gd name="connsiteX12" fmla="*/ 972173 w 1000748"/>
              <a:gd name="connsiteY12" fmla="*/ 500062 h 1157390"/>
              <a:gd name="connsiteX13" fmla="*/ 991223 w 1000748"/>
              <a:gd name="connsiteY13" fmla="*/ 566737 h 1157390"/>
              <a:gd name="connsiteX14" fmla="*/ 1000748 w 1000748"/>
              <a:gd name="connsiteY14" fmla="*/ 595312 h 1157390"/>
              <a:gd name="connsiteX15" fmla="*/ 1000748 w 1000748"/>
              <a:gd name="connsiteY15" fmla="*/ 685800 h 1157390"/>
              <a:gd name="connsiteX16" fmla="*/ 976935 w 1000748"/>
              <a:gd name="connsiteY16" fmla="*/ 762000 h 1157390"/>
              <a:gd name="connsiteX17" fmla="*/ 934073 w 1000748"/>
              <a:gd name="connsiteY17" fmla="*/ 790575 h 1157390"/>
              <a:gd name="connsiteX18" fmla="*/ 872160 w 1000748"/>
              <a:gd name="connsiteY18" fmla="*/ 814387 h 1157390"/>
              <a:gd name="connsiteX19" fmla="*/ 815010 w 1000748"/>
              <a:gd name="connsiteY19" fmla="*/ 833437 h 1157390"/>
              <a:gd name="connsiteX20" fmla="*/ 786435 w 1000748"/>
              <a:gd name="connsiteY20" fmla="*/ 842962 h 1157390"/>
              <a:gd name="connsiteX21" fmla="*/ 648323 w 1000748"/>
              <a:gd name="connsiteY21" fmla="*/ 876300 h 1157390"/>
              <a:gd name="connsiteX22" fmla="*/ 576885 w 1000748"/>
              <a:gd name="connsiteY22" fmla="*/ 928687 h 1157390"/>
              <a:gd name="connsiteX23" fmla="*/ 519735 w 1000748"/>
              <a:gd name="connsiteY23" fmla="*/ 985837 h 1157390"/>
              <a:gd name="connsiteX24" fmla="*/ 434010 w 1000748"/>
              <a:gd name="connsiteY24" fmla="*/ 1071562 h 1157390"/>
              <a:gd name="connsiteX25" fmla="*/ 381623 w 1000748"/>
              <a:gd name="connsiteY25" fmla="*/ 1109662 h 1157390"/>
              <a:gd name="connsiteX26" fmla="*/ 338760 w 1000748"/>
              <a:gd name="connsiteY26" fmla="*/ 1128712 h 1157390"/>
              <a:gd name="connsiteX27" fmla="*/ 281610 w 1000748"/>
              <a:gd name="connsiteY27" fmla="*/ 1147762 h 1157390"/>
              <a:gd name="connsiteX28" fmla="*/ 200648 w 1000748"/>
              <a:gd name="connsiteY28" fmla="*/ 1157287 h 1157390"/>
              <a:gd name="connsiteX29" fmla="*/ 172073 w 1000748"/>
              <a:gd name="connsiteY29" fmla="*/ 1152525 h 1157390"/>
              <a:gd name="connsiteX30" fmla="*/ 114923 w 1000748"/>
              <a:gd name="connsiteY30" fmla="*/ 1128712 h 1157390"/>
              <a:gd name="connsiteX31" fmla="*/ 91110 w 1000748"/>
              <a:gd name="connsiteY31" fmla="*/ 1104900 h 1157390"/>
              <a:gd name="connsiteX32" fmla="*/ 62535 w 1000748"/>
              <a:gd name="connsiteY32" fmla="*/ 1047750 h 1157390"/>
              <a:gd name="connsiteX33" fmla="*/ 48248 w 1000748"/>
              <a:gd name="connsiteY33" fmla="*/ 1004887 h 1157390"/>
              <a:gd name="connsiteX34" fmla="*/ 29198 w 1000748"/>
              <a:gd name="connsiteY34" fmla="*/ 938212 h 1157390"/>
              <a:gd name="connsiteX35" fmla="*/ 623 w 1000748"/>
              <a:gd name="connsiteY35" fmla="*/ 785812 h 1157390"/>
              <a:gd name="connsiteX36" fmla="*/ 5385 w 1000748"/>
              <a:gd name="connsiteY36" fmla="*/ 704850 h 1157390"/>
              <a:gd name="connsiteX37" fmla="*/ 57773 w 1000748"/>
              <a:gd name="connsiteY37" fmla="*/ 623887 h 1157390"/>
              <a:gd name="connsiteX38" fmla="*/ 95873 w 1000748"/>
              <a:gd name="connsiteY38" fmla="*/ 571500 h 1157390"/>
              <a:gd name="connsiteX39" fmla="*/ 124448 w 1000748"/>
              <a:gd name="connsiteY39" fmla="*/ 528637 h 1157390"/>
              <a:gd name="connsiteX40" fmla="*/ 172073 w 1000748"/>
              <a:gd name="connsiteY40" fmla="*/ 471487 h 1157390"/>
              <a:gd name="connsiteX41" fmla="*/ 195885 w 1000748"/>
              <a:gd name="connsiteY41" fmla="*/ 400050 h 1157390"/>
              <a:gd name="connsiteX42" fmla="*/ 205410 w 1000748"/>
              <a:gd name="connsiteY42" fmla="*/ 342900 h 1157390"/>
              <a:gd name="connsiteX43" fmla="*/ 210173 w 1000748"/>
              <a:gd name="connsiteY43" fmla="*/ 309562 h 1157390"/>
              <a:gd name="connsiteX44" fmla="*/ 219698 w 1000748"/>
              <a:gd name="connsiteY44" fmla="*/ 147637 h 1157390"/>
              <a:gd name="connsiteX45" fmla="*/ 300660 w 1000748"/>
              <a:gd name="connsiteY45" fmla="*/ 19050 h 1157390"/>
              <a:gd name="connsiteX0" fmla="*/ 300660 w 1000748"/>
              <a:gd name="connsiteY0" fmla="*/ 19050 h 1157390"/>
              <a:gd name="connsiteX1" fmla="*/ 300660 w 1000748"/>
              <a:gd name="connsiteY1" fmla="*/ 19050 h 1157390"/>
              <a:gd name="connsiteX2" fmla="*/ 343523 w 1000748"/>
              <a:gd name="connsiteY2" fmla="*/ 9525 h 1157390"/>
              <a:gd name="connsiteX3" fmla="*/ 467348 w 1000748"/>
              <a:gd name="connsiteY3" fmla="*/ 0 h 1157390"/>
              <a:gd name="connsiteX4" fmla="*/ 676898 w 1000748"/>
              <a:gd name="connsiteY4" fmla="*/ 4762 h 1157390"/>
              <a:gd name="connsiteX5" fmla="*/ 729285 w 1000748"/>
              <a:gd name="connsiteY5" fmla="*/ 19050 h 1157390"/>
              <a:gd name="connsiteX6" fmla="*/ 772148 w 1000748"/>
              <a:gd name="connsiteY6" fmla="*/ 38100 h 1157390"/>
              <a:gd name="connsiteX7" fmla="*/ 805485 w 1000748"/>
              <a:gd name="connsiteY7" fmla="*/ 80962 h 1157390"/>
              <a:gd name="connsiteX8" fmla="*/ 838823 w 1000748"/>
              <a:gd name="connsiteY8" fmla="*/ 138112 h 1157390"/>
              <a:gd name="connsiteX9" fmla="*/ 867398 w 1000748"/>
              <a:gd name="connsiteY9" fmla="*/ 195262 h 1157390"/>
              <a:gd name="connsiteX10" fmla="*/ 900735 w 1000748"/>
              <a:gd name="connsiteY10" fmla="*/ 280987 h 1157390"/>
              <a:gd name="connsiteX11" fmla="*/ 943598 w 1000748"/>
              <a:gd name="connsiteY11" fmla="*/ 400050 h 1157390"/>
              <a:gd name="connsiteX12" fmla="*/ 972173 w 1000748"/>
              <a:gd name="connsiteY12" fmla="*/ 500062 h 1157390"/>
              <a:gd name="connsiteX13" fmla="*/ 991223 w 1000748"/>
              <a:gd name="connsiteY13" fmla="*/ 566737 h 1157390"/>
              <a:gd name="connsiteX14" fmla="*/ 1000748 w 1000748"/>
              <a:gd name="connsiteY14" fmla="*/ 595312 h 1157390"/>
              <a:gd name="connsiteX15" fmla="*/ 1000748 w 1000748"/>
              <a:gd name="connsiteY15" fmla="*/ 685800 h 1157390"/>
              <a:gd name="connsiteX16" fmla="*/ 976935 w 1000748"/>
              <a:gd name="connsiteY16" fmla="*/ 762000 h 1157390"/>
              <a:gd name="connsiteX17" fmla="*/ 934073 w 1000748"/>
              <a:gd name="connsiteY17" fmla="*/ 790575 h 1157390"/>
              <a:gd name="connsiteX18" fmla="*/ 872160 w 1000748"/>
              <a:gd name="connsiteY18" fmla="*/ 814387 h 1157390"/>
              <a:gd name="connsiteX19" fmla="*/ 815010 w 1000748"/>
              <a:gd name="connsiteY19" fmla="*/ 833437 h 1157390"/>
              <a:gd name="connsiteX20" fmla="*/ 786435 w 1000748"/>
              <a:gd name="connsiteY20" fmla="*/ 842962 h 1157390"/>
              <a:gd name="connsiteX21" fmla="*/ 648323 w 1000748"/>
              <a:gd name="connsiteY21" fmla="*/ 876300 h 1157390"/>
              <a:gd name="connsiteX22" fmla="*/ 576885 w 1000748"/>
              <a:gd name="connsiteY22" fmla="*/ 928687 h 1157390"/>
              <a:gd name="connsiteX23" fmla="*/ 519735 w 1000748"/>
              <a:gd name="connsiteY23" fmla="*/ 985837 h 1157390"/>
              <a:gd name="connsiteX24" fmla="*/ 434010 w 1000748"/>
              <a:gd name="connsiteY24" fmla="*/ 1071562 h 1157390"/>
              <a:gd name="connsiteX25" fmla="*/ 381623 w 1000748"/>
              <a:gd name="connsiteY25" fmla="*/ 1109662 h 1157390"/>
              <a:gd name="connsiteX26" fmla="*/ 338760 w 1000748"/>
              <a:gd name="connsiteY26" fmla="*/ 1128712 h 1157390"/>
              <a:gd name="connsiteX27" fmla="*/ 281610 w 1000748"/>
              <a:gd name="connsiteY27" fmla="*/ 1147762 h 1157390"/>
              <a:gd name="connsiteX28" fmla="*/ 200648 w 1000748"/>
              <a:gd name="connsiteY28" fmla="*/ 1157287 h 1157390"/>
              <a:gd name="connsiteX29" fmla="*/ 172073 w 1000748"/>
              <a:gd name="connsiteY29" fmla="*/ 1152525 h 1157390"/>
              <a:gd name="connsiteX30" fmla="*/ 114923 w 1000748"/>
              <a:gd name="connsiteY30" fmla="*/ 1128712 h 1157390"/>
              <a:gd name="connsiteX31" fmla="*/ 91110 w 1000748"/>
              <a:gd name="connsiteY31" fmla="*/ 1104900 h 1157390"/>
              <a:gd name="connsiteX32" fmla="*/ 62535 w 1000748"/>
              <a:gd name="connsiteY32" fmla="*/ 1047750 h 1157390"/>
              <a:gd name="connsiteX33" fmla="*/ 48248 w 1000748"/>
              <a:gd name="connsiteY33" fmla="*/ 1004887 h 1157390"/>
              <a:gd name="connsiteX34" fmla="*/ 29198 w 1000748"/>
              <a:gd name="connsiteY34" fmla="*/ 938212 h 1157390"/>
              <a:gd name="connsiteX35" fmla="*/ 623 w 1000748"/>
              <a:gd name="connsiteY35" fmla="*/ 785812 h 1157390"/>
              <a:gd name="connsiteX36" fmla="*/ 5385 w 1000748"/>
              <a:gd name="connsiteY36" fmla="*/ 704850 h 1157390"/>
              <a:gd name="connsiteX37" fmla="*/ 57773 w 1000748"/>
              <a:gd name="connsiteY37" fmla="*/ 623887 h 1157390"/>
              <a:gd name="connsiteX38" fmla="*/ 95873 w 1000748"/>
              <a:gd name="connsiteY38" fmla="*/ 571500 h 1157390"/>
              <a:gd name="connsiteX39" fmla="*/ 124448 w 1000748"/>
              <a:gd name="connsiteY39" fmla="*/ 528637 h 1157390"/>
              <a:gd name="connsiteX40" fmla="*/ 172073 w 1000748"/>
              <a:gd name="connsiteY40" fmla="*/ 471487 h 1157390"/>
              <a:gd name="connsiteX41" fmla="*/ 195885 w 1000748"/>
              <a:gd name="connsiteY41" fmla="*/ 400050 h 1157390"/>
              <a:gd name="connsiteX42" fmla="*/ 205410 w 1000748"/>
              <a:gd name="connsiteY42" fmla="*/ 342900 h 1157390"/>
              <a:gd name="connsiteX43" fmla="*/ 210173 w 1000748"/>
              <a:gd name="connsiteY43" fmla="*/ 309562 h 1157390"/>
              <a:gd name="connsiteX44" fmla="*/ 219698 w 1000748"/>
              <a:gd name="connsiteY44" fmla="*/ 147637 h 1157390"/>
              <a:gd name="connsiteX45" fmla="*/ 300660 w 1000748"/>
              <a:gd name="connsiteY45" fmla="*/ 19050 h 1157390"/>
              <a:gd name="connsiteX0" fmla="*/ 269704 w 1000748"/>
              <a:gd name="connsiteY0" fmla="*/ 66675 h 1157390"/>
              <a:gd name="connsiteX1" fmla="*/ 300660 w 1000748"/>
              <a:gd name="connsiteY1" fmla="*/ 19050 h 1157390"/>
              <a:gd name="connsiteX2" fmla="*/ 343523 w 1000748"/>
              <a:gd name="connsiteY2" fmla="*/ 9525 h 1157390"/>
              <a:gd name="connsiteX3" fmla="*/ 467348 w 1000748"/>
              <a:gd name="connsiteY3" fmla="*/ 0 h 1157390"/>
              <a:gd name="connsiteX4" fmla="*/ 676898 w 1000748"/>
              <a:gd name="connsiteY4" fmla="*/ 4762 h 1157390"/>
              <a:gd name="connsiteX5" fmla="*/ 729285 w 1000748"/>
              <a:gd name="connsiteY5" fmla="*/ 19050 h 1157390"/>
              <a:gd name="connsiteX6" fmla="*/ 772148 w 1000748"/>
              <a:gd name="connsiteY6" fmla="*/ 38100 h 1157390"/>
              <a:gd name="connsiteX7" fmla="*/ 805485 w 1000748"/>
              <a:gd name="connsiteY7" fmla="*/ 80962 h 1157390"/>
              <a:gd name="connsiteX8" fmla="*/ 838823 w 1000748"/>
              <a:gd name="connsiteY8" fmla="*/ 138112 h 1157390"/>
              <a:gd name="connsiteX9" fmla="*/ 867398 w 1000748"/>
              <a:gd name="connsiteY9" fmla="*/ 195262 h 1157390"/>
              <a:gd name="connsiteX10" fmla="*/ 900735 w 1000748"/>
              <a:gd name="connsiteY10" fmla="*/ 280987 h 1157390"/>
              <a:gd name="connsiteX11" fmla="*/ 943598 w 1000748"/>
              <a:gd name="connsiteY11" fmla="*/ 400050 h 1157390"/>
              <a:gd name="connsiteX12" fmla="*/ 972173 w 1000748"/>
              <a:gd name="connsiteY12" fmla="*/ 500062 h 1157390"/>
              <a:gd name="connsiteX13" fmla="*/ 991223 w 1000748"/>
              <a:gd name="connsiteY13" fmla="*/ 566737 h 1157390"/>
              <a:gd name="connsiteX14" fmla="*/ 1000748 w 1000748"/>
              <a:gd name="connsiteY14" fmla="*/ 595312 h 1157390"/>
              <a:gd name="connsiteX15" fmla="*/ 1000748 w 1000748"/>
              <a:gd name="connsiteY15" fmla="*/ 685800 h 1157390"/>
              <a:gd name="connsiteX16" fmla="*/ 976935 w 1000748"/>
              <a:gd name="connsiteY16" fmla="*/ 762000 h 1157390"/>
              <a:gd name="connsiteX17" fmla="*/ 934073 w 1000748"/>
              <a:gd name="connsiteY17" fmla="*/ 790575 h 1157390"/>
              <a:gd name="connsiteX18" fmla="*/ 872160 w 1000748"/>
              <a:gd name="connsiteY18" fmla="*/ 814387 h 1157390"/>
              <a:gd name="connsiteX19" fmla="*/ 815010 w 1000748"/>
              <a:gd name="connsiteY19" fmla="*/ 833437 h 1157390"/>
              <a:gd name="connsiteX20" fmla="*/ 786435 w 1000748"/>
              <a:gd name="connsiteY20" fmla="*/ 842962 h 1157390"/>
              <a:gd name="connsiteX21" fmla="*/ 648323 w 1000748"/>
              <a:gd name="connsiteY21" fmla="*/ 876300 h 1157390"/>
              <a:gd name="connsiteX22" fmla="*/ 576885 w 1000748"/>
              <a:gd name="connsiteY22" fmla="*/ 928687 h 1157390"/>
              <a:gd name="connsiteX23" fmla="*/ 519735 w 1000748"/>
              <a:gd name="connsiteY23" fmla="*/ 985837 h 1157390"/>
              <a:gd name="connsiteX24" fmla="*/ 434010 w 1000748"/>
              <a:gd name="connsiteY24" fmla="*/ 1071562 h 1157390"/>
              <a:gd name="connsiteX25" fmla="*/ 381623 w 1000748"/>
              <a:gd name="connsiteY25" fmla="*/ 1109662 h 1157390"/>
              <a:gd name="connsiteX26" fmla="*/ 338760 w 1000748"/>
              <a:gd name="connsiteY26" fmla="*/ 1128712 h 1157390"/>
              <a:gd name="connsiteX27" fmla="*/ 281610 w 1000748"/>
              <a:gd name="connsiteY27" fmla="*/ 1147762 h 1157390"/>
              <a:gd name="connsiteX28" fmla="*/ 200648 w 1000748"/>
              <a:gd name="connsiteY28" fmla="*/ 1157287 h 1157390"/>
              <a:gd name="connsiteX29" fmla="*/ 172073 w 1000748"/>
              <a:gd name="connsiteY29" fmla="*/ 1152525 h 1157390"/>
              <a:gd name="connsiteX30" fmla="*/ 114923 w 1000748"/>
              <a:gd name="connsiteY30" fmla="*/ 1128712 h 1157390"/>
              <a:gd name="connsiteX31" fmla="*/ 91110 w 1000748"/>
              <a:gd name="connsiteY31" fmla="*/ 1104900 h 1157390"/>
              <a:gd name="connsiteX32" fmla="*/ 62535 w 1000748"/>
              <a:gd name="connsiteY32" fmla="*/ 1047750 h 1157390"/>
              <a:gd name="connsiteX33" fmla="*/ 48248 w 1000748"/>
              <a:gd name="connsiteY33" fmla="*/ 1004887 h 1157390"/>
              <a:gd name="connsiteX34" fmla="*/ 29198 w 1000748"/>
              <a:gd name="connsiteY34" fmla="*/ 938212 h 1157390"/>
              <a:gd name="connsiteX35" fmla="*/ 623 w 1000748"/>
              <a:gd name="connsiteY35" fmla="*/ 785812 h 1157390"/>
              <a:gd name="connsiteX36" fmla="*/ 5385 w 1000748"/>
              <a:gd name="connsiteY36" fmla="*/ 704850 h 1157390"/>
              <a:gd name="connsiteX37" fmla="*/ 57773 w 1000748"/>
              <a:gd name="connsiteY37" fmla="*/ 623887 h 1157390"/>
              <a:gd name="connsiteX38" fmla="*/ 95873 w 1000748"/>
              <a:gd name="connsiteY38" fmla="*/ 571500 h 1157390"/>
              <a:gd name="connsiteX39" fmla="*/ 124448 w 1000748"/>
              <a:gd name="connsiteY39" fmla="*/ 528637 h 1157390"/>
              <a:gd name="connsiteX40" fmla="*/ 172073 w 1000748"/>
              <a:gd name="connsiteY40" fmla="*/ 471487 h 1157390"/>
              <a:gd name="connsiteX41" fmla="*/ 195885 w 1000748"/>
              <a:gd name="connsiteY41" fmla="*/ 400050 h 1157390"/>
              <a:gd name="connsiteX42" fmla="*/ 205410 w 1000748"/>
              <a:gd name="connsiteY42" fmla="*/ 342900 h 1157390"/>
              <a:gd name="connsiteX43" fmla="*/ 210173 w 1000748"/>
              <a:gd name="connsiteY43" fmla="*/ 309562 h 1157390"/>
              <a:gd name="connsiteX44" fmla="*/ 219698 w 1000748"/>
              <a:gd name="connsiteY44" fmla="*/ 147637 h 1157390"/>
              <a:gd name="connsiteX45" fmla="*/ 269704 w 1000748"/>
              <a:gd name="connsiteY45" fmla="*/ 66675 h 1157390"/>
              <a:gd name="connsiteX0" fmla="*/ 269704 w 1000748"/>
              <a:gd name="connsiteY0" fmla="*/ 66675 h 1157390"/>
              <a:gd name="connsiteX1" fmla="*/ 343523 w 1000748"/>
              <a:gd name="connsiteY1" fmla="*/ 9525 h 1157390"/>
              <a:gd name="connsiteX2" fmla="*/ 467348 w 1000748"/>
              <a:gd name="connsiteY2" fmla="*/ 0 h 1157390"/>
              <a:gd name="connsiteX3" fmla="*/ 676898 w 1000748"/>
              <a:gd name="connsiteY3" fmla="*/ 4762 h 1157390"/>
              <a:gd name="connsiteX4" fmla="*/ 729285 w 1000748"/>
              <a:gd name="connsiteY4" fmla="*/ 19050 h 1157390"/>
              <a:gd name="connsiteX5" fmla="*/ 772148 w 1000748"/>
              <a:gd name="connsiteY5" fmla="*/ 38100 h 1157390"/>
              <a:gd name="connsiteX6" fmla="*/ 805485 w 1000748"/>
              <a:gd name="connsiteY6" fmla="*/ 80962 h 1157390"/>
              <a:gd name="connsiteX7" fmla="*/ 838823 w 1000748"/>
              <a:gd name="connsiteY7" fmla="*/ 138112 h 1157390"/>
              <a:gd name="connsiteX8" fmla="*/ 867398 w 1000748"/>
              <a:gd name="connsiteY8" fmla="*/ 195262 h 1157390"/>
              <a:gd name="connsiteX9" fmla="*/ 900735 w 1000748"/>
              <a:gd name="connsiteY9" fmla="*/ 280987 h 1157390"/>
              <a:gd name="connsiteX10" fmla="*/ 943598 w 1000748"/>
              <a:gd name="connsiteY10" fmla="*/ 400050 h 1157390"/>
              <a:gd name="connsiteX11" fmla="*/ 972173 w 1000748"/>
              <a:gd name="connsiteY11" fmla="*/ 500062 h 1157390"/>
              <a:gd name="connsiteX12" fmla="*/ 991223 w 1000748"/>
              <a:gd name="connsiteY12" fmla="*/ 566737 h 1157390"/>
              <a:gd name="connsiteX13" fmla="*/ 1000748 w 1000748"/>
              <a:gd name="connsiteY13" fmla="*/ 595312 h 1157390"/>
              <a:gd name="connsiteX14" fmla="*/ 1000748 w 1000748"/>
              <a:gd name="connsiteY14" fmla="*/ 685800 h 1157390"/>
              <a:gd name="connsiteX15" fmla="*/ 976935 w 1000748"/>
              <a:gd name="connsiteY15" fmla="*/ 762000 h 1157390"/>
              <a:gd name="connsiteX16" fmla="*/ 934073 w 1000748"/>
              <a:gd name="connsiteY16" fmla="*/ 790575 h 1157390"/>
              <a:gd name="connsiteX17" fmla="*/ 872160 w 1000748"/>
              <a:gd name="connsiteY17" fmla="*/ 814387 h 1157390"/>
              <a:gd name="connsiteX18" fmla="*/ 815010 w 1000748"/>
              <a:gd name="connsiteY18" fmla="*/ 833437 h 1157390"/>
              <a:gd name="connsiteX19" fmla="*/ 786435 w 1000748"/>
              <a:gd name="connsiteY19" fmla="*/ 842962 h 1157390"/>
              <a:gd name="connsiteX20" fmla="*/ 648323 w 1000748"/>
              <a:gd name="connsiteY20" fmla="*/ 876300 h 1157390"/>
              <a:gd name="connsiteX21" fmla="*/ 576885 w 1000748"/>
              <a:gd name="connsiteY21" fmla="*/ 928687 h 1157390"/>
              <a:gd name="connsiteX22" fmla="*/ 519735 w 1000748"/>
              <a:gd name="connsiteY22" fmla="*/ 985837 h 1157390"/>
              <a:gd name="connsiteX23" fmla="*/ 434010 w 1000748"/>
              <a:gd name="connsiteY23" fmla="*/ 1071562 h 1157390"/>
              <a:gd name="connsiteX24" fmla="*/ 381623 w 1000748"/>
              <a:gd name="connsiteY24" fmla="*/ 1109662 h 1157390"/>
              <a:gd name="connsiteX25" fmla="*/ 338760 w 1000748"/>
              <a:gd name="connsiteY25" fmla="*/ 1128712 h 1157390"/>
              <a:gd name="connsiteX26" fmla="*/ 281610 w 1000748"/>
              <a:gd name="connsiteY26" fmla="*/ 1147762 h 1157390"/>
              <a:gd name="connsiteX27" fmla="*/ 200648 w 1000748"/>
              <a:gd name="connsiteY27" fmla="*/ 1157287 h 1157390"/>
              <a:gd name="connsiteX28" fmla="*/ 172073 w 1000748"/>
              <a:gd name="connsiteY28" fmla="*/ 1152525 h 1157390"/>
              <a:gd name="connsiteX29" fmla="*/ 114923 w 1000748"/>
              <a:gd name="connsiteY29" fmla="*/ 1128712 h 1157390"/>
              <a:gd name="connsiteX30" fmla="*/ 91110 w 1000748"/>
              <a:gd name="connsiteY30" fmla="*/ 1104900 h 1157390"/>
              <a:gd name="connsiteX31" fmla="*/ 62535 w 1000748"/>
              <a:gd name="connsiteY31" fmla="*/ 1047750 h 1157390"/>
              <a:gd name="connsiteX32" fmla="*/ 48248 w 1000748"/>
              <a:gd name="connsiteY32" fmla="*/ 1004887 h 1157390"/>
              <a:gd name="connsiteX33" fmla="*/ 29198 w 1000748"/>
              <a:gd name="connsiteY33" fmla="*/ 938212 h 1157390"/>
              <a:gd name="connsiteX34" fmla="*/ 623 w 1000748"/>
              <a:gd name="connsiteY34" fmla="*/ 785812 h 1157390"/>
              <a:gd name="connsiteX35" fmla="*/ 5385 w 1000748"/>
              <a:gd name="connsiteY35" fmla="*/ 704850 h 1157390"/>
              <a:gd name="connsiteX36" fmla="*/ 57773 w 1000748"/>
              <a:gd name="connsiteY36" fmla="*/ 623887 h 1157390"/>
              <a:gd name="connsiteX37" fmla="*/ 95873 w 1000748"/>
              <a:gd name="connsiteY37" fmla="*/ 571500 h 1157390"/>
              <a:gd name="connsiteX38" fmla="*/ 124448 w 1000748"/>
              <a:gd name="connsiteY38" fmla="*/ 528637 h 1157390"/>
              <a:gd name="connsiteX39" fmla="*/ 172073 w 1000748"/>
              <a:gd name="connsiteY39" fmla="*/ 471487 h 1157390"/>
              <a:gd name="connsiteX40" fmla="*/ 195885 w 1000748"/>
              <a:gd name="connsiteY40" fmla="*/ 400050 h 1157390"/>
              <a:gd name="connsiteX41" fmla="*/ 205410 w 1000748"/>
              <a:gd name="connsiteY41" fmla="*/ 342900 h 1157390"/>
              <a:gd name="connsiteX42" fmla="*/ 210173 w 1000748"/>
              <a:gd name="connsiteY42" fmla="*/ 309562 h 1157390"/>
              <a:gd name="connsiteX43" fmla="*/ 219698 w 1000748"/>
              <a:gd name="connsiteY43" fmla="*/ 147637 h 1157390"/>
              <a:gd name="connsiteX44" fmla="*/ 269704 w 1000748"/>
              <a:gd name="connsiteY44" fmla="*/ 66675 h 1157390"/>
              <a:gd name="connsiteX0" fmla="*/ 269704 w 1002864"/>
              <a:gd name="connsiteY0" fmla="*/ 66675 h 1157390"/>
              <a:gd name="connsiteX1" fmla="*/ 343523 w 1002864"/>
              <a:gd name="connsiteY1" fmla="*/ 9525 h 1157390"/>
              <a:gd name="connsiteX2" fmla="*/ 467348 w 1002864"/>
              <a:gd name="connsiteY2" fmla="*/ 0 h 1157390"/>
              <a:gd name="connsiteX3" fmla="*/ 676898 w 1002864"/>
              <a:gd name="connsiteY3" fmla="*/ 4762 h 1157390"/>
              <a:gd name="connsiteX4" fmla="*/ 729285 w 1002864"/>
              <a:gd name="connsiteY4" fmla="*/ 19050 h 1157390"/>
              <a:gd name="connsiteX5" fmla="*/ 772148 w 1002864"/>
              <a:gd name="connsiteY5" fmla="*/ 38100 h 1157390"/>
              <a:gd name="connsiteX6" fmla="*/ 805485 w 1002864"/>
              <a:gd name="connsiteY6" fmla="*/ 80962 h 1157390"/>
              <a:gd name="connsiteX7" fmla="*/ 838823 w 1002864"/>
              <a:gd name="connsiteY7" fmla="*/ 138112 h 1157390"/>
              <a:gd name="connsiteX8" fmla="*/ 867398 w 1002864"/>
              <a:gd name="connsiteY8" fmla="*/ 195262 h 1157390"/>
              <a:gd name="connsiteX9" fmla="*/ 900735 w 1002864"/>
              <a:gd name="connsiteY9" fmla="*/ 280987 h 1157390"/>
              <a:gd name="connsiteX10" fmla="*/ 943598 w 1002864"/>
              <a:gd name="connsiteY10" fmla="*/ 400050 h 1157390"/>
              <a:gd name="connsiteX11" fmla="*/ 972173 w 1002864"/>
              <a:gd name="connsiteY11" fmla="*/ 500062 h 1157390"/>
              <a:gd name="connsiteX12" fmla="*/ 1000748 w 1002864"/>
              <a:gd name="connsiteY12" fmla="*/ 595312 h 1157390"/>
              <a:gd name="connsiteX13" fmla="*/ 1000748 w 1002864"/>
              <a:gd name="connsiteY13" fmla="*/ 685800 h 1157390"/>
              <a:gd name="connsiteX14" fmla="*/ 976935 w 1002864"/>
              <a:gd name="connsiteY14" fmla="*/ 762000 h 1157390"/>
              <a:gd name="connsiteX15" fmla="*/ 934073 w 1002864"/>
              <a:gd name="connsiteY15" fmla="*/ 790575 h 1157390"/>
              <a:gd name="connsiteX16" fmla="*/ 872160 w 1002864"/>
              <a:gd name="connsiteY16" fmla="*/ 814387 h 1157390"/>
              <a:gd name="connsiteX17" fmla="*/ 815010 w 1002864"/>
              <a:gd name="connsiteY17" fmla="*/ 833437 h 1157390"/>
              <a:gd name="connsiteX18" fmla="*/ 786435 w 1002864"/>
              <a:gd name="connsiteY18" fmla="*/ 842962 h 1157390"/>
              <a:gd name="connsiteX19" fmla="*/ 648323 w 1002864"/>
              <a:gd name="connsiteY19" fmla="*/ 876300 h 1157390"/>
              <a:gd name="connsiteX20" fmla="*/ 576885 w 1002864"/>
              <a:gd name="connsiteY20" fmla="*/ 928687 h 1157390"/>
              <a:gd name="connsiteX21" fmla="*/ 519735 w 1002864"/>
              <a:gd name="connsiteY21" fmla="*/ 985837 h 1157390"/>
              <a:gd name="connsiteX22" fmla="*/ 434010 w 1002864"/>
              <a:gd name="connsiteY22" fmla="*/ 1071562 h 1157390"/>
              <a:gd name="connsiteX23" fmla="*/ 381623 w 1002864"/>
              <a:gd name="connsiteY23" fmla="*/ 1109662 h 1157390"/>
              <a:gd name="connsiteX24" fmla="*/ 338760 w 1002864"/>
              <a:gd name="connsiteY24" fmla="*/ 1128712 h 1157390"/>
              <a:gd name="connsiteX25" fmla="*/ 281610 w 1002864"/>
              <a:gd name="connsiteY25" fmla="*/ 1147762 h 1157390"/>
              <a:gd name="connsiteX26" fmla="*/ 200648 w 1002864"/>
              <a:gd name="connsiteY26" fmla="*/ 1157287 h 1157390"/>
              <a:gd name="connsiteX27" fmla="*/ 172073 w 1002864"/>
              <a:gd name="connsiteY27" fmla="*/ 1152525 h 1157390"/>
              <a:gd name="connsiteX28" fmla="*/ 114923 w 1002864"/>
              <a:gd name="connsiteY28" fmla="*/ 1128712 h 1157390"/>
              <a:gd name="connsiteX29" fmla="*/ 91110 w 1002864"/>
              <a:gd name="connsiteY29" fmla="*/ 1104900 h 1157390"/>
              <a:gd name="connsiteX30" fmla="*/ 62535 w 1002864"/>
              <a:gd name="connsiteY30" fmla="*/ 1047750 h 1157390"/>
              <a:gd name="connsiteX31" fmla="*/ 48248 w 1002864"/>
              <a:gd name="connsiteY31" fmla="*/ 1004887 h 1157390"/>
              <a:gd name="connsiteX32" fmla="*/ 29198 w 1002864"/>
              <a:gd name="connsiteY32" fmla="*/ 938212 h 1157390"/>
              <a:gd name="connsiteX33" fmla="*/ 623 w 1002864"/>
              <a:gd name="connsiteY33" fmla="*/ 785812 h 1157390"/>
              <a:gd name="connsiteX34" fmla="*/ 5385 w 1002864"/>
              <a:gd name="connsiteY34" fmla="*/ 704850 h 1157390"/>
              <a:gd name="connsiteX35" fmla="*/ 57773 w 1002864"/>
              <a:gd name="connsiteY35" fmla="*/ 623887 h 1157390"/>
              <a:gd name="connsiteX36" fmla="*/ 95873 w 1002864"/>
              <a:gd name="connsiteY36" fmla="*/ 571500 h 1157390"/>
              <a:gd name="connsiteX37" fmla="*/ 124448 w 1002864"/>
              <a:gd name="connsiteY37" fmla="*/ 528637 h 1157390"/>
              <a:gd name="connsiteX38" fmla="*/ 172073 w 1002864"/>
              <a:gd name="connsiteY38" fmla="*/ 471487 h 1157390"/>
              <a:gd name="connsiteX39" fmla="*/ 195885 w 1002864"/>
              <a:gd name="connsiteY39" fmla="*/ 400050 h 1157390"/>
              <a:gd name="connsiteX40" fmla="*/ 205410 w 1002864"/>
              <a:gd name="connsiteY40" fmla="*/ 342900 h 1157390"/>
              <a:gd name="connsiteX41" fmla="*/ 210173 w 1002864"/>
              <a:gd name="connsiteY41" fmla="*/ 309562 h 1157390"/>
              <a:gd name="connsiteX42" fmla="*/ 219698 w 1002864"/>
              <a:gd name="connsiteY42" fmla="*/ 147637 h 1157390"/>
              <a:gd name="connsiteX43" fmla="*/ 269704 w 1002864"/>
              <a:gd name="connsiteY43" fmla="*/ 66675 h 1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02864" h="1157390">
                <a:moveTo>
                  <a:pt x="269704" y="66675"/>
                </a:moveTo>
                <a:cubicBezTo>
                  <a:pt x="290341" y="43656"/>
                  <a:pt x="310582" y="20637"/>
                  <a:pt x="343523" y="9525"/>
                </a:cubicBezTo>
                <a:cubicBezTo>
                  <a:pt x="376464" y="-1587"/>
                  <a:pt x="439573" y="1634"/>
                  <a:pt x="467348" y="0"/>
                </a:cubicBezTo>
                <a:lnTo>
                  <a:pt x="676898" y="4762"/>
                </a:lnTo>
                <a:cubicBezTo>
                  <a:pt x="692237" y="5388"/>
                  <a:pt x="713410" y="13494"/>
                  <a:pt x="729285" y="19050"/>
                </a:cubicBezTo>
                <a:cubicBezTo>
                  <a:pt x="745160" y="24606"/>
                  <a:pt x="759448" y="27781"/>
                  <a:pt x="772148" y="38100"/>
                </a:cubicBezTo>
                <a:cubicBezTo>
                  <a:pt x="784848" y="48419"/>
                  <a:pt x="794373" y="64293"/>
                  <a:pt x="805485" y="80962"/>
                </a:cubicBezTo>
                <a:cubicBezTo>
                  <a:pt x="816597" y="97631"/>
                  <a:pt x="828504" y="119062"/>
                  <a:pt x="838823" y="138112"/>
                </a:cubicBezTo>
                <a:cubicBezTo>
                  <a:pt x="849142" y="157162"/>
                  <a:pt x="857079" y="171450"/>
                  <a:pt x="867398" y="195262"/>
                </a:cubicBezTo>
                <a:cubicBezTo>
                  <a:pt x="877717" y="219075"/>
                  <a:pt x="888035" y="246856"/>
                  <a:pt x="900735" y="280987"/>
                </a:cubicBezTo>
                <a:cubicBezTo>
                  <a:pt x="913435" y="315118"/>
                  <a:pt x="931692" y="363538"/>
                  <a:pt x="943598" y="400050"/>
                </a:cubicBezTo>
                <a:cubicBezTo>
                  <a:pt x="953123" y="433387"/>
                  <a:pt x="962648" y="467518"/>
                  <a:pt x="972173" y="500062"/>
                </a:cubicBezTo>
                <a:cubicBezTo>
                  <a:pt x="981698" y="532606"/>
                  <a:pt x="995985" y="564356"/>
                  <a:pt x="1000748" y="595312"/>
                </a:cubicBezTo>
                <a:cubicBezTo>
                  <a:pt x="1005511" y="626268"/>
                  <a:pt x="1000748" y="655637"/>
                  <a:pt x="1000748" y="685800"/>
                </a:cubicBezTo>
                <a:cubicBezTo>
                  <a:pt x="995986" y="711200"/>
                  <a:pt x="988047" y="744538"/>
                  <a:pt x="976935" y="762000"/>
                </a:cubicBezTo>
                <a:cubicBezTo>
                  <a:pt x="965823" y="779462"/>
                  <a:pt x="948360" y="781050"/>
                  <a:pt x="934073" y="790575"/>
                </a:cubicBezTo>
                <a:cubicBezTo>
                  <a:pt x="918992" y="798513"/>
                  <a:pt x="892004" y="807243"/>
                  <a:pt x="872160" y="814387"/>
                </a:cubicBezTo>
                <a:cubicBezTo>
                  <a:pt x="852316" y="821531"/>
                  <a:pt x="834060" y="827087"/>
                  <a:pt x="815010" y="833437"/>
                </a:cubicBezTo>
                <a:cubicBezTo>
                  <a:pt x="815002" y="833440"/>
                  <a:pt x="814216" y="835818"/>
                  <a:pt x="786435" y="842962"/>
                </a:cubicBezTo>
                <a:cubicBezTo>
                  <a:pt x="758654" y="850106"/>
                  <a:pt x="683248" y="862013"/>
                  <a:pt x="648323" y="876300"/>
                </a:cubicBezTo>
                <a:cubicBezTo>
                  <a:pt x="613398" y="890588"/>
                  <a:pt x="598316" y="910431"/>
                  <a:pt x="576885" y="928687"/>
                </a:cubicBezTo>
                <a:cubicBezTo>
                  <a:pt x="555454" y="946943"/>
                  <a:pt x="543547" y="962025"/>
                  <a:pt x="519735" y="985837"/>
                </a:cubicBezTo>
                <a:cubicBezTo>
                  <a:pt x="495923" y="1009649"/>
                  <a:pt x="457029" y="1050925"/>
                  <a:pt x="434010" y="1071562"/>
                </a:cubicBezTo>
                <a:cubicBezTo>
                  <a:pt x="410991" y="1092199"/>
                  <a:pt x="397498" y="1100137"/>
                  <a:pt x="381623" y="1109662"/>
                </a:cubicBezTo>
                <a:cubicBezTo>
                  <a:pt x="365748" y="1119187"/>
                  <a:pt x="355429" y="1122362"/>
                  <a:pt x="338760" y="1128712"/>
                </a:cubicBezTo>
                <a:cubicBezTo>
                  <a:pt x="322091" y="1135062"/>
                  <a:pt x="304629" y="1143000"/>
                  <a:pt x="281610" y="1147762"/>
                </a:cubicBezTo>
                <a:cubicBezTo>
                  <a:pt x="258591" y="1152525"/>
                  <a:pt x="218904" y="1156493"/>
                  <a:pt x="200648" y="1157287"/>
                </a:cubicBezTo>
                <a:cubicBezTo>
                  <a:pt x="182392" y="1158081"/>
                  <a:pt x="181598" y="1154112"/>
                  <a:pt x="172073" y="1152525"/>
                </a:cubicBezTo>
                <a:cubicBezTo>
                  <a:pt x="157785" y="1147762"/>
                  <a:pt x="128417" y="1136649"/>
                  <a:pt x="114923" y="1128712"/>
                </a:cubicBezTo>
                <a:cubicBezTo>
                  <a:pt x="101429" y="1120775"/>
                  <a:pt x="99841" y="1118394"/>
                  <a:pt x="91110" y="1104900"/>
                </a:cubicBezTo>
                <a:cubicBezTo>
                  <a:pt x="82379" y="1091406"/>
                  <a:pt x="69679" y="1064419"/>
                  <a:pt x="62535" y="1047750"/>
                </a:cubicBezTo>
                <a:cubicBezTo>
                  <a:pt x="55391" y="1031081"/>
                  <a:pt x="53804" y="1023143"/>
                  <a:pt x="48248" y="1004887"/>
                </a:cubicBezTo>
                <a:cubicBezTo>
                  <a:pt x="42692" y="986631"/>
                  <a:pt x="37135" y="974724"/>
                  <a:pt x="29198" y="938212"/>
                </a:cubicBezTo>
                <a:cubicBezTo>
                  <a:pt x="21261" y="901700"/>
                  <a:pt x="4592" y="824705"/>
                  <a:pt x="623" y="785812"/>
                </a:cubicBezTo>
                <a:cubicBezTo>
                  <a:pt x="2210" y="758825"/>
                  <a:pt x="-4140" y="731837"/>
                  <a:pt x="5385" y="704850"/>
                </a:cubicBezTo>
                <a:cubicBezTo>
                  <a:pt x="14910" y="677863"/>
                  <a:pt x="42692" y="646112"/>
                  <a:pt x="57773" y="623887"/>
                </a:cubicBezTo>
                <a:cubicBezTo>
                  <a:pt x="71267" y="606425"/>
                  <a:pt x="84761" y="587375"/>
                  <a:pt x="95873" y="571500"/>
                </a:cubicBezTo>
                <a:lnTo>
                  <a:pt x="124448" y="528637"/>
                </a:lnTo>
                <a:lnTo>
                  <a:pt x="172073" y="471487"/>
                </a:lnTo>
                <a:lnTo>
                  <a:pt x="195885" y="400050"/>
                </a:lnTo>
                <a:lnTo>
                  <a:pt x="205410" y="342900"/>
                </a:lnTo>
                <a:cubicBezTo>
                  <a:pt x="206802" y="331761"/>
                  <a:pt x="209426" y="320763"/>
                  <a:pt x="210173" y="309562"/>
                </a:cubicBezTo>
                <a:cubicBezTo>
                  <a:pt x="217457" y="200295"/>
                  <a:pt x="209776" y="188118"/>
                  <a:pt x="219698" y="147637"/>
                </a:cubicBezTo>
                <a:cubicBezTo>
                  <a:pt x="229620" y="107156"/>
                  <a:pt x="256210" y="88106"/>
                  <a:pt x="269704" y="66675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4681D93D-173D-42DE-AC46-E6FA87935383}"/>
              </a:ext>
            </a:extLst>
          </p:cNvPr>
          <p:cNvSpPr/>
          <p:nvPr/>
        </p:nvSpPr>
        <p:spPr>
          <a:xfrm>
            <a:off x="3702736" y="1442073"/>
            <a:ext cx="865899" cy="475347"/>
          </a:xfrm>
          <a:custGeom>
            <a:avLst/>
            <a:gdLst>
              <a:gd name="connsiteX0" fmla="*/ 180975 w 1200150"/>
              <a:gd name="connsiteY0" fmla="*/ 76200 h 671513"/>
              <a:gd name="connsiteX1" fmla="*/ 180975 w 1200150"/>
              <a:gd name="connsiteY1" fmla="*/ 76200 h 671513"/>
              <a:gd name="connsiteX2" fmla="*/ 147637 w 1200150"/>
              <a:gd name="connsiteY2" fmla="*/ 104775 h 671513"/>
              <a:gd name="connsiteX3" fmla="*/ 133350 w 1200150"/>
              <a:gd name="connsiteY3" fmla="*/ 114300 h 671513"/>
              <a:gd name="connsiteX4" fmla="*/ 114300 w 1200150"/>
              <a:gd name="connsiteY4" fmla="*/ 142875 h 671513"/>
              <a:gd name="connsiteX5" fmla="*/ 104775 w 1200150"/>
              <a:gd name="connsiteY5" fmla="*/ 157163 h 671513"/>
              <a:gd name="connsiteX6" fmla="*/ 80962 w 1200150"/>
              <a:gd name="connsiteY6" fmla="*/ 200025 h 671513"/>
              <a:gd name="connsiteX7" fmla="*/ 71437 w 1200150"/>
              <a:gd name="connsiteY7" fmla="*/ 214313 h 671513"/>
              <a:gd name="connsiteX8" fmla="*/ 57150 w 1200150"/>
              <a:gd name="connsiteY8" fmla="*/ 242888 h 671513"/>
              <a:gd name="connsiteX9" fmla="*/ 42862 w 1200150"/>
              <a:gd name="connsiteY9" fmla="*/ 271463 h 671513"/>
              <a:gd name="connsiteX10" fmla="*/ 28575 w 1200150"/>
              <a:gd name="connsiteY10" fmla="*/ 300038 h 671513"/>
              <a:gd name="connsiteX11" fmla="*/ 19050 w 1200150"/>
              <a:gd name="connsiteY11" fmla="*/ 328613 h 671513"/>
              <a:gd name="connsiteX12" fmla="*/ 14287 w 1200150"/>
              <a:gd name="connsiteY12" fmla="*/ 342900 h 671513"/>
              <a:gd name="connsiteX13" fmla="*/ 4762 w 1200150"/>
              <a:gd name="connsiteY13" fmla="*/ 371475 h 671513"/>
              <a:gd name="connsiteX14" fmla="*/ 0 w 1200150"/>
              <a:gd name="connsiteY14" fmla="*/ 385763 h 671513"/>
              <a:gd name="connsiteX15" fmla="*/ 4762 w 1200150"/>
              <a:gd name="connsiteY15" fmla="*/ 523875 h 671513"/>
              <a:gd name="connsiteX16" fmla="*/ 28575 w 1200150"/>
              <a:gd name="connsiteY16" fmla="*/ 566738 h 671513"/>
              <a:gd name="connsiteX17" fmla="*/ 38100 w 1200150"/>
              <a:gd name="connsiteY17" fmla="*/ 581025 h 671513"/>
              <a:gd name="connsiteX18" fmla="*/ 47625 w 1200150"/>
              <a:gd name="connsiteY18" fmla="*/ 595313 h 671513"/>
              <a:gd name="connsiteX19" fmla="*/ 76200 w 1200150"/>
              <a:gd name="connsiteY19" fmla="*/ 614363 h 671513"/>
              <a:gd name="connsiteX20" fmla="*/ 90487 w 1200150"/>
              <a:gd name="connsiteY20" fmla="*/ 623888 h 671513"/>
              <a:gd name="connsiteX21" fmla="*/ 104775 w 1200150"/>
              <a:gd name="connsiteY21" fmla="*/ 628650 h 671513"/>
              <a:gd name="connsiteX22" fmla="*/ 123825 w 1200150"/>
              <a:gd name="connsiteY22" fmla="*/ 633413 h 671513"/>
              <a:gd name="connsiteX23" fmla="*/ 147637 w 1200150"/>
              <a:gd name="connsiteY23" fmla="*/ 642938 h 671513"/>
              <a:gd name="connsiteX24" fmla="*/ 171450 w 1200150"/>
              <a:gd name="connsiteY24" fmla="*/ 647700 h 671513"/>
              <a:gd name="connsiteX25" fmla="*/ 200025 w 1200150"/>
              <a:gd name="connsiteY25" fmla="*/ 657225 h 671513"/>
              <a:gd name="connsiteX26" fmla="*/ 280987 w 1200150"/>
              <a:gd name="connsiteY26" fmla="*/ 661988 h 671513"/>
              <a:gd name="connsiteX27" fmla="*/ 328612 w 1200150"/>
              <a:gd name="connsiteY27" fmla="*/ 666750 h 671513"/>
              <a:gd name="connsiteX28" fmla="*/ 342900 w 1200150"/>
              <a:gd name="connsiteY28" fmla="*/ 671513 h 671513"/>
              <a:gd name="connsiteX29" fmla="*/ 409575 w 1200150"/>
              <a:gd name="connsiteY29" fmla="*/ 666750 h 671513"/>
              <a:gd name="connsiteX30" fmla="*/ 423862 w 1200150"/>
              <a:gd name="connsiteY30" fmla="*/ 661988 h 671513"/>
              <a:gd name="connsiteX31" fmla="*/ 457200 w 1200150"/>
              <a:gd name="connsiteY31" fmla="*/ 652463 h 671513"/>
              <a:gd name="connsiteX32" fmla="*/ 471487 w 1200150"/>
              <a:gd name="connsiteY32" fmla="*/ 642938 h 671513"/>
              <a:gd name="connsiteX33" fmla="*/ 538162 w 1200150"/>
              <a:gd name="connsiteY33" fmla="*/ 628650 h 671513"/>
              <a:gd name="connsiteX34" fmla="*/ 852487 w 1200150"/>
              <a:gd name="connsiteY34" fmla="*/ 623888 h 671513"/>
              <a:gd name="connsiteX35" fmla="*/ 881062 w 1200150"/>
              <a:gd name="connsiteY35" fmla="*/ 614363 h 671513"/>
              <a:gd name="connsiteX36" fmla="*/ 909637 w 1200150"/>
              <a:gd name="connsiteY36" fmla="*/ 595313 h 671513"/>
              <a:gd name="connsiteX37" fmla="*/ 966787 w 1200150"/>
              <a:gd name="connsiteY37" fmla="*/ 576263 h 671513"/>
              <a:gd name="connsiteX38" fmla="*/ 981075 w 1200150"/>
              <a:gd name="connsiteY38" fmla="*/ 571500 h 671513"/>
              <a:gd name="connsiteX39" fmla="*/ 1023937 w 1200150"/>
              <a:gd name="connsiteY39" fmla="*/ 547688 h 671513"/>
              <a:gd name="connsiteX40" fmla="*/ 1038225 w 1200150"/>
              <a:gd name="connsiteY40" fmla="*/ 533400 h 671513"/>
              <a:gd name="connsiteX41" fmla="*/ 1052512 w 1200150"/>
              <a:gd name="connsiteY41" fmla="*/ 528638 h 671513"/>
              <a:gd name="connsiteX42" fmla="*/ 1066800 w 1200150"/>
              <a:gd name="connsiteY42" fmla="*/ 500063 h 671513"/>
              <a:gd name="connsiteX43" fmla="*/ 1081087 w 1200150"/>
              <a:gd name="connsiteY43" fmla="*/ 490538 h 671513"/>
              <a:gd name="connsiteX44" fmla="*/ 1095375 w 1200150"/>
              <a:gd name="connsiteY44" fmla="*/ 461963 h 671513"/>
              <a:gd name="connsiteX45" fmla="*/ 1109662 w 1200150"/>
              <a:gd name="connsiteY45" fmla="*/ 452438 h 671513"/>
              <a:gd name="connsiteX46" fmla="*/ 1119187 w 1200150"/>
              <a:gd name="connsiteY46" fmla="*/ 438150 h 671513"/>
              <a:gd name="connsiteX47" fmla="*/ 1143000 w 1200150"/>
              <a:gd name="connsiteY47" fmla="*/ 414338 h 671513"/>
              <a:gd name="connsiteX48" fmla="*/ 1157287 w 1200150"/>
              <a:gd name="connsiteY48" fmla="*/ 385763 h 671513"/>
              <a:gd name="connsiteX49" fmla="*/ 1171575 w 1200150"/>
              <a:gd name="connsiteY49" fmla="*/ 376238 h 671513"/>
              <a:gd name="connsiteX50" fmla="*/ 1190625 w 1200150"/>
              <a:gd name="connsiteY50" fmla="*/ 333375 h 671513"/>
              <a:gd name="connsiteX51" fmla="*/ 1195387 w 1200150"/>
              <a:gd name="connsiteY51" fmla="*/ 319088 h 671513"/>
              <a:gd name="connsiteX52" fmla="*/ 1200150 w 1200150"/>
              <a:gd name="connsiteY52" fmla="*/ 304800 h 671513"/>
              <a:gd name="connsiteX53" fmla="*/ 1195387 w 1200150"/>
              <a:gd name="connsiteY53" fmla="*/ 261938 h 671513"/>
              <a:gd name="connsiteX54" fmla="*/ 1157287 w 1200150"/>
              <a:gd name="connsiteY54" fmla="*/ 238125 h 671513"/>
              <a:gd name="connsiteX55" fmla="*/ 1143000 w 1200150"/>
              <a:gd name="connsiteY55" fmla="*/ 228600 h 671513"/>
              <a:gd name="connsiteX56" fmla="*/ 1114425 w 1200150"/>
              <a:gd name="connsiteY56" fmla="*/ 219075 h 671513"/>
              <a:gd name="connsiteX57" fmla="*/ 1100137 w 1200150"/>
              <a:gd name="connsiteY57" fmla="*/ 209550 h 671513"/>
              <a:gd name="connsiteX58" fmla="*/ 1052512 w 1200150"/>
              <a:gd name="connsiteY58" fmla="*/ 200025 h 671513"/>
              <a:gd name="connsiteX59" fmla="*/ 1009650 w 1200150"/>
              <a:gd name="connsiteY59" fmla="*/ 185738 h 671513"/>
              <a:gd name="connsiteX60" fmla="*/ 995362 w 1200150"/>
              <a:gd name="connsiteY60" fmla="*/ 180975 h 671513"/>
              <a:gd name="connsiteX61" fmla="*/ 966787 w 1200150"/>
              <a:gd name="connsiteY61" fmla="*/ 166688 h 671513"/>
              <a:gd name="connsiteX62" fmla="*/ 938212 w 1200150"/>
              <a:gd name="connsiteY62" fmla="*/ 152400 h 671513"/>
              <a:gd name="connsiteX63" fmla="*/ 909637 w 1200150"/>
              <a:gd name="connsiteY63" fmla="*/ 138113 h 671513"/>
              <a:gd name="connsiteX64" fmla="*/ 895350 w 1200150"/>
              <a:gd name="connsiteY64" fmla="*/ 128588 h 671513"/>
              <a:gd name="connsiteX65" fmla="*/ 881062 w 1200150"/>
              <a:gd name="connsiteY65" fmla="*/ 123825 h 671513"/>
              <a:gd name="connsiteX66" fmla="*/ 866775 w 1200150"/>
              <a:gd name="connsiteY66" fmla="*/ 109538 h 671513"/>
              <a:gd name="connsiteX67" fmla="*/ 852487 w 1200150"/>
              <a:gd name="connsiteY67" fmla="*/ 104775 h 671513"/>
              <a:gd name="connsiteX68" fmla="*/ 823912 w 1200150"/>
              <a:gd name="connsiteY68" fmla="*/ 90488 h 671513"/>
              <a:gd name="connsiteX69" fmla="*/ 781050 w 1200150"/>
              <a:gd name="connsiteY69" fmla="*/ 71438 h 671513"/>
              <a:gd name="connsiteX70" fmla="*/ 766762 w 1200150"/>
              <a:gd name="connsiteY70" fmla="*/ 66675 h 671513"/>
              <a:gd name="connsiteX71" fmla="*/ 752475 w 1200150"/>
              <a:gd name="connsiteY71" fmla="*/ 57150 h 671513"/>
              <a:gd name="connsiteX72" fmla="*/ 709612 w 1200150"/>
              <a:gd name="connsiteY72" fmla="*/ 42863 h 671513"/>
              <a:gd name="connsiteX73" fmla="*/ 695325 w 1200150"/>
              <a:gd name="connsiteY73" fmla="*/ 38100 h 671513"/>
              <a:gd name="connsiteX74" fmla="*/ 566737 w 1200150"/>
              <a:gd name="connsiteY74" fmla="*/ 42863 h 671513"/>
              <a:gd name="connsiteX75" fmla="*/ 547687 w 1200150"/>
              <a:gd name="connsiteY75" fmla="*/ 47625 h 671513"/>
              <a:gd name="connsiteX76" fmla="*/ 471487 w 1200150"/>
              <a:gd name="connsiteY76" fmla="*/ 42863 h 671513"/>
              <a:gd name="connsiteX77" fmla="*/ 442912 w 1200150"/>
              <a:gd name="connsiteY77" fmla="*/ 33338 h 671513"/>
              <a:gd name="connsiteX78" fmla="*/ 428625 w 1200150"/>
              <a:gd name="connsiteY78" fmla="*/ 23813 h 671513"/>
              <a:gd name="connsiteX79" fmla="*/ 400050 w 1200150"/>
              <a:gd name="connsiteY79" fmla="*/ 14288 h 671513"/>
              <a:gd name="connsiteX80" fmla="*/ 371475 w 1200150"/>
              <a:gd name="connsiteY80" fmla="*/ 4763 h 671513"/>
              <a:gd name="connsiteX81" fmla="*/ 357187 w 1200150"/>
              <a:gd name="connsiteY81" fmla="*/ 0 h 671513"/>
              <a:gd name="connsiteX82" fmla="*/ 214312 w 1200150"/>
              <a:gd name="connsiteY82" fmla="*/ 4763 h 671513"/>
              <a:gd name="connsiteX83" fmla="*/ 200025 w 1200150"/>
              <a:gd name="connsiteY83" fmla="*/ 9525 h 671513"/>
              <a:gd name="connsiteX84" fmla="*/ 185737 w 1200150"/>
              <a:gd name="connsiteY84" fmla="*/ 19050 h 671513"/>
              <a:gd name="connsiteX85" fmla="*/ 176212 w 1200150"/>
              <a:gd name="connsiteY85" fmla="*/ 47625 h 671513"/>
              <a:gd name="connsiteX86" fmla="*/ 180975 w 1200150"/>
              <a:gd name="connsiteY86" fmla="*/ 76200 h 671513"/>
              <a:gd name="connsiteX0" fmla="*/ 157162 w 1200150"/>
              <a:gd name="connsiteY0" fmla="*/ 73819 h 671513"/>
              <a:gd name="connsiteX1" fmla="*/ 180975 w 1200150"/>
              <a:gd name="connsiteY1" fmla="*/ 76200 h 671513"/>
              <a:gd name="connsiteX2" fmla="*/ 147637 w 1200150"/>
              <a:gd name="connsiteY2" fmla="*/ 104775 h 671513"/>
              <a:gd name="connsiteX3" fmla="*/ 133350 w 1200150"/>
              <a:gd name="connsiteY3" fmla="*/ 114300 h 671513"/>
              <a:gd name="connsiteX4" fmla="*/ 114300 w 1200150"/>
              <a:gd name="connsiteY4" fmla="*/ 142875 h 671513"/>
              <a:gd name="connsiteX5" fmla="*/ 104775 w 1200150"/>
              <a:gd name="connsiteY5" fmla="*/ 157163 h 671513"/>
              <a:gd name="connsiteX6" fmla="*/ 80962 w 1200150"/>
              <a:gd name="connsiteY6" fmla="*/ 200025 h 671513"/>
              <a:gd name="connsiteX7" fmla="*/ 71437 w 1200150"/>
              <a:gd name="connsiteY7" fmla="*/ 214313 h 671513"/>
              <a:gd name="connsiteX8" fmla="*/ 57150 w 1200150"/>
              <a:gd name="connsiteY8" fmla="*/ 242888 h 671513"/>
              <a:gd name="connsiteX9" fmla="*/ 42862 w 1200150"/>
              <a:gd name="connsiteY9" fmla="*/ 271463 h 671513"/>
              <a:gd name="connsiteX10" fmla="*/ 28575 w 1200150"/>
              <a:gd name="connsiteY10" fmla="*/ 300038 h 671513"/>
              <a:gd name="connsiteX11" fmla="*/ 19050 w 1200150"/>
              <a:gd name="connsiteY11" fmla="*/ 328613 h 671513"/>
              <a:gd name="connsiteX12" fmla="*/ 14287 w 1200150"/>
              <a:gd name="connsiteY12" fmla="*/ 342900 h 671513"/>
              <a:gd name="connsiteX13" fmla="*/ 4762 w 1200150"/>
              <a:gd name="connsiteY13" fmla="*/ 371475 h 671513"/>
              <a:gd name="connsiteX14" fmla="*/ 0 w 1200150"/>
              <a:gd name="connsiteY14" fmla="*/ 385763 h 671513"/>
              <a:gd name="connsiteX15" fmla="*/ 4762 w 1200150"/>
              <a:gd name="connsiteY15" fmla="*/ 523875 h 671513"/>
              <a:gd name="connsiteX16" fmla="*/ 28575 w 1200150"/>
              <a:gd name="connsiteY16" fmla="*/ 566738 h 671513"/>
              <a:gd name="connsiteX17" fmla="*/ 38100 w 1200150"/>
              <a:gd name="connsiteY17" fmla="*/ 581025 h 671513"/>
              <a:gd name="connsiteX18" fmla="*/ 47625 w 1200150"/>
              <a:gd name="connsiteY18" fmla="*/ 595313 h 671513"/>
              <a:gd name="connsiteX19" fmla="*/ 76200 w 1200150"/>
              <a:gd name="connsiteY19" fmla="*/ 614363 h 671513"/>
              <a:gd name="connsiteX20" fmla="*/ 90487 w 1200150"/>
              <a:gd name="connsiteY20" fmla="*/ 623888 h 671513"/>
              <a:gd name="connsiteX21" fmla="*/ 104775 w 1200150"/>
              <a:gd name="connsiteY21" fmla="*/ 628650 h 671513"/>
              <a:gd name="connsiteX22" fmla="*/ 123825 w 1200150"/>
              <a:gd name="connsiteY22" fmla="*/ 633413 h 671513"/>
              <a:gd name="connsiteX23" fmla="*/ 147637 w 1200150"/>
              <a:gd name="connsiteY23" fmla="*/ 642938 h 671513"/>
              <a:gd name="connsiteX24" fmla="*/ 171450 w 1200150"/>
              <a:gd name="connsiteY24" fmla="*/ 647700 h 671513"/>
              <a:gd name="connsiteX25" fmla="*/ 200025 w 1200150"/>
              <a:gd name="connsiteY25" fmla="*/ 657225 h 671513"/>
              <a:gd name="connsiteX26" fmla="*/ 280987 w 1200150"/>
              <a:gd name="connsiteY26" fmla="*/ 661988 h 671513"/>
              <a:gd name="connsiteX27" fmla="*/ 328612 w 1200150"/>
              <a:gd name="connsiteY27" fmla="*/ 666750 h 671513"/>
              <a:gd name="connsiteX28" fmla="*/ 342900 w 1200150"/>
              <a:gd name="connsiteY28" fmla="*/ 671513 h 671513"/>
              <a:gd name="connsiteX29" fmla="*/ 409575 w 1200150"/>
              <a:gd name="connsiteY29" fmla="*/ 666750 h 671513"/>
              <a:gd name="connsiteX30" fmla="*/ 423862 w 1200150"/>
              <a:gd name="connsiteY30" fmla="*/ 661988 h 671513"/>
              <a:gd name="connsiteX31" fmla="*/ 457200 w 1200150"/>
              <a:gd name="connsiteY31" fmla="*/ 652463 h 671513"/>
              <a:gd name="connsiteX32" fmla="*/ 471487 w 1200150"/>
              <a:gd name="connsiteY32" fmla="*/ 642938 h 671513"/>
              <a:gd name="connsiteX33" fmla="*/ 538162 w 1200150"/>
              <a:gd name="connsiteY33" fmla="*/ 628650 h 671513"/>
              <a:gd name="connsiteX34" fmla="*/ 852487 w 1200150"/>
              <a:gd name="connsiteY34" fmla="*/ 623888 h 671513"/>
              <a:gd name="connsiteX35" fmla="*/ 881062 w 1200150"/>
              <a:gd name="connsiteY35" fmla="*/ 614363 h 671513"/>
              <a:gd name="connsiteX36" fmla="*/ 909637 w 1200150"/>
              <a:gd name="connsiteY36" fmla="*/ 595313 h 671513"/>
              <a:gd name="connsiteX37" fmla="*/ 966787 w 1200150"/>
              <a:gd name="connsiteY37" fmla="*/ 576263 h 671513"/>
              <a:gd name="connsiteX38" fmla="*/ 981075 w 1200150"/>
              <a:gd name="connsiteY38" fmla="*/ 571500 h 671513"/>
              <a:gd name="connsiteX39" fmla="*/ 1023937 w 1200150"/>
              <a:gd name="connsiteY39" fmla="*/ 547688 h 671513"/>
              <a:gd name="connsiteX40" fmla="*/ 1038225 w 1200150"/>
              <a:gd name="connsiteY40" fmla="*/ 533400 h 671513"/>
              <a:gd name="connsiteX41" fmla="*/ 1052512 w 1200150"/>
              <a:gd name="connsiteY41" fmla="*/ 528638 h 671513"/>
              <a:gd name="connsiteX42" fmla="*/ 1066800 w 1200150"/>
              <a:gd name="connsiteY42" fmla="*/ 500063 h 671513"/>
              <a:gd name="connsiteX43" fmla="*/ 1081087 w 1200150"/>
              <a:gd name="connsiteY43" fmla="*/ 490538 h 671513"/>
              <a:gd name="connsiteX44" fmla="*/ 1095375 w 1200150"/>
              <a:gd name="connsiteY44" fmla="*/ 461963 h 671513"/>
              <a:gd name="connsiteX45" fmla="*/ 1109662 w 1200150"/>
              <a:gd name="connsiteY45" fmla="*/ 452438 h 671513"/>
              <a:gd name="connsiteX46" fmla="*/ 1119187 w 1200150"/>
              <a:gd name="connsiteY46" fmla="*/ 438150 h 671513"/>
              <a:gd name="connsiteX47" fmla="*/ 1143000 w 1200150"/>
              <a:gd name="connsiteY47" fmla="*/ 414338 h 671513"/>
              <a:gd name="connsiteX48" fmla="*/ 1157287 w 1200150"/>
              <a:gd name="connsiteY48" fmla="*/ 385763 h 671513"/>
              <a:gd name="connsiteX49" fmla="*/ 1171575 w 1200150"/>
              <a:gd name="connsiteY49" fmla="*/ 376238 h 671513"/>
              <a:gd name="connsiteX50" fmla="*/ 1190625 w 1200150"/>
              <a:gd name="connsiteY50" fmla="*/ 333375 h 671513"/>
              <a:gd name="connsiteX51" fmla="*/ 1195387 w 1200150"/>
              <a:gd name="connsiteY51" fmla="*/ 319088 h 671513"/>
              <a:gd name="connsiteX52" fmla="*/ 1200150 w 1200150"/>
              <a:gd name="connsiteY52" fmla="*/ 304800 h 671513"/>
              <a:gd name="connsiteX53" fmla="*/ 1195387 w 1200150"/>
              <a:gd name="connsiteY53" fmla="*/ 261938 h 671513"/>
              <a:gd name="connsiteX54" fmla="*/ 1157287 w 1200150"/>
              <a:gd name="connsiteY54" fmla="*/ 238125 h 671513"/>
              <a:gd name="connsiteX55" fmla="*/ 1143000 w 1200150"/>
              <a:gd name="connsiteY55" fmla="*/ 228600 h 671513"/>
              <a:gd name="connsiteX56" fmla="*/ 1114425 w 1200150"/>
              <a:gd name="connsiteY56" fmla="*/ 219075 h 671513"/>
              <a:gd name="connsiteX57" fmla="*/ 1100137 w 1200150"/>
              <a:gd name="connsiteY57" fmla="*/ 209550 h 671513"/>
              <a:gd name="connsiteX58" fmla="*/ 1052512 w 1200150"/>
              <a:gd name="connsiteY58" fmla="*/ 200025 h 671513"/>
              <a:gd name="connsiteX59" fmla="*/ 1009650 w 1200150"/>
              <a:gd name="connsiteY59" fmla="*/ 185738 h 671513"/>
              <a:gd name="connsiteX60" fmla="*/ 995362 w 1200150"/>
              <a:gd name="connsiteY60" fmla="*/ 180975 h 671513"/>
              <a:gd name="connsiteX61" fmla="*/ 966787 w 1200150"/>
              <a:gd name="connsiteY61" fmla="*/ 166688 h 671513"/>
              <a:gd name="connsiteX62" fmla="*/ 938212 w 1200150"/>
              <a:gd name="connsiteY62" fmla="*/ 152400 h 671513"/>
              <a:gd name="connsiteX63" fmla="*/ 909637 w 1200150"/>
              <a:gd name="connsiteY63" fmla="*/ 138113 h 671513"/>
              <a:gd name="connsiteX64" fmla="*/ 895350 w 1200150"/>
              <a:gd name="connsiteY64" fmla="*/ 128588 h 671513"/>
              <a:gd name="connsiteX65" fmla="*/ 881062 w 1200150"/>
              <a:gd name="connsiteY65" fmla="*/ 123825 h 671513"/>
              <a:gd name="connsiteX66" fmla="*/ 866775 w 1200150"/>
              <a:gd name="connsiteY66" fmla="*/ 109538 h 671513"/>
              <a:gd name="connsiteX67" fmla="*/ 852487 w 1200150"/>
              <a:gd name="connsiteY67" fmla="*/ 104775 h 671513"/>
              <a:gd name="connsiteX68" fmla="*/ 823912 w 1200150"/>
              <a:gd name="connsiteY68" fmla="*/ 90488 h 671513"/>
              <a:gd name="connsiteX69" fmla="*/ 781050 w 1200150"/>
              <a:gd name="connsiteY69" fmla="*/ 71438 h 671513"/>
              <a:gd name="connsiteX70" fmla="*/ 766762 w 1200150"/>
              <a:gd name="connsiteY70" fmla="*/ 66675 h 671513"/>
              <a:gd name="connsiteX71" fmla="*/ 752475 w 1200150"/>
              <a:gd name="connsiteY71" fmla="*/ 57150 h 671513"/>
              <a:gd name="connsiteX72" fmla="*/ 709612 w 1200150"/>
              <a:gd name="connsiteY72" fmla="*/ 42863 h 671513"/>
              <a:gd name="connsiteX73" fmla="*/ 695325 w 1200150"/>
              <a:gd name="connsiteY73" fmla="*/ 38100 h 671513"/>
              <a:gd name="connsiteX74" fmla="*/ 566737 w 1200150"/>
              <a:gd name="connsiteY74" fmla="*/ 42863 h 671513"/>
              <a:gd name="connsiteX75" fmla="*/ 547687 w 1200150"/>
              <a:gd name="connsiteY75" fmla="*/ 47625 h 671513"/>
              <a:gd name="connsiteX76" fmla="*/ 471487 w 1200150"/>
              <a:gd name="connsiteY76" fmla="*/ 42863 h 671513"/>
              <a:gd name="connsiteX77" fmla="*/ 442912 w 1200150"/>
              <a:gd name="connsiteY77" fmla="*/ 33338 h 671513"/>
              <a:gd name="connsiteX78" fmla="*/ 428625 w 1200150"/>
              <a:gd name="connsiteY78" fmla="*/ 23813 h 671513"/>
              <a:gd name="connsiteX79" fmla="*/ 400050 w 1200150"/>
              <a:gd name="connsiteY79" fmla="*/ 14288 h 671513"/>
              <a:gd name="connsiteX80" fmla="*/ 371475 w 1200150"/>
              <a:gd name="connsiteY80" fmla="*/ 4763 h 671513"/>
              <a:gd name="connsiteX81" fmla="*/ 357187 w 1200150"/>
              <a:gd name="connsiteY81" fmla="*/ 0 h 671513"/>
              <a:gd name="connsiteX82" fmla="*/ 214312 w 1200150"/>
              <a:gd name="connsiteY82" fmla="*/ 4763 h 671513"/>
              <a:gd name="connsiteX83" fmla="*/ 200025 w 1200150"/>
              <a:gd name="connsiteY83" fmla="*/ 9525 h 671513"/>
              <a:gd name="connsiteX84" fmla="*/ 185737 w 1200150"/>
              <a:gd name="connsiteY84" fmla="*/ 19050 h 671513"/>
              <a:gd name="connsiteX85" fmla="*/ 176212 w 1200150"/>
              <a:gd name="connsiteY85" fmla="*/ 47625 h 671513"/>
              <a:gd name="connsiteX86" fmla="*/ 157162 w 1200150"/>
              <a:gd name="connsiteY86" fmla="*/ 73819 h 671513"/>
              <a:gd name="connsiteX0" fmla="*/ 157162 w 1200150"/>
              <a:gd name="connsiteY0" fmla="*/ 73819 h 671513"/>
              <a:gd name="connsiteX1" fmla="*/ 150019 w 1200150"/>
              <a:gd name="connsiteY1" fmla="*/ 76200 h 671513"/>
              <a:gd name="connsiteX2" fmla="*/ 147637 w 1200150"/>
              <a:gd name="connsiteY2" fmla="*/ 104775 h 671513"/>
              <a:gd name="connsiteX3" fmla="*/ 133350 w 1200150"/>
              <a:gd name="connsiteY3" fmla="*/ 114300 h 671513"/>
              <a:gd name="connsiteX4" fmla="*/ 114300 w 1200150"/>
              <a:gd name="connsiteY4" fmla="*/ 142875 h 671513"/>
              <a:gd name="connsiteX5" fmla="*/ 104775 w 1200150"/>
              <a:gd name="connsiteY5" fmla="*/ 157163 h 671513"/>
              <a:gd name="connsiteX6" fmla="*/ 80962 w 1200150"/>
              <a:gd name="connsiteY6" fmla="*/ 200025 h 671513"/>
              <a:gd name="connsiteX7" fmla="*/ 71437 w 1200150"/>
              <a:gd name="connsiteY7" fmla="*/ 214313 h 671513"/>
              <a:gd name="connsiteX8" fmla="*/ 57150 w 1200150"/>
              <a:gd name="connsiteY8" fmla="*/ 242888 h 671513"/>
              <a:gd name="connsiteX9" fmla="*/ 42862 w 1200150"/>
              <a:gd name="connsiteY9" fmla="*/ 271463 h 671513"/>
              <a:gd name="connsiteX10" fmla="*/ 28575 w 1200150"/>
              <a:gd name="connsiteY10" fmla="*/ 300038 h 671513"/>
              <a:gd name="connsiteX11" fmla="*/ 19050 w 1200150"/>
              <a:gd name="connsiteY11" fmla="*/ 328613 h 671513"/>
              <a:gd name="connsiteX12" fmla="*/ 14287 w 1200150"/>
              <a:gd name="connsiteY12" fmla="*/ 342900 h 671513"/>
              <a:gd name="connsiteX13" fmla="*/ 4762 w 1200150"/>
              <a:gd name="connsiteY13" fmla="*/ 371475 h 671513"/>
              <a:gd name="connsiteX14" fmla="*/ 0 w 1200150"/>
              <a:gd name="connsiteY14" fmla="*/ 385763 h 671513"/>
              <a:gd name="connsiteX15" fmla="*/ 4762 w 1200150"/>
              <a:gd name="connsiteY15" fmla="*/ 523875 h 671513"/>
              <a:gd name="connsiteX16" fmla="*/ 28575 w 1200150"/>
              <a:gd name="connsiteY16" fmla="*/ 566738 h 671513"/>
              <a:gd name="connsiteX17" fmla="*/ 38100 w 1200150"/>
              <a:gd name="connsiteY17" fmla="*/ 581025 h 671513"/>
              <a:gd name="connsiteX18" fmla="*/ 47625 w 1200150"/>
              <a:gd name="connsiteY18" fmla="*/ 595313 h 671513"/>
              <a:gd name="connsiteX19" fmla="*/ 76200 w 1200150"/>
              <a:gd name="connsiteY19" fmla="*/ 614363 h 671513"/>
              <a:gd name="connsiteX20" fmla="*/ 90487 w 1200150"/>
              <a:gd name="connsiteY20" fmla="*/ 623888 h 671513"/>
              <a:gd name="connsiteX21" fmla="*/ 104775 w 1200150"/>
              <a:gd name="connsiteY21" fmla="*/ 628650 h 671513"/>
              <a:gd name="connsiteX22" fmla="*/ 123825 w 1200150"/>
              <a:gd name="connsiteY22" fmla="*/ 633413 h 671513"/>
              <a:gd name="connsiteX23" fmla="*/ 147637 w 1200150"/>
              <a:gd name="connsiteY23" fmla="*/ 642938 h 671513"/>
              <a:gd name="connsiteX24" fmla="*/ 171450 w 1200150"/>
              <a:gd name="connsiteY24" fmla="*/ 647700 h 671513"/>
              <a:gd name="connsiteX25" fmla="*/ 200025 w 1200150"/>
              <a:gd name="connsiteY25" fmla="*/ 657225 h 671513"/>
              <a:gd name="connsiteX26" fmla="*/ 280987 w 1200150"/>
              <a:gd name="connsiteY26" fmla="*/ 661988 h 671513"/>
              <a:gd name="connsiteX27" fmla="*/ 328612 w 1200150"/>
              <a:gd name="connsiteY27" fmla="*/ 666750 h 671513"/>
              <a:gd name="connsiteX28" fmla="*/ 342900 w 1200150"/>
              <a:gd name="connsiteY28" fmla="*/ 671513 h 671513"/>
              <a:gd name="connsiteX29" fmla="*/ 409575 w 1200150"/>
              <a:gd name="connsiteY29" fmla="*/ 666750 h 671513"/>
              <a:gd name="connsiteX30" fmla="*/ 423862 w 1200150"/>
              <a:gd name="connsiteY30" fmla="*/ 661988 h 671513"/>
              <a:gd name="connsiteX31" fmla="*/ 457200 w 1200150"/>
              <a:gd name="connsiteY31" fmla="*/ 652463 h 671513"/>
              <a:gd name="connsiteX32" fmla="*/ 471487 w 1200150"/>
              <a:gd name="connsiteY32" fmla="*/ 642938 h 671513"/>
              <a:gd name="connsiteX33" fmla="*/ 538162 w 1200150"/>
              <a:gd name="connsiteY33" fmla="*/ 628650 h 671513"/>
              <a:gd name="connsiteX34" fmla="*/ 852487 w 1200150"/>
              <a:gd name="connsiteY34" fmla="*/ 623888 h 671513"/>
              <a:gd name="connsiteX35" fmla="*/ 881062 w 1200150"/>
              <a:gd name="connsiteY35" fmla="*/ 614363 h 671513"/>
              <a:gd name="connsiteX36" fmla="*/ 909637 w 1200150"/>
              <a:gd name="connsiteY36" fmla="*/ 595313 h 671513"/>
              <a:gd name="connsiteX37" fmla="*/ 966787 w 1200150"/>
              <a:gd name="connsiteY37" fmla="*/ 576263 h 671513"/>
              <a:gd name="connsiteX38" fmla="*/ 981075 w 1200150"/>
              <a:gd name="connsiteY38" fmla="*/ 571500 h 671513"/>
              <a:gd name="connsiteX39" fmla="*/ 1023937 w 1200150"/>
              <a:gd name="connsiteY39" fmla="*/ 547688 h 671513"/>
              <a:gd name="connsiteX40" fmla="*/ 1038225 w 1200150"/>
              <a:gd name="connsiteY40" fmla="*/ 533400 h 671513"/>
              <a:gd name="connsiteX41" fmla="*/ 1052512 w 1200150"/>
              <a:gd name="connsiteY41" fmla="*/ 528638 h 671513"/>
              <a:gd name="connsiteX42" fmla="*/ 1066800 w 1200150"/>
              <a:gd name="connsiteY42" fmla="*/ 500063 h 671513"/>
              <a:gd name="connsiteX43" fmla="*/ 1081087 w 1200150"/>
              <a:gd name="connsiteY43" fmla="*/ 490538 h 671513"/>
              <a:gd name="connsiteX44" fmla="*/ 1095375 w 1200150"/>
              <a:gd name="connsiteY44" fmla="*/ 461963 h 671513"/>
              <a:gd name="connsiteX45" fmla="*/ 1109662 w 1200150"/>
              <a:gd name="connsiteY45" fmla="*/ 452438 h 671513"/>
              <a:gd name="connsiteX46" fmla="*/ 1119187 w 1200150"/>
              <a:gd name="connsiteY46" fmla="*/ 438150 h 671513"/>
              <a:gd name="connsiteX47" fmla="*/ 1143000 w 1200150"/>
              <a:gd name="connsiteY47" fmla="*/ 414338 h 671513"/>
              <a:gd name="connsiteX48" fmla="*/ 1157287 w 1200150"/>
              <a:gd name="connsiteY48" fmla="*/ 385763 h 671513"/>
              <a:gd name="connsiteX49" fmla="*/ 1171575 w 1200150"/>
              <a:gd name="connsiteY49" fmla="*/ 376238 h 671513"/>
              <a:gd name="connsiteX50" fmla="*/ 1190625 w 1200150"/>
              <a:gd name="connsiteY50" fmla="*/ 333375 h 671513"/>
              <a:gd name="connsiteX51" fmla="*/ 1195387 w 1200150"/>
              <a:gd name="connsiteY51" fmla="*/ 319088 h 671513"/>
              <a:gd name="connsiteX52" fmla="*/ 1200150 w 1200150"/>
              <a:gd name="connsiteY52" fmla="*/ 304800 h 671513"/>
              <a:gd name="connsiteX53" fmla="*/ 1195387 w 1200150"/>
              <a:gd name="connsiteY53" fmla="*/ 261938 h 671513"/>
              <a:gd name="connsiteX54" fmla="*/ 1157287 w 1200150"/>
              <a:gd name="connsiteY54" fmla="*/ 238125 h 671513"/>
              <a:gd name="connsiteX55" fmla="*/ 1143000 w 1200150"/>
              <a:gd name="connsiteY55" fmla="*/ 228600 h 671513"/>
              <a:gd name="connsiteX56" fmla="*/ 1114425 w 1200150"/>
              <a:gd name="connsiteY56" fmla="*/ 219075 h 671513"/>
              <a:gd name="connsiteX57" fmla="*/ 1100137 w 1200150"/>
              <a:gd name="connsiteY57" fmla="*/ 209550 h 671513"/>
              <a:gd name="connsiteX58" fmla="*/ 1052512 w 1200150"/>
              <a:gd name="connsiteY58" fmla="*/ 200025 h 671513"/>
              <a:gd name="connsiteX59" fmla="*/ 1009650 w 1200150"/>
              <a:gd name="connsiteY59" fmla="*/ 185738 h 671513"/>
              <a:gd name="connsiteX60" fmla="*/ 995362 w 1200150"/>
              <a:gd name="connsiteY60" fmla="*/ 180975 h 671513"/>
              <a:gd name="connsiteX61" fmla="*/ 966787 w 1200150"/>
              <a:gd name="connsiteY61" fmla="*/ 166688 h 671513"/>
              <a:gd name="connsiteX62" fmla="*/ 938212 w 1200150"/>
              <a:gd name="connsiteY62" fmla="*/ 152400 h 671513"/>
              <a:gd name="connsiteX63" fmla="*/ 909637 w 1200150"/>
              <a:gd name="connsiteY63" fmla="*/ 138113 h 671513"/>
              <a:gd name="connsiteX64" fmla="*/ 895350 w 1200150"/>
              <a:gd name="connsiteY64" fmla="*/ 128588 h 671513"/>
              <a:gd name="connsiteX65" fmla="*/ 881062 w 1200150"/>
              <a:gd name="connsiteY65" fmla="*/ 123825 h 671513"/>
              <a:gd name="connsiteX66" fmla="*/ 866775 w 1200150"/>
              <a:gd name="connsiteY66" fmla="*/ 109538 h 671513"/>
              <a:gd name="connsiteX67" fmla="*/ 852487 w 1200150"/>
              <a:gd name="connsiteY67" fmla="*/ 104775 h 671513"/>
              <a:gd name="connsiteX68" fmla="*/ 823912 w 1200150"/>
              <a:gd name="connsiteY68" fmla="*/ 90488 h 671513"/>
              <a:gd name="connsiteX69" fmla="*/ 781050 w 1200150"/>
              <a:gd name="connsiteY69" fmla="*/ 71438 h 671513"/>
              <a:gd name="connsiteX70" fmla="*/ 766762 w 1200150"/>
              <a:gd name="connsiteY70" fmla="*/ 66675 h 671513"/>
              <a:gd name="connsiteX71" fmla="*/ 752475 w 1200150"/>
              <a:gd name="connsiteY71" fmla="*/ 57150 h 671513"/>
              <a:gd name="connsiteX72" fmla="*/ 709612 w 1200150"/>
              <a:gd name="connsiteY72" fmla="*/ 42863 h 671513"/>
              <a:gd name="connsiteX73" fmla="*/ 695325 w 1200150"/>
              <a:gd name="connsiteY73" fmla="*/ 38100 h 671513"/>
              <a:gd name="connsiteX74" fmla="*/ 566737 w 1200150"/>
              <a:gd name="connsiteY74" fmla="*/ 42863 h 671513"/>
              <a:gd name="connsiteX75" fmla="*/ 547687 w 1200150"/>
              <a:gd name="connsiteY75" fmla="*/ 47625 h 671513"/>
              <a:gd name="connsiteX76" fmla="*/ 471487 w 1200150"/>
              <a:gd name="connsiteY76" fmla="*/ 42863 h 671513"/>
              <a:gd name="connsiteX77" fmla="*/ 442912 w 1200150"/>
              <a:gd name="connsiteY77" fmla="*/ 33338 h 671513"/>
              <a:gd name="connsiteX78" fmla="*/ 428625 w 1200150"/>
              <a:gd name="connsiteY78" fmla="*/ 23813 h 671513"/>
              <a:gd name="connsiteX79" fmla="*/ 400050 w 1200150"/>
              <a:gd name="connsiteY79" fmla="*/ 14288 h 671513"/>
              <a:gd name="connsiteX80" fmla="*/ 371475 w 1200150"/>
              <a:gd name="connsiteY80" fmla="*/ 4763 h 671513"/>
              <a:gd name="connsiteX81" fmla="*/ 357187 w 1200150"/>
              <a:gd name="connsiteY81" fmla="*/ 0 h 671513"/>
              <a:gd name="connsiteX82" fmla="*/ 214312 w 1200150"/>
              <a:gd name="connsiteY82" fmla="*/ 4763 h 671513"/>
              <a:gd name="connsiteX83" fmla="*/ 200025 w 1200150"/>
              <a:gd name="connsiteY83" fmla="*/ 9525 h 671513"/>
              <a:gd name="connsiteX84" fmla="*/ 185737 w 1200150"/>
              <a:gd name="connsiteY84" fmla="*/ 19050 h 671513"/>
              <a:gd name="connsiteX85" fmla="*/ 176212 w 1200150"/>
              <a:gd name="connsiteY85" fmla="*/ 47625 h 671513"/>
              <a:gd name="connsiteX86" fmla="*/ 157162 w 1200150"/>
              <a:gd name="connsiteY86" fmla="*/ 73819 h 671513"/>
              <a:gd name="connsiteX0" fmla="*/ 157162 w 1200150"/>
              <a:gd name="connsiteY0" fmla="*/ 73819 h 671513"/>
              <a:gd name="connsiteX1" fmla="*/ 150019 w 1200150"/>
              <a:gd name="connsiteY1" fmla="*/ 76200 h 671513"/>
              <a:gd name="connsiteX2" fmla="*/ 147637 w 1200150"/>
              <a:gd name="connsiteY2" fmla="*/ 104775 h 671513"/>
              <a:gd name="connsiteX3" fmla="*/ 133350 w 1200150"/>
              <a:gd name="connsiteY3" fmla="*/ 114300 h 671513"/>
              <a:gd name="connsiteX4" fmla="*/ 114300 w 1200150"/>
              <a:gd name="connsiteY4" fmla="*/ 142875 h 671513"/>
              <a:gd name="connsiteX5" fmla="*/ 104775 w 1200150"/>
              <a:gd name="connsiteY5" fmla="*/ 157163 h 671513"/>
              <a:gd name="connsiteX6" fmla="*/ 80962 w 1200150"/>
              <a:gd name="connsiteY6" fmla="*/ 200025 h 671513"/>
              <a:gd name="connsiteX7" fmla="*/ 71437 w 1200150"/>
              <a:gd name="connsiteY7" fmla="*/ 214313 h 671513"/>
              <a:gd name="connsiteX8" fmla="*/ 57150 w 1200150"/>
              <a:gd name="connsiteY8" fmla="*/ 242888 h 671513"/>
              <a:gd name="connsiteX9" fmla="*/ 42862 w 1200150"/>
              <a:gd name="connsiteY9" fmla="*/ 271463 h 671513"/>
              <a:gd name="connsiteX10" fmla="*/ 28575 w 1200150"/>
              <a:gd name="connsiteY10" fmla="*/ 300038 h 671513"/>
              <a:gd name="connsiteX11" fmla="*/ 19050 w 1200150"/>
              <a:gd name="connsiteY11" fmla="*/ 328613 h 671513"/>
              <a:gd name="connsiteX12" fmla="*/ 14287 w 1200150"/>
              <a:gd name="connsiteY12" fmla="*/ 342900 h 671513"/>
              <a:gd name="connsiteX13" fmla="*/ 4762 w 1200150"/>
              <a:gd name="connsiteY13" fmla="*/ 371475 h 671513"/>
              <a:gd name="connsiteX14" fmla="*/ 0 w 1200150"/>
              <a:gd name="connsiteY14" fmla="*/ 385763 h 671513"/>
              <a:gd name="connsiteX15" fmla="*/ 4762 w 1200150"/>
              <a:gd name="connsiteY15" fmla="*/ 523875 h 671513"/>
              <a:gd name="connsiteX16" fmla="*/ 28575 w 1200150"/>
              <a:gd name="connsiteY16" fmla="*/ 566738 h 671513"/>
              <a:gd name="connsiteX17" fmla="*/ 38100 w 1200150"/>
              <a:gd name="connsiteY17" fmla="*/ 581025 h 671513"/>
              <a:gd name="connsiteX18" fmla="*/ 47625 w 1200150"/>
              <a:gd name="connsiteY18" fmla="*/ 595313 h 671513"/>
              <a:gd name="connsiteX19" fmla="*/ 76200 w 1200150"/>
              <a:gd name="connsiteY19" fmla="*/ 614363 h 671513"/>
              <a:gd name="connsiteX20" fmla="*/ 90487 w 1200150"/>
              <a:gd name="connsiteY20" fmla="*/ 623888 h 671513"/>
              <a:gd name="connsiteX21" fmla="*/ 104775 w 1200150"/>
              <a:gd name="connsiteY21" fmla="*/ 628650 h 671513"/>
              <a:gd name="connsiteX22" fmla="*/ 123825 w 1200150"/>
              <a:gd name="connsiteY22" fmla="*/ 633413 h 671513"/>
              <a:gd name="connsiteX23" fmla="*/ 147637 w 1200150"/>
              <a:gd name="connsiteY23" fmla="*/ 642938 h 671513"/>
              <a:gd name="connsiteX24" fmla="*/ 171450 w 1200150"/>
              <a:gd name="connsiteY24" fmla="*/ 647700 h 671513"/>
              <a:gd name="connsiteX25" fmla="*/ 200025 w 1200150"/>
              <a:gd name="connsiteY25" fmla="*/ 657225 h 671513"/>
              <a:gd name="connsiteX26" fmla="*/ 280987 w 1200150"/>
              <a:gd name="connsiteY26" fmla="*/ 661988 h 671513"/>
              <a:gd name="connsiteX27" fmla="*/ 328612 w 1200150"/>
              <a:gd name="connsiteY27" fmla="*/ 666750 h 671513"/>
              <a:gd name="connsiteX28" fmla="*/ 342900 w 1200150"/>
              <a:gd name="connsiteY28" fmla="*/ 671513 h 671513"/>
              <a:gd name="connsiteX29" fmla="*/ 409575 w 1200150"/>
              <a:gd name="connsiteY29" fmla="*/ 666750 h 671513"/>
              <a:gd name="connsiteX30" fmla="*/ 423862 w 1200150"/>
              <a:gd name="connsiteY30" fmla="*/ 661988 h 671513"/>
              <a:gd name="connsiteX31" fmla="*/ 457200 w 1200150"/>
              <a:gd name="connsiteY31" fmla="*/ 652463 h 671513"/>
              <a:gd name="connsiteX32" fmla="*/ 471487 w 1200150"/>
              <a:gd name="connsiteY32" fmla="*/ 642938 h 671513"/>
              <a:gd name="connsiteX33" fmla="*/ 538162 w 1200150"/>
              <a:gd name="connsiteY33" fmla="*/ 628650 h 671513"/>
              <a:gd name="connsiteX34" fmla="*/ 852487 w 1200150"/>
              <a:gd name="connsiteY34" fmla="*/ 623888 h 671513"/>
              <a:gd name="connsiteX35" fmla="*/ 881062 w 1200150"/>
              <a:gd name="connsiteY35" fmla="*/ 614363 h 671513"/>
              <a:gd name="connsiteX36" fmla="*/ 909637 w 1200150"/>
              <a:gd name="connsiteY36" fmla="*/ 595313 h 671513"/>
              <a:gd name="connsiteX37" fmla="*/ 966787 w 1200150"/>
              <a:gd name="connsiteY37" fmla="*/ 576263 h 671513"/>
              <a:gd name="connsiteX38" fmla="*/ 981075 w 1200150"/>
              <a:gd name="connsiteY38" fmla="*/ 571500 h 671513"/>
              <a:gd name="connsiteX39" fmla="*/ 1023937 w 1200150"/>
              <a:gd name="connsiteY39" fmla="*/ 547688 h 671513"/>
              <a:gd name="connsiteX40" fmla="*/ 1038225 w 1200150"/>
              <a:gd name="connsiteY40" fmla="*/ 533400 h 671513"/>
              <a:gd name="connsiteX41" fmla="*/ 1052512 w 1200150"/>
              <a:gd name="connsiteY41" fmla="*/ 528638 h 671513"/>
              <a:gd name="connsiteX42" fmla="*/ 1081087 w 1200150"/>
              <a:gd name="connsiteY42" fmla="*/ 490538 h 671513"/>
              <a:gd name="connsiteX43" fmla="*/ 1095375 w 1200150"/>
              <a:gd name="connsiteY43" fmla="*/ 461963 h 671513"/>
              <a:gd name="connsiteX44" fmla="*/ 1109662 w 1200150"/>
              <a:gd name="connsiteY44" fmla="*/ 452438 h 671513"/>
              <a:gd name="connsiteX45" fmla="*/ 1119187 w 1200150"/>
              <a:gd name="connsiteY45" fmla="*/ 438150 h 671513"/>
              <a:gd name="connsiteX46" fmla="*/ 1143000 w 1200150"/>
              <a:gd name="connsiteY46" fmla="*/ 414338 h 671513"/>
              <a:gd name="connsiteX47" fmla="*/ 1157287 w 1200150"/>
              <a:gd name="connsiteY47" fmla="*/ 385763 h 671513"/>
              <a:gd name="connsiteX48" fmla="*/ 1171575 w 1200150"/>
              <a:gd name="connsiteY48" fmla="*/ 376238 h 671513"/>
              <a:gd name="connsiteX49" fmla="*/ 1190625 w 1200150"/>
              <a:gd name="connsiteY49" fmla="*/ 333375 h 671513"/>
              <a:gd name="connsiteX50" fmla="*/ 1195387 w 1200150"/>
              <a:gd name="connsiteY50" fmla="*/ 319088 h 671513"/>
              <a:gd name="connsiteX51" fmla="*/ 1200150 w 1200150"/>
              <a:gd name="connsiteY51" fmla="*/ 304800 h 671513"/>
              <a:gd name="connsiteX52" fmla="*/ 1195387 w 1200150"/>
              <a:gd name="connsiteY52" fmla="*/ 261938 h 671513"/>
              <a:gd name="connsiteX53" fmla="*/ 1157287 w 1200150"/>
              <a:gd name="connsiteY53" fmla="*/ 238125 h 671513"/>
              <a:gd name="connsiteX54" fmla="*/ 1143000 w 1200150"/>
              <a:gd name="connsiteY54" fmla="*/ 228600 h 671513"/>
              <a:gd name="connsiteX55" fmla="*/ 1114425 w 1200150"/>
              <a:gd name="connsiteY55" fmla="*/ 219075 h 671513"/>
              <a:gd name="connsiteX56" fmla="*/ 1100137 w 1200150"/>
              <a:gd name="connsiteY56" fmla="*/ 209550 h 671513"/>
              <a:gd name="connsiteX57" fmla="*/ 1052512 w 1200150"/>
              <a:gd name="connsiteY57" fmla="*/ 200025 h 671513"/>
              <a:gd name="connsiteX58" fmla="*/ 1009650 w 1200150"/>
              <a:gd name="connsiteY58" fmla="*/ 185738 h 671513"/>
              <a:gd name="connsiteX59" fmla="*/ 995362 w 1200150"/>
              <a:gd name="connsiteY59" fmla="*/ 180975 h 671513"/>
              <a:gd name="connsiteX60" fmla="*/ 966787 w 1200150"/>
              <a:gd name="connsiteY60" fmla="*/ 166688 h 671513"/>
              <a:gd name="connsiteX61" fmla="*/ 938212 w 1200150"/>
              <a:gd name="connsiteY61" fmla="*/ 152400 h 671513"/>
              <a:gd name="connsiteX62" fmla="*/ 909637 w 1200150"/>
              <a:gd name="connsiteY62" fmla="*/ 138113 h 671513"/>
              <a:gd name="connsiteX63" fmla="*/ 895350 w 1200150"/>
              <a:gd name="connsiteY63" fmla="*/ 128588 h 671513"/>
              <a:gd name="connsiteX64" fmla="*/ 881062 w 1200150"/>
              <a:gd name="connsiteY64" fmla="*/ 123825 h 671513"/>
              <a:gd name="connsiteX65" fmla="*/ 866775 w 1200150"/>
              <a:gd name="connsiteY65" fmla="*/ 109538 h 671513"/>
              <a:gd name="connsiteX66" fmla="*/ 852487 w 1200150"/>
              <a:gd name="connsiteY66" fmla="*/ 104775 h 671513"/>
              <a:gd name="connsiteX67" fmla="*/ 823912 w 1200150"/>
              <a:gd name="connsiteY67" fmla="*/ 90488 h 671513"/>
              <a:gd name="connsiteX68" fmla="*/ 781050 w 1200150"/>
              <a:gd name="connsiteY68" fmla="*/ 71438 h 671513"/>
              <a:gd name="connsiteX69" fmla="*/ 766762 w 1200150"/>
              <a:gd name="connsiteY69" fmla="*/ 66675 h 671513"/>
              <a:gd name="connsiteX70" fmla="*/ 752475 w 1200150"/>
              <a:gd name="connsiteY70" fmla="*/ 57150 h 671513"/>
              <a:gd name="connsiteX71" fmla="*/ 709612 w 1200150"/>
              <a:gd name="connsiteY71" fmla="*/ 42863 h 671513"/>
              <a:gd name="connsiteX72" fmla="*/ 695325 w 1200150"/>
              <a:gd name="connsiteY72" fmla="*/ 38100 h 671513"/>
              <a:gd name="connsiteX73" fmla="*/ 566737 w 1200150"/>
              <a:gd name="connsiteY73" fmla="*/ 42863 h 671513"/>
              <a:gd name="connsiteX74" fmla="*/ 547687 w 1200150"/>
              <a:gd name="connsiteY74" fmla="*/ 47625 h 671513"/>
              <a:gd name="connsiteX75" fmla="*/ 471487 w 1200150"/>
              <a:gd name="connsiteY75" fmla="*/ 42863 h 671513"/>
              <a:gd name="connsiteX76" fmla="*/ 442912 w 1200150"/>
              <a:gd name="connsiteY76" fmla="*/ 33338 h 671513"/>
              <a:gd name="connsiteX77" fmla="*/ 428625 w 1200150"/>
              <a:gd name="connsiteY77" fmla="*/ 23813 h 671513"/>
              <a:gd name="connsiteX78" fmla="*/ 400050 w 1200150"/>
              <a:gd name="connsiteY78" fmla="*/ 14288 h 671513"/>
              <a:gd name="connsiteX79" fmla="*/ 371475 w 1200150"/>
              <a:gd name="connsiteY79" fmla="*/ 4763 h 671513"/>
              <a:gd name="connsiteX80" fmla="*/ 357187 w 1200150"/>
              <a:gd name="connsiteY80" fmla="*/ 0 h 671513"/>
              <a:gd name="connsiteX81" fmla="*/ 214312 w 1200150"/>
              <a:gd name="connsiteY81" fmla="*/ 4763 h 671513"/>
              <a:gd name="connsiteX82" fmla="*/ 200025 w 1200150"/>
              <a:gd name="connsiteY82" fmla="*/ 9525 h 671513"/>
              <a:gd name="connsiteX83" fmla="*/ 185737 w 1200150"/>
              <a:gd name="connsiteY83" fmla="*/ 19050 h 671513"/>
              <a:gd name="connsiteX84" fmla="*/ 176212 w 1200150"/>
              <a:gd name="connsiteY84" fmla="*/ 47625 h 671513"/>
              <a:gd name="connsiteX85" fmla="*/ 157162 w 1200150"/>
              <a:gd name="connsiteY85" fmla="*/ 73819 h 671513"/>
              <a:gd name="connsiteX0" fmla="*/ 157162 w 1200150"/>
              <a:gd name="connsiteY0" fmla="*/ 73819 h 671513"/>
              <a:gd name="connsiteX1" fmla="*/ 150019 w 1200150"/>
              <a:gd name="connsiteY1" fmla="*/ 76200 h 671513"/>
              <a:gd name="connsiteX2" fmla="*/ 147637 w 1200150"/>
              <a:gd name="connsiteY2" fmla="*/ 104775 h 671513"/>
              <a:gd name="connsiteX3" fmla="*/ 133350 w 1200150"/>
              <a:gd name="connsiteY3" fmla="*/ 114300 h 671513"/>
              <a:gd name="connsiteX4" fmla="*/ 114300 w 1200150"/>
              <a:gd name="connsiteY4" fmla="*/ 142875 h 671513"/>
              <a:gd name="connsiteX5" fmla="*/ 104775 w 1200150"/>
              <a:gd name="connsiteY5" fmla="*/ 157163 h 671513"/>
              <a:gd name="connsiteX6" fmla="*/ 80962 w 1200150"/>
              <a:gd name="connsiteY6" fmla="*/ 200025 h 671513"/>
              <a:gd name="connsiteX7" fmla="*/ 71437 w 1200150"/>
              <a:gd name="connsiteY7" fmla="*/ 214313 h 671513"/>
              <a:gd name="connsiteX8" fmla="*/ 57150 w 1200150"/>
              <a:gd name="connsiteY8" fmla="*/ 242888 h 671513"/>
              <a:gd name="connsiteX9" fmla="*/ 42862 w 1200150"/>
              <a:gd name="connsiteY9" fmla="*/ 271463 h 671513"/>
              <a:gd name="connsiteX10" fmla="*/ 28575 w 1200150"/>
              <a:gd name="connsiteY10" fmla="*/ 300038 h 671513"/>
              <a:gd name="connsiteX11" fmla="*/ 19050 w 1200150"/>
              <a:gd name="connsiteY11" fmla="*/ 328613 h 671513"/>
              <a:gd name="connsiteX12" fmla="*/ 14287 w 1200150"/>
              <a:gd name="connsiteY12" fmla="*/ 342900 h 671513"/>
              <a:gd name="connsiteX13" fmla="*/ 4762 w 1200150"/>
              <a:gd name="connsiteY13" fmla="*/ 371475 h 671513"/>
              <a:gd name="connsiteX14" fmla="*/ 0 w 1200150"/>
              <a:gd name="connsiteY14" fmla="*/ 385763 h 671513"/>
              <a:gd name="connsiteX15" fmla="*/ 4762 w 1200150"/>
              <a:gd name="connsiteY15" fmla="*/ 523875 h 671513"/>
              <a:gd name="connsiteX16" fmla="*/ 28575 w 1200150"/>
              <a:gd name="connsiteY16" fmla="*/ 566738 h 671513"/>
              <a:gd name="connsiteX17" fmla="*/ 38100 w 1200150"/>
              <a:gd name="connsiteY17" fmla="*/ 581025 h 671513"/>
              <a:gd name="connsiteX18" fmla="*/ 47625 w 1200150"/>
              <a:gd name="connsiteY18" fmla="*/ 595313 h 671513"/>
              <a:gd name="connsiteX19" fmla="*/ 76200 w 1200150"/>
              <a:gd name="connsiteY19" fmla="*/ 614363 h 671513"/>
              <a:gd name="connsiteX20" fmla="*/ 90487 w 1200150"/>
              <a:gd name="connsiteY20" fmla="*/ 623888 h 671513"/>
              <a:gd name="connsiteX21" fmla="*/ 104775 w 1200150"/>
              <a:gd name="connsiteY21" fmla="*/ 628650 h 671513"/>
              <a:gd name="connsiteX22" fmla="*/ 123825 w 1200150"/>
              <a:gd name="connsiteY22" fmla="*/ 633413 h 671513"/>
              <a:gd name="connsiteX23" fmla="*/ 147637 w 1200150"/>
              <a:gd name="connsiteY23" fmla="*/ 642938 h 671513"/>
              <a:gd name="connsiteX24" fmla="*/ 171450 w 1200150"/>
              <a:gd name="connsiteY24" fmla="*/ 647700 h 671513"/>
              <a:gd name="connsiteX25" fmla="*/ 200025 w 1200150"/>
              <a:gd name="connsiteY25" fmla="*/ 657225 h 671513"/>
              <a:gd name="connsiteX26" fmla="*/ 280987 w 1200150"/>
              <a:gd name="connsiteY26" fmla="*/ 661988 h 671513"/>
              <a:gd name="connsiteX27" fmla="*/ 328612 w 1200150"/>
              <a:gd name="connsiteY27" fmla="*/ 666750 h 671513"/>
              <a:gd name="connsiteX28" fmla="*/ 342900 w 1200150"/>
              <a:gd name="connsiteY28" fmla="*/ 671513 h 671513"/>
              <a:gd name="connsiteX29" fmla="*/ 409575 w 1200150"/>
              <a:gd name="connsiteY29" fmla="*/ 666750 h 671513"/>
              <a:gd name="connsiteX30" fmla="*/ 423862 w 1200150"/>
              <a:gd name="connsiteY30" fmla="*/ 661988 h 671513"/>
              <a:gd name="connsiteX31" fmla="*/ 457200 w 1200150"/>
              <a:gd name="connsiteY31" fmla="*/ 652463 h 671513"/>
              <a:gd name="connsiteX32" fmla="*/ 471487 w 1200150"/>
              <a:gd name="connsiteY32" fmla="*/ 642938 h 671513"/>
              <a:gd name="connsiteX33" fmla="*/ 538162 w 1200150"/>
              <a:gd name="connsiteY33" fmla="*/ 628650 h 671513"/>
              <a:gd name="connsiteX34" fmla="*/ 852487 w 1200150"/>
              <a:gd name="connsiteY34" fmla="*/ 623888 h 671513"/>
              <a:gd name="connsiteX35" fmla="*/ 881062 w 1200150"/>
              <a:gd name="connsiteY35" fmla="*/ 614363 h 671513"/>
              <a:gd name="connsiteX36" fmla="*/ 909637 w 1200150"/>
              <a:gd name="connsiteY36" fmla="*/ 595313 h 671513"/>
              <a:gd name="connsiteX37" fmla="*/ 966787 w 1200150"/>
              <a:gd name="connsiteY37" fmla="*/ 576263 h 671513"/>
              <a:gd name="connsiteX38" fmla="*/ 981075 w 1200150"/>
              <a:gd name="connsiteY38" fmla="*/ 571500 h 671513"/>
              <a:gd name="connsiteX39" fmla="*/ 1023937 w 1200150"/>
              <a:gd name="connsiteY39" fmla="*/ 547688 h 671513"/>
              <a:gd name="connsiteX40" fmla="*/ 1038225 w 1200150"/>
              <a:gd name="connsiteY40" fmla="*/ 533400 h 671513"/>
              <a:gd name="connsiteX41" fmla="*/ 1081087 w 1200150"/>
              <a:gd name="connsiteY41" fmla="*/ 490538 h 671513"/>
              <a:gd name="connsiteX42" fmla="*/ 1095375 w 1200150"/>
              <a:gd name="connsiteY42" fmla="*/ 461963 h 671513"/>
              <a:gd name="connsiteX43" fmla="*/ 1109662 w 1200150"/>
              <a:gd name="connsiteY43" fmla="*/ 452438 h 671513"/>
              <a:gd name="connsiteX44" fmla="*/ 1119187 w 1200150"/>
              <a:gd name="connsiteY44" fmla="*/ 438150 h 671513"/>
              <a:gd name="connsiteX45" fmla="*/ 1143000 w 1200150"/>
              <a:gd name="connsiteY45" fmla="*/ 414338 h 671513"/>
              <a:gd name="connsiteX46" fmla="*/ 1157287 w 1200150"/>
              <a:gd name="connsiteY46" fmla="*/ 385763 h 671513"/>
              <a:gd name="connsiteX47" fmla="*/ 1171575 w 1200150"/>
              <a:gd name="connsiteY47" fmla="*/ 376238 h 671513"/>
              <a:gd name="connsiteX48" fmla="*/ 1190625 w 1200150"/>
              <a:gd name="connsiteY48" fmla="*/ 333375 h 671513"/>
              <a:gd name="connsiteX49" fmla="*/ 1195387 w 1200150"/>
              <a:gd name="connsiteY49" fmla="*/ 319088 h 671513"/>
              <a:gd name="connsiteX50" fmla="*/ 1200150 w 1200150"/>
              <a:gd name="connsiteY50" fmla="*/ 304800 h 671513"/>
              <a:gd name="connsiteX51" fmla="*/ 1195387 w 1200150"/>
              <a:gd name="connsiteY51" fmla="*/ 261938 h 671513"/>
              <a:gd name="connsiteX52" fmla="*/ 1157287 w 1200150"/>
              <a:gd name="connsiteY52" fmla="*/ 238125 h 671513"/>
              <a:gd name="connsiteX53" fmla="*/ 1143000 w 1200150"/>
              <a:gd name="connsiteY53" fmla="*/ 228600 h 671513"/>
              <a:gd name="connsiteX54" fmla="*/ 1114425 w 1200150"/>
              <a:gd name="connsiteY54" fmla="*/ 219075 h 671513"/>
              <a:gd name="connsiteX55" fmla="*/ 1100137 w 1200150"/>
              <a:gd name="connsiteY55" fmla="*/ 209550 h 671513"/>
              <a:gd name="connsiteX56" fmla="*/ 1052512 w 1200150"/>
              <a:gd name="connsiteY56" fmla="*/ 200025 h 671513"/>
              <a:gd name="connsiteX57" fmla="*/ 1009650 w 1200150"/>
              <a:gd name="connsiteY57" fmla="*/ 185738 h 671513"/>
              <a:gd name="connsiteX58" fmla="*/ 995362 w 1200150"/>
              <a:gd name="connsiteY58" fmla="*/ 180975 h 671513"/>
              <a:gd name="connsiteX59" fmla="*/ 966787 w 1200150"/>
              <a:gd name="connsiteY59" fmla="*/ 166688 h 671513"/>
              <a:gd name="connsiteX60" fmla="*/ 938212 w 1200150"/>
              <a:gd name="connsiteY60" fmla="*/ 152400 h 671513"/>
              <a:gd name="connsiteX61" fmla="*/ 909637 w 1200150"/>
              <a:gd name="connsiteY61" fmla="*/ 138113 h 671513"/>
              <a:gd name="connsiteX62" fmla="*/ 895350 w 1200150"/>
              <a:gd name="connsiteY62" fmla="*/ 128588 h 671513"/>
              <a:gd name="connsiteX63" fmla="*/ 881062 w 1200150"/>
              <a:gd name="connsiteY63" fmla="*/ 123825 h 671513"/>
              <a:gd name="connsiteX64" fmla="*/ 866775 w 1200150"/>
              <a:gd name="connsiteY64" fmla="*/ 109538 h 671513"/>
              <a:gd name="connsiteX65" fmla="*/ 852487 w 1200150"/>
              <a:gd name="connsiteY65" fmla="*/ 104775 h 671513"/>
              <a:gd name="connsiteX66" fmla="*/ 823912 w 1200150"/>
              <a:gd name="connsiteY66" fmla="*/ 90488 h 671513"/>
              <a:gd name="connsiteX67" fmla="*/ 781050 w 1200150"/>
              <a:gd name="connsiteY67" fmla="*/ 71438 h 671513"/>
              <a:gd name="connsiteX68" fmla="*/ 766762 w 1200150"/>
              <a:gd name="connsiteY68" fmla="*/ 66675 h 671513"/>
              <a:gd name="connsiteX69" fmla="*/ 752475 w 1200150"/>
              <a:gd name="connsiteY69" fmla="*/ 57150 h 671513"/>
              <a:gd name="connsiteX70" fmla="*/ 709612 w 1200150"/>
              <a:gd name="connsiteY70" fmla="*/ 42863 h 671513"/>
              <a:gd name="connsiteX71" fmla="*/ 695325 w 1200150"/>
              <a:gd name="connsiteY71" fmla="*/ 38100 h 671513"/>
              <a:gd name="connsiteX72" fmla="*/ 566737 w 1200150"/>
              <a:gd name="connsiteY72" fmla="*/ 42863 h 671513"/>
              <a:gd name="connsiteX73" fmla="*/ 547687 w 1200150"/>
              <a:gd name="connsiteY73" fmla="*/ 47625 h 671513"/>
              <a:gd name="connsiteX74" fmla="*/ 471487 w 1200150"/>
              <a:gd name="connsiteY74" fmla="*/ 42863 h 671513"/>
              <a:gd name="connsiteX75" fmla="*/ 442912 w 1200150"/>
              <a:gd name="connsiteY75" fmla="*/ 33338 h 671513"/>
              <a:gd name="connsiteX76" fmla="*/ 428625 w 1200150"/>
              <a:gd name="connsiteY76" fmla="*/ 23813 h 671513"/>
              <a:gd name="connsiteX77" fmla="*/ 400050 w 1200150"/>
              <a:gd name="connsiteY77" fmla="*/ 14288 h 671513"/>
              <a:gd name="connsiteX78" fmla="*/ 371475 w 1200150"/>
              <a:gd name="connsiteY78" fmla="*/ 4763 h 671513"/>
              <a:gd name="connsiteX79" fmla="*/ 357187 w 1200150"/>
              <a:gd name="connsiteY79" fmla="*/ 0 h 671513"/>
              <a:gd name="connsiteX80" fmla="*/ 214312 w 1200150"/>
              <a:gd name="connsiteY80" fmla="*/ 4763 h 671513"/>
              <a:gd name="connsiteX81" fmla="*/ 200025 w 1200150"/>
              <a:gd name="connsiteY81" fmla="*/ 9525 h 671513"/>
              <a:gd name="connsiteX82" fmla="*/ 185737 w 1200150"/>
              <a:gd name="connsiteY82" fmla="*/ 19050 h 671513"/>
              <a:gd name="connsiteX83" fmla="*/ 176212 w 1200150"/>
              <a:gd name="connsiteY83" fmla="*/ 47625 h 671513"/>
              <a:gd name="connsiteX84" fmla="*/ 157162 w 1200150"/>
              <a:gd name="connsiteY84" fmla="*/ 73819 h 671513"/>
              <a:gd name="connsiteX0" fmla="*/ 157162 w 1200150"/>
              <a:gd name="connsiteY0" fmla="*/ 73819 h 671513"/>
              <a:gd name="connsiteX1" fmla="*/ 150019 w 1200150"/>
              <a:gd name="connsiteY1" fmla="*/ 76200 h 671513"/>
              <a:gd name="connsiteX2" fmla="*/ 147637 w 1200150"/>
              <a:gd name="connsiteY2" fmla="*/ 104775 h 671513"/>
              <a:gd name="connsiteX3" fmla="*/ 133350 w 1200150"/>
              <a:gd name="connsiteY3" fmla="*/ 114300 h 671513"/>
              <a:gd name="connsiteX4" fmla="*/ 114300 w 1200150"/>
              <a:gd name="connsiteY4" fmla="*/ 142875 h 671513"/>
              <a:gd name="connsiteX5" fmla="*/ 104775 w 1200150"/>
              <a:gd name="connsiteY5" fmla="*/ 157163 h 671513"/>
              <a:gd name="connsiteX6" fmla="*/ 80962 w 1200150"/>
              <a:gd name="connsiteY6" fmla="*/ 200025 h 671513"/>
              <a:gd name="connsiteX7" fmla="*/ 71437 w 1200150"/>
              <a:gd name="connsiteY7" fmla="*/ 214313 h 671513"/>
              <a:gd name="connsiteX8" fmla="*/ 57150 w 1200150"/>
              <a:gd name="connsiteY8" fmla="*/ 242888 h 671513"/>
              <a:gd name="connsiteX9" fmla="*/ 42862 w 1200150"/>
              <a:gd name="connsiteY9" fmla="*/ 271463 h 671513"/>
              <a:gd name="connsiteX10" fmla="*/ 28575 w 1200150"/>
              <a:gd name="connsiteY10" fmla="*/ 300038 h 671513"/>
              <a:gd name="connsiteX11" fmla="*/ 19050 w 1200150"/>
              <a:gd name="connsiteY11" fmla="*/ 328613 h 671513"/>
              <a:gd name="connsiteX12" fmla="*/ 14287 w 1200150"/>
              <a:gd name="connsiteY12" fmla="*/ 342900 h 671513"/>
              <a:gd name="connsiteX13" fmla="*/ 4762 w 1200150"/>
              <a:gd name="connsiteY13" fmla="*/ 371475 h 671513"/>
              <a:gd name="connsiteX14" fmla="*/ 0 w 1200150"/>
              <a:gd name="connsiteY14" fmla="*/ 385763 h 671513"/>
              <a:gd name="connsiteX15" fmla="*/ 4762 w 1200150"/>
              <a:gd name="connsiteY15" fmla="*/ 523875 h 671513"/>
              <a:gd name="connsiteX16" fmla="*/ 28575 w 1200150"/>
              <a:gd name="connsiteY16" fmla="*/ 566738 h 671513"/>
              <a:gd name="connsiteX17" fmla="*/ 38100 w 1200150"/>
              <a:gd name="connsiteY17" fmla="*/ 581025 h 671513"/>
              <a:gd name="connsiteX18" fmla="*/ 47625 w 1200150"/>
              <a:gd name="connsiteY18" fmla="*/ 595313 h 671513"/>
              <a:gd name="connsiteX19" fmla="*/ 76200 w 1200150"/>
              <a:gd name="connsiteY19" fmla="*/ 614363 h 671513"/>
              <a:gd name="connsiteX20" fmla="*/ 90487 w 1200150"/>
              <a:gd name="connsiteY20" fmla="*/ 623888 h 671513"/>
              <a:gd name="connsiteX21" fmla="*/ 104775 w 1200150"/>
              <a:gd name="connsiteY21" fmla="*/ 628650 h 671513"/>
              <a:gd name="connsiteX22" fmla="*/ 123825 w 1200150"/>
              <a:gd name="connsiteY22" fmla="*/ 633413 h 671513"/>
              <a:gd name="connsiteX23" fmla="*/ 147637 w 1200150"/>
              <a:gd name="connsiteY23" fmla="*/ 642938 h 671513"/>
              <a:gd name="connsiteX24" fmla="*/ 171450 w 1200150"/>
              <a:gd name="connsiteY24" fmla="*/ 647700 h 671513"/>
              <a:gd name="connsiteX25" fmla="*/ 200025 w 1200150"/>
              <a:gd name="connsiteY25" fmla="*/ 657225 h 671513"/>
              <a:gd name="connsiteX26" fmla="*/ 280987 w 1200150"/>
              <a:gd name="connsiteY26" fmla="*/ 661988 h 671513"/>
              <a:gd name="connsiteX27" fmla="*/ 328612 w 1200150"/>
              <a:gd name="connsiteY27" fmla="*/ 666750 h 671513"/>
              <a:gd name="connsiteX28" fmla="*/ 342900 w 1200150"/>
              <a:gd name="connsiteY28" fmla="*/ 671513 h 671513"/>
              <a:gd name="connsiteX29" fmla="*/ 409575 w 1200150"/>
              <a:gd name="connsiteY29" fmla="*/ 666750 h 671513"/>
              <a:gd name="connsiteX30" fmla="*/ 423862 w 1200150"/>
              <a:gd name="connsiteY30" fmla="*/ 661988 h 671513"/>
              <a:gd name="connsiteX31" fmla="*/ 457200 w 1200150"/>
              <a:gd name="connsiteY31" fmla="*/ 652463 h 671513"/>
              <a:gd name="connsiteX32" fmla="*/ 471487 w 1200150"/>
              <a:gd name="connsiteY32" fmla="*/ 642938 h 671513"/>
              <a:gd name="connsiteX33" fmla="*/ 538162 w 1200150"/>
              <a:gd name="connsiteY33" fmla="*/ 628650 h 671513"/>
              <a:gd name="connsiteX34" fmla="*/ 852487 w 1200150"/>
              <a:gd name="connsiteY34" fmla="*/ 623888 h 671513"/>
              <a:gd name="connsiteX35" fmla="*/ 881062 w 1200150"/>
              <a:gd name="connsiteY35" fmla="*/ 614363 h 671513"/>
              <a:gd name="connsiteX36" fmla="*/ 909637 w 1200150"/>
              <a:gd name="connsiteY36" fmla="*/ 595313 h 671513"/>
              <a:gd name="connsiteX37" fmla="*/ 966787 w 1200150"/>
              <a:gd name="connsiteY37" fmla="*/ 576263 h 671513"/>
              <a:gd name="connsiteX38" fmla="*/ 981075 w 1200150"/>
              <a:gd name="connsiteY38" fmla="*/ 571500 h 671513"/>
              <a:gd name="connsiteX39" fmla="*/ 1023937 w 1200150"/>
              <a:gd name="connsiteY39" fmla="*/ 547688 h 671513"/>
              <a:gd name="connsiteX40" fmla="*/ 1038225 w 1200150"/>
              <a:gd name="connsiteY40" fmla="*/ 533400 h 671513"/>
              <a:gd name="connsiteX41" fmla="*/ 1081087 w 1200150"/>
              <a:gd name="connsiteY41" fmla="*/ 490538 h 671513"/>
              <a:gd name="connsiteX42" fmla="*/ 1095375 w 1200150"/>
              <a:gd name="connsiteY42" fmla="*/ 461963 h 671513"/>
              <a:gd name="connsiteX43" fmla="*/ 1109662 w 1200150"/>
              <a:gd name="connsiteY43" fmla="*/ 452438 h 671513"/>
              <a:gd name="connsiteX44" fmla="*/ 1119187 w 1200150"/>
              <a:gd name="connsiteY44" fmla="*/ 438150 h 671513"/>
              <a:gd name="connsiteX45" fmla="*/ 1143000 w 1200150"/>
              <a:gd name="connsiteY45" fmla="*/ 414338 h 671513"/>
              <a:gd name="connsiteX46" fmla="*/ 1171575 w 1200150"/>
              <a:gd name="connsiteY46" fmla="*/ 376238 h 671513"/>
              <a:gd name="connsiteX47" fmla="*/ 1190625 w 1200150"/>
              <a:gd name="connsiteY47" fmla="*/ 333375 h 671513"/>
              <a:gd name="connsiteX48" fmla="*/ 1195387 w 1200150"/>
              <a:gd name="connsiteY48" fmla="*/ 319088 h 671513"/>
              <a:gd name="connsiteX49" fmla="*/ 1200150 w 1200150"/>
              <a:gd name="connsiteY49" fmla="*/ 304800 h 671513"/>
              <a:gd name="connsiteX50" fmla="*/ 1195387 w 1200150"/>
              <a:gd name="connsiteY50" fmla="*/ 261938 h 671513"/>
              <a:gd name="connsiteX51" fmla="*/ 1157287 w 1200150"/>
              <a:gd name="connsiteY51" fmla="*/ 238125 h 671513"/>
              <a:gd name="connsiteX52" fmla="*/ 1143000 w 1200150"/>
              <a:gd name="connsiteY52" fmla="*/ 228600 h 671513"/>
              <a:gd name="connsiteX53" fmla="*/ 1114425 w 1200150"/>
              <a:gd name="connsiteY53" fmla="*/ 219075 h 671513"/>
              <a:gd name="connsiteX54" fmla="*/ 1100137 w 1200150"/>
              <a:gd name="connsiteY54" fmla="*/ 209550 h 671513"/>
              <a:gd name="connsiteX55" fmla="*/ 1052512 w 1200150"/>
              <a:gd name="connsiteY55" fmla="*/ 200025 h 671513"/>
              <a:gd name="connsiteX56" fmla="*/ 1009650 w 1200150"/>
              <a:gd name="connsiteY56" fmla="*/ 185738 h 671513"/>
              <a:gd name="connsiteX57" fmla="*/ 995362 w 1200150"/>
              <a:gd name="connsiteY57" fmla="*/ 180975 h 671513"/>
              <a:gd name="connsiteX58" fmla="*/ 966787 w 1200150"/>
              <a:gd name="connsiteY58" fmla="*/ 166688 h 671513"/>
              <a:gd name="connsiteX59" fmla="*/ 938212 w 1200150"/>
              <a:gd name="connsiteY59" fmla="*/ 152400 h 671513"/>
              <a:gd name="connsiteX60" fmla="*/ 909637 w 1200150"/>
              <a:gd name="connsiteY60" fmla="*/ 138113 h 671513"/>
              <a:gd name="connsiteX61" fmla="*/ 895350 w 1200150"/>
              <a:gd name="connsiteY61" fmla="*/ 128588 h 671513"/>
              <a:gd name="connsiteX62" fmla="*/ 881062 w 1200150"/>
              <a:gd name="connsiteY62" fmla="*/ 123825 h 671513"/>
              <a:gd name="connsiteX63" fmla="*/ 866775 w 1200150"/>
              <a:gd name="connsiteY63" fmla="*/ 109538 h 671513"/>
              <a:gd name="connsiteX64" fmla="*/ 852487 w 1200150"/>
              <a:gd name="connsiteY64" fmla="*/ 104775 h 671513"/>
              <a:gd name="connsiteX65" fmla="*/ 823912 w 1200150"/>
              <a:gd name="connsiteY65" fmla="*/ 90488 h 671513"/>
              <a:gd name="connsiteX66" fmla="*/ 781050 w 1200150"/>
              <a:gd name="connsiteY66" fmla="*/ 71438 h 671513"/>
              <a:gd name="connsiteX67" fmla="*/ 766762 w 1200150"/>
              <a:gd name="connsiteY67" fmla="*/ 66675 h 671513"/>
              <a:gd name="connsiteX68" fmla="*/ 752475 w 1200150"/>
              <a:gd name="connsiteY68" fmla="*/ 57150 h 671513"/>
              <a:gd name="connsiteX69" fmla="*/ 709612 w 1200150"/>
              <a:gd name="connsiteY69" fmla="*/ 42863 h 671513"/>
              <a:gd name="connsiteX70" fmla="*/ 695325 w 1200150"/>
              <a:gd name="connsiteY70" fmla="*/ 38100 h 671513"/>
              <a:gd name="connsiteX71" fmla="*/ 566737 w 1200150"/>
              <a:gd name="connsiteY71" fmla="*/ 42863 h 671513"/>
              <a:gd name="connsiteX72" fmla="*/ 547687 w 1200150"/>
              <a:gd name="connsiteY72" fmla="*/ 47625 h 671513"/>
              <a:gd name="connsiteX73" fmla="*/ 471487 w 1200150"/>
              <a:gd name="connsiteY73" fmla="*/ 42863 h 671513"/>
              <a:gd name="connsiteX74" fmla="*/ 442912 w 1200150"/>
              <a:gd name="connsiteY74" fmla="*/ 33338 h 671513"/>
              <a:gd name="connsiteX75" fmla="*/ 428625 w 1200150"/>
              <a:gd name="connsiteY75" fmla="*/ 23813 h 671513"/>
              <a:gd name="connsiteX76" fmla="*/ 400050 w 1200150"/>
              <a:gd name="connsiteY76" fmla="*/ 14288 h 671513"/>
              <a:gd name="connsiteX77" fmla="*/ 371475 w 1200150"/>
              <a:gd name="connsiteY77" fmla="*/ 4763 h 671513"/>
              <a:gd name="connsiteX78" fmla="*/ 357187 w 1200150"/>
              <a:gd name="connsiteY78" fmla="*/ 0 h 671513"/>
              <a:gd name="connsiteX79" fmla="*/ 214312 w 1200150"/>
              <a:gd name="connsiteY79" fmla="*/ 4763 h 671513"/>
              <a:gd name="connsiteX80" fmla="*/ 200025 w 1200150"/>
              <a:gd name="connsiteY80" fmla="*/ 9525 h 671513"/>
              <a:gd name="connsiteX81" fmla="*/ 185737 w 1200150"/>
              <a:gd name="connsiteY81" fmla="*/ 19050 h 671513"/>
              <a:gd name="connsiteX82" fmla="*/ 176212 w 1200150"/>
              <a:gd name="connsiteY82" fmla="*/ 47625 h 671513"/>
              <a:gd name="connsiteX83" fmla="*/ 157162 w 1200150"/>
              <a:gd name="connsiteY83" fmla="*/ 73819 h 671513"/>
              <a:gd name="connsiteX0" fmla="*/ 157162 w 1200150"/>
              <a:gd name="connsiteY0" fmla="*/ 73819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14287 w 1200150"/>
              <a:gd name="connsiteY11" fmla="*/ 342900 h 671513"/>
              <a:gd name="connsiteX12" fmla="*/ 4762 w 1200150"/>
              <a:gd name="connsiteY12" fmla="*/ 371475 h 671513"/>
              <a:gd name="connsiteX13" fmla="*/ 0 w 1200150"/>
              <a:gd name="connsiteY13" fmla="*/ 385763 h 671513"/>
              <a:gd name="connsiteX14" fmla="*/ 4762 w 1200150"/>
              <a:gd name="connsiteY14" fmla="*/ 523875 h 671513"/>
              <a:gd name="connsiteX15" fmla="*/ 28575 w 1200150"/>
              <a:gd name="connsiteY15" fmla="*/ 566738 h 671513"/>
              <a:gd name="connsiteX16" fmla="*/ 38100 w 1200150"/>
              <a:gd name="connsiteY16" fmla="*/ 581025 h 671513"/>
              <a:gd name="connsiteX17" fmla="*/ 47625 w 1200150"/>
              <a:gd name="connsiteY17" fmla="*/ 595313 h 671513"/>
              <a:gd name="connsiteX18" fmla="*/ 76200 w 1200150"/>
              <a:gd name="connsiteY18" fmla="*/ 614363 h 671513"/>
              <a:gd name="connsiteX19" fmla="*/ 90487 w 1200150"/>
              <a:gd name="connsiteY19" fmla="*/ 623888 h 671513"/>
              <a:gd name="connsiteX20" fmla="*/ 104775 w 1200150"/>
              <a:gd name="connsiteY20" fmla="*/ 628650 h 671513"/>
              <a:gd name="connsiteX21" fmla="*/ 123825 w 1200150"/>
              <a:gd name="connsiteY21" fmla="*/ 633413 h 671513"/>
              <a:gd name="connsiteX22" fmla="*/ 147637 w 1200150"/>
              <a:gd name="connsiteY22" fmla="*/ 642938 h 671513"/>
              <a:gd name="connsiteX23" fmla="*/ 171450 w 1200150"/>
              <a:gd name="connsiteY23" fmla="*/ 647700 h 671513"/>
              <a:gd name="connsiteX24" fmla="*/ 200025 w 1200150"/>
              <a:gd name="connsiteY24" fmla="*/ 657225 h 671513"/>
              <a:gd name="connsiteX25" fmla="*/ 280987 w 1200150"/>
              <a:gd name="connsiteY25" fmla="*/ 661988 h 671513"/>
              <a:gd name="connsiteX26" fmla="*/ 328612 w 1200150"/>
              <a:gd name="connsiteY26" fmla="*/ 666750 h 671513"/>
              <a:gd name="connsiteX27" fmla="*/ 342900 w 1200150"/>
              <a:gd name="connsiteY27" fmla="*/ 671513 h 671513"/>
              <a:gd name="connsiteX28" fmla="*/ 409575 w 1200150"/>
              <a:gd name="connsiteY28" fmla="*/ 666750 h 671513"/>
              <a:gd name="connsiteX29" fmla="*/ 423862 w 1200150"/>
              <a:gd name="connsiteY29" fmla="*/ 661988 h 671513"/>
              <a:gd name="connsiteX30" fmla="*/ 457200 w 1200150"/>
              <a:gd name="connsiteY30" fmla="*/ 652463 h 671513"/>
              <a:gd name="connsiteX31" fmla="*/ 471487 w 1200150"/>
              <a:gd name="connsiteY31" fmla="*/ 642938 h 671513"/>
              <a:gd name="connsiteX32" fmla="*/ 538162 w 1200150"/>
              <a:gd name="connsiteY32" fmla="*/ 628650 h 671513"/>
              <a:gd name="connsiteX33" fmla="*/ 852487 w 1200150"/>
              <a:gd name="connsiteY33" fmla="*/ 623888 h 671513"/>
              <a:gd name="connsiteX34" fmla="*/ 881062 w 1200150"/>
              <a:gd name="connsiteY34" fmla="*/ 614363 h 671513"/>
              <a:gd name="connsiteX35" fmla="*/ 909637 w 1200150"/>
              <a:gd name="connsiteY35" fmla="*/ 595313 h 671513"/>
              <a:gd name="connsiteX36" fmla="*/ 966787 w 1200150"/>
              <a:gd name="connsiteY36" fmla="*/ 576263 h 671513"/>
              <a:gd name="connsiteX37" fmla="*/ 981075 w 1200150"/>
              <a:gd name="connsiteY37" fmla="*/ 571500 h 671513"/>
              <a:gd name="connsiteX38" fmla="*/ 1023937 w 1200150"/>
              <a:gd name="connsiteY38" fmla="*/ 547688 h 671513"/>
              <a:gd name="connsiteX39" fmla="*/ 1038225 w 1200150"/>
              <a:gd name="connsiteY39" fmla="*/ 533400 h 671513"/>
              <a:gd name="connsiteX40" fmla="*/ 1081087 w 1200150"/>
              <a:gd name="connsiteY40" fmla="*/ 490538 h 671513"/>
              <a:gd name="connsiteX41" fmla="*/ 1095375 w 1200150"/>
              <a:gd name="connsiteY41" fmla="*/ 461963 h 671513"/>
              <a:gd name="connsiteX42" fmla="*/ 1109662 w 1200150"/>
              <a:gd name="connsiteY42" fmla="*/ 452438 h 671513"/>
              <a:gd name="connsiteX43" fmla="*/ 1119187 w 1200150"/>
              <a:gd name="connsiteY43" fmla="*/ 438150 h 671513"/>
              <a:gd name="connsiteX44" fmla="*/ 1143000 w 1200150"/>
              <a:gd name="connsiteY44" fmla="*/ 414338 h 671513"/>
              <a:gd name="connsiteX45" fmla="*/ 1171575 w 1200150"/>
              <a:gd name="connsiteY45" fmla="*/ 376238 h 671513"/>
              <a:gd name="connsiteX46" fmla="*/ 1190625 w 1200150"/>
              <a:gd name="connsiteY46" fmla="*/ 333375 h 671513"/>
              <a:gd name="connsiteX47" fmla="*/ 1195387 w 1200150"/>
              <a:gd name="connsiteY47" fmla="*/ 319088 h 671513"/>
              <a:gd name="connsiteX48" fmla="*/ 1200150 w 1200150"/>
              <a:gd name="connsiteY48" fmla="*/ 304800 h 671513"/>
              <a:gd name="connsiteX49" fmla="*/ 1195387 w 1200150"/>
              <a:gd name="connsiteY49" fmla="*/ 261938 h 671513"/>
              <a:gd name="connsiteX50" fmla="*/ 1157287 w 1200150"/>
              <a:gd name="connsiteY50" fmla="*/ 238125 h 671513"/>
              <a:gd name="connsiteX51" fmla="*/ 1143000 w 1200150"/>
              <a:gd name="connsiteY51" fmla="*/ 228600 h 671513"/>
              <a:gd name="connsiteX52" fmla="*/ 1114425 w 1200150"/>
              <a:gd name="connsiteY52" fmla="*/ 219075 h 671513"/>
              <a:gd name="connsiteX53" fmla="*/ 1100137 w 1200150"/>
              <a:gd name="connsiteY53" fmla="*/ 209550 h 671513"/>
              <a:gd name="connsiteX54" fmla="*/ 1052512 w 1200150"/>
              <a:gd name="connsiteY54" fmla="*/ 200025 h 671513"/>
              <a:gd name="connsiteX55" fmla="*/ 1009650 w 1200150"/>
              <a:gd name="connsiteY55" fmla="*/ 185738 h 671513"/>
              <a:gd name="connsiteX56" fmla="*/ 995362 w 1200150"/>
              <a:gd name="connsiteY56" fmla="*/ 180975 h 671513"/>
              <a:gd name="connsiteX57" fmla="*/ 966787 w 1200150"/>
              <a:gd name="connsiteY57" fmla="*/ 166688 h 671513"/>
              <a:gd name="connsiteX58" fmla="*/ 938212 w 1200150"/>
              <a:gd name="connsiteY58" fmla="*/ 152400 h 671513"/>
              <a:gd name="connsiteX59" fmla="*/ 909637 w 1200150"/>
              <a:gd name="connsiteY59" fmla="*/ 138113 h 671513"/>
              <a:gd name="connsiteX60" fmla="*/ 895350 w 1200150"/>
              <a:gd name="connsiteY60" fmla="*/ 128588 h 671513"/>
              <a:gd name="connsiteX61" fmla="*/ 881062 w 1200150"/>
              <a:gd name="connsiteY61" fmla="*/ 123825 h 671513"/>
              <a:gd name="connsiteX62" fmla="*/ 866775 w 1200150"/>
              <a:gd name="connsiteY62" fmla="*/ 109538 h 671513"/>
              <a:gd name="connsiteX63" fmla="*/ 852487 w 1200150"/>
              <a:gd name="connsiteY63" fmla="*/ 104775 h 671513"/>
              <a:gd name="connsiteX64" fmla="*/ 823912 w 1200150"/>
              <a:gd name="connsiteY64" fmla="*/ 90488 h 671513"/>
              <a:gd name="connsiteX65" fmla="*/ 781050 w 1200150"/>
              <a:gd name="connsiteY65" fmla="*/ 71438 h 671513"/>
              <a:gd name="connsiteX66" fmla="*/ 766762 w 1200150"/>
              <a:gd name="connsiteY66" fmla="*/ 66675 h 671513"/>
              <a:gd name="connsiteX67" fmla="*/ 752475 w 1200150"/>
              <a:gd name="connsiteY67" fmla="*/ 57150 h 671513"/>
              <a:gd name="connsiteX68" fmla="*/ 709612 w 1200150"/>
              <a:gd name="connsiteY68" fmla="*/ 42863 h 671513"/>
              <a:gd name="connsiteX69" fmla="*/ 695325 w 1200150"/>
              <a:gd name="connsiteY69" fmla="*/ 38100 h 671513"/>
              <a:gd name="connsiteX70" fmla="*/ 566737 w 1200150"/>
              <a:gd name="connsiteY70" fmla="*/ 42863 h 671513"/>
              <a:gd name="connsiteX71" fmla="*/ 547687 w 1200150"/>
              <a:gd name="connsiteY71" fmla="*/ 47625 h 671513"/>
              <a:gd name="connsiteX72" fmla="*/ 471487 w 1200150"/>
              <a:gd name="connsiteY72" fmla="*/ 42863 h 671513"/>
              <a:gd name="connsiteX73" fmla="*/ 442912 w 1200150"/>
              <a:gd name="connsiteY73" fmla="*/ 33338 h 671513"/>
              <a:gd name="connsiteX74" fmla="*/ 428625 w 1200150"/>
              <a:gd name="connsiteY74" fmla="*/ 23813 h 671513"/>
              <a:gd name="connsiteX75" fmla="*/ 400050 w 1200150"/>
              <a:gd name="connsiteY75" fmla="*/ 14288 h 671513"/>
              <a:gd name="connsiteX76" fmla="*/ 371475 w 1200150"/>
              <a:gd name="connsiteY76" fmla="*/ 4763 h 671513"/>
              <a:gd name="connsiteX77" fmla="*/ 357187 w 1200150"/>
              <a:gd name="connsiteY77" fmla="*/ 0 h 671513"/>
              <a:gd name="connsiteX78" fmla="*/ 214312 w 1200150"/>
              <a:gd name="connsiteY78" fmla="*/ 4763 h 671513"/>
              <a:gd name="connsiteX79" fmla="*/ 200025 w 1200150"/>
              <a:gd name="connsiteY79" fmla="*/ 9525 h 671513"/>
              <a:gd name="connsiteX80" fmla="*/ 185737 w 1200150"/>
              <a:gd name="connsiteY80" fmla="*/ 19050 h 671513"/>
              <a:gd name="connsiteX81" fmla="*/ 176212 w 1200150"/>
              <a:gd name="connsiteY81" fmla="*/ 47625 h 671513"/>
              <a:gd name="connsiteX82" fmla="*/ 157162 w 1200150"/>
              <a:gd name="connsiteY82" fmla="*/ 73819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14287 w 1200150"/>
              <a:gd name="connsiteY11" fmla="*/ 342900 h 671513"/>
              <a:gd name="connsiteX12" fmla="*/ 4762 w 1200150"/>
              <a:gd name="connsiteY12" fmla="*/ 371475 h 671513"/>
              <a:gd name="connsiteX13" fmla="*/ 0 w 1200150"/>
              <a:gd name="connsiteY13" fmla="*/ 385763 h 671513"/>
              <a:gd name="connsiteX14" fmla="*/ 4762 w 1200150"/>
              <a:gd name="connsiteY14" fmla="*/ 523875 h 671513"/>
              <a:gd name="connsiteX15" fmla="*/ 28575 w 1200150"/>
              <a:gd name="connsiteY15" fmla="*/ 566738 h 671513"/>
              <a:gd name="connsiteX16" fmla="*/ 38100 w 1200150"/>
              <a:gd name="connsiteY16" fmla="*/ 581025 h 671513"/>
              <a:gd name="connsiteX17" fmla="*/ 47625 w 1200150"/>
              <a:gd name="connsiteY17" fmla="*/ 595313 h 671513"/>
              <a:gd name="connsiteX18" fmla="*/ 76200 w 1200150"/>
              <a:gd name="connsiteY18" fmla="*/ 614363 h 671513"/>
              <a:gd name="connsiteX19" fmla="*/ 90487 w 1200150"/>
              <a:gd name="connsiteY19" fmla="*/ 623888 h 671513"/>
              <a:gd name="connsiteX20" fmla="*/ 104775 w 1200150"/>
              <a:gd name="connsiteY20" fmla="*/ 628650 h 671513"/>
              <a:gd name="connsiteX21" fmla="*/ 123825 w 1200150"/>
              <a:gd name="connsiteY21" fmla="*/ 633413 h 671513"/>
              <a:gd name="connsiteX22" fmla="*/ 147637 w 1200150"/>
              <a:gd name="connsiteY22" fmla="*/ 642938 h 671513"/>
              <a:gd name="connsiteX23" fmla="*/ 171450 w 1200150"/>
              <a:gd name="connsiteY23" fmla="*/ 647700 h 671513"/>
              <a:gd name="connsiteX24" fmla="*/ 200025 w 1200150"/>
              <a:gd name="connsiteY24" fmla="*/ 657225 h 671513"/>
              <a:gd name="connsiteX25" fmla="*/ 280987 w 1200150"/>
              <a:gd name="connsiteY25" fmla="*/ 661988 h 671513"/>
              <a:gd name="connsiteX26" fmla="*/ 328612 w 1200150"/>
              <a:gd name="connsiteY26" fmla="*/ 666750 h 671513"/>
              <a:gd name="connsiteX27" fmla="*/ 342900 w 1200150"/>
              <a:gd name="connsiteY27" fmla="*/ 671513 h 671513"/>
              <a:gd name="connsiteX28" fmla="*/ 409575 w 1200150"/>
              <a:gd name="connsiteY28" fmla="*/ 666750 h 671513"/>
              <a:gd name="connsiteX29" fmla="*/ 423862 w 1200150"/>
              <a:gd name="connsiteY29" fmla="*/ 661988 h 671513"/>
              <a:gd name="connsiteX30" fmla="*/ 457200 w 1200150"/>
              <a:gd name="connsiteY30" fmla="*/ 652463 h 671513"/>
              <a:gd name="connsiteX31" fmla="*/ 471487 w 1200150"/>
              <a:gd name="connsiteY31" fmla="*/ 642938 h 671513"/>
              <a:gd name="connsiteX32" fmla="*/ 538162 w 1200150"/>
              <a:gd name="connsiteY32" fmla="*/ 628650 h 671513"/>
              <a:gd name="connsiteX33" fmla="*/ 852487 w 1200150"/>
              <a:gd name="connsiteY33" fmla="*/ 623888 h 671513"/>
              <a:gd name="connsiteX34" fmla="*/ 881062 w 1200150"/>
              <a:gd name="connsiteY34" fmla="*/ 614363 h 671513"/>
              <a:gd name="connsiteX35" fmla="*/ 909637 w 1200150"/>
              <a:gd name="connsiteY35" fmla="*/ 595313 h 671513"/>
              <a:gd name="connsiteX36" fmla="*/ 966787 w 1200150"/>
              <a:gd name="connsiteY36" fmla="*/ 576263 h 671513"/>
              <a:gd name="connsiteX37" fmla="*/ 981075 w 1200150"/>
              <a:gd name="connsiteY37" fmla="*/ 571500 h 671513"/>
              <a:gd name="connsiteX38" fmla="*/ 1023937 w 1200150"/>
              <a:gd name="connsiteY38" fmla="*/ 547688 h 671513"/>
              <a:gd name="connsiteX39" fmla="*/ 1038225 w 1200150"/>
              <a:gd name="connsiteY39" fmla="*/ 533400 h 671513"/>
              <a:gd name="connsiteX40" fmla="*/ 1081087 w 1200150"/>
              <a:gd name="connsiteY40" fmla="*/ 490538 h 671513"/>
              <a:gd name="connsiteX41" fmla="*/ 1095375 w 1200150"/>
              <a:gd name="connsiteY41" fmla="*/ 461963 h 671513"/>
              <a:gd name="connsiteX42" fmla="*/ 1109662 w 1200150"/>
              <a:gd name="connsiteY42" fmla="*/ 452438 h 671513"/>
              <a:gd name="connsiteX43" fmla="*/ 1119187 w 1200150"/>
              <a:gd name="connsiteY43" fmla="*/ 438150 h 671513"/>
              <a:gd name="connsiteX44" fmla="*/ 1143000 w 1200150"/>
              <a:gd name="connsiteY44" fmla="*/ 414338 h 671513"/>
              <a:gd name="connsiteX45" fmla="*/ 1171575 w 1200150"/>
              <a:gd name="connsiteY45" fmla="*/ 376238 h 671513"/>
              <a:gd name="connsiteX46" fmla="*/ 1190625 w 1200150"/>
              <a:gd name="connsiteY46" fmla="*/ 333375 h 671513"/>
              <a:gd name="connsiteX47" fmla="*/ 1195387 w 1200150"/>
              <a:gd name="connsiteY47" fmla="*/ 319088 h 671513"/>
              <a:gd name="connsiteX48" fmla="*/ 1200150 w 1200150"/>
              <a:gd name="connsiteY48" fmla="*/ 304800 h 671513"/>
              <a:gd name="connsiteX49" fmla="*/ 1195387 w 1200150"/>
              <a:gd name="connsiteY49" fmla="*/ 261938 h 671513"/>
              <a:gd name="connsiteX50" fmla="*/ 1157287 w 1200150"/>
              <a:gd name="connsiteY50" fmla="*/ 238125 h 671513"/>
              <a:gd name="connsiteX51" fmla="*/ 1143000 w 1200150"/>
              <a:gd name="connsiteY51" fmla="*/ 228600 h 671513"/>
              <a:gd name="connsiteX52" fmla="*/ 1114425 w 1200150"/>
              <a:gd name="connsiteY52" fmla="*/ 219075 h 671513"/>
              <a:gd name="connsiteX53" fmla="*/ 1100137 w 1200150"/>
              <a:gd name="connsiteY53" fmla="*/ 209550 h 671513"/>
              <a:gd name="connsiteX54" fmla="*/ 1052512 w 1200150"/>
              <a:gd name="connsiteY54" fmla="*/ 200025 h 671513"/>
              <a:gd name="connsiteX55" fmla="*/ 1009650 w 1200150"/>
              <a:gd name="connsiteY55" fmla="*/ 185738 h 671513"/>
              <a:gd name="connsiteX56" fmla="*/ 995362 w 1200150"/>
              <a:gd name="connsiteY56" fmla="*/ 180975 h 671513"/>
              <a:gd name="connsiteX57" fmla="*/ 966787 w 1200150"/>
              <a:gd name="connsiteY57" fmla="*/ 166688 h 671513"/>
              <a:gd name="connsiteX58" fmla="*/ 938212 w 1200150"/>
              <a:gd name="connsiteY58" fmla="*/ 152400 h 671513"/>
              <a:gd name="connsiteX59" fmla="*/ 909637 w 1200150"/>
              <a:gd name="connsiteY59" fmla="*/ 138113 h 671513"/>
              <a:gd name="connsiteX60" fmla="*/ 895350 w 1200150"/>
              <a:gd name="connsiteY60" fmla="*/ 128588 h 671513"/>
              <a:gd name="connsiteX61" fmla="*/ 881062 w 1200150"/>
              <a:gd name="connsiteY61" fmla="*/ 123825 h 671513"/>
              <a:gd name="connsiteX62" fmla="*/ 866775 w 1200150"/>
              <a:gd name="connsiteY62" fmla="*/ 109538 h 671513"/>
              <a:gd name="connsiteX63" fmla="*/ 852487 w 1200150"/>
              <a:gd name="connsiteY63" fmla="*/ 104775 h 671513"/>
              <a:gd name="connsiteX64" fmla="*/ 823912 w 1200150"/>
              <a:gd name="connsiteY64" fmla="*/ 90488 h 671513"/>
              <a:gd name="connsiteX65" fmla="*/ 781050 w 1200150"/>
              <a:gd name="connsiteY65" fmla="*/ 71438 h 671513"/>
              <a:gd name="connsiteX66" fmla="*/ 766762 w 1200150"/>
              <a:gd name="connsiteY66" fmla="*/ 66675 h 671513"/>
              <a:gd name="connsiteX67" fmla="*/ 752475 w 1200150"/>
              <a:gd name="connsiteY67" fmla="*/ 57150 h 671513"/>
              <a:gd name="connsiteX68" fmla="*/ 709612 w 1200150"/>
              <a:gd name="connsiteY68" fmla="*/ 42863 h 671513"/>
              <a:gd name="connsiteX69" fmla="*/ 695325 w 1200150"/>
              <a:gd name="connsiteY69" fmla="*/ 38100 h 671513"/>
              <a:gd name="connsiteX70" fmla="*/ 566737 w 1200150"/>
              <a:gd name="connsiteY70" fmla="*/ 42863 h 671513"/>
              <a:gd name="connsiteX71" fmla="*/ 547687 w 1200150"/>
              <a:gd name="connsiteY71" fmla="*/ 47625 h 671513"/>
              <a:gd name="connsiteX72" fmla="*/ 471487 w 1200150"/>
              <a:gd name="connsiteY72" fmla="*/ 42863 h 671513"/>
              <a:gd name="connsiteX73" fmla="*/ 442912 w 1200150"/>
              <a:gd name="connsiteY73" fmla="*/ 33338 h 671513"/>
              <a:gd name="connsiteX74" fmla="*/ 428625 w 1200150"/>
              <a:gd name="connsiteY74" fmla="*/ 23813 h 671513"/>
              <a:gd name="connsiteX75" fmla="*/ 400050 w 1200150"/>
              <a:gd name="connsiteY75" fmla="*/ 14288 h 671513"/>
              <a:gd name="connsiteX76" fmla="*/ 371475 w 1200150"/>
              <a:gd name="connsiteY76" fmla="*/ 4763 h 671513"/>
              <a:gd name="connsiteX77" fmla="*/ 357187 w 1200150"/>
              <a:gd name="connsiteY77" fmla="*/ 0 h 671513"/>
              <a:gd name="connsiteX78" fmla="*/ 214312 w 1200150"/>
              <a:gd name="connsiteY78" fmla="*/ 4763 h 671513"/>
              <a:gd name="connsiteX79" fmla="*/ 200025 w 1200150"/>
              <a:gd name="connsiteY79" fmla="*/ 9525 h 671513"/>
              <a:gd name="connsiteX80" fmla="*/ 185737 w 1200150"/>
              <a:gd name="connsiteY80" fmla="*/ 19050 h 671513"/>
              <a:gd name="connsiteX81" fmla="*/ 176212 w 1200150"/>
              <a:gd name="connsiteY81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14287 w 1200150"/>
              <a:gd name="connsiteY11" fmla="*/ 342900 h 671513"/>
              <a:gd name="connsiteX12" fmla="*/ 4762 w 1200150"/>
              <a:gd name="connsiteY12" fmla="*/ 371475 h 671513"/>
              <a:gd name="connsiteX13" fmla="*/ 0 w 1200150"/>
              <a:gd name="connsiteY13" fmla="*/ 385763 h 671513"/>
              <a:gd name="connsiteX14" fmla="*/ 4762 w 1200150"/>
              <a:gd name="connsiteY14" fmla="*/ 523875 h 671513"/>
              <a:gd name="connsiteX15" fmla="*/ 28575 w 1200150"/>
              <a:gd name="connsiteY15" fmla="*/ 566738 h 671513"/>
              <a:gd name="connsiteX16" fmla="*/ 38100 w 1200150"/>
              <a:gd name="connsiteY16" fmla="*/ 581025 h 671513"/>
              <a:gd name="connsiteX17" fmla="*/ 47625 w 1200150"/>
              <a:gd name="connsiteY17" fmla="*/ 595313 h 671513"/>
              <a:gd name="connsiteX18" fmla="*/ 76200 w 1200150"/>
              <a:gd name="connsiteY18" fmla="*/ 614363 h 671513"/>
              <a:gd name="connsiteX19" fmla="*/ 90487 w 1200150"/>
              <a:gd name="connsiteY19" fmla="*/ 623888 h 671513"/>
              <a:gd name="connsiteX20" fmla="*/ 104775 w 1200150"/>
              <a:gd name="connsiteY20" fmla="*/ 628650 h 671513"/>
              <a:gd name="connsiteX21" fmla="*/ 123825 w 1200150"/>
              <a:gd name="connsiteY21" fmla="*/ 633413 h 671513"/>
              <a:gd name="connsiteX22" fmla="*/ 147637 w 1200150"/>
              <a:gd name="connsiteY22" fmla="*/ 642938 h 671513"/>
              <a:gd name="connsiteX23" fmla="*/ 171450 w 1200150"/>
              <a:gd name="connsiteY23" fmla="*/ 647700 h 671513"/>
              <a:gd name="connsiteX24" fmla="*/ 200025 w 1200150"/>
              <a:gd name="connsiteY24" fmla="*/ 657225 h 671513"/>
              <a:gd name="connsiteX25" fmla="*/ 280987 w 1200150"/>
              <a:gd name="connsiteY25" fmla="*/ 661988 h 671513"/>
              <a:gd name="connsiteX26" fmla="*/ 328612 w 1200150"/>
              <a:gd name="connsiteY26" fmla="*/ 666750 h 671513"/>
              <a:gd name="connsiteX27" fmla="*/ 342900 w 1200150"/>
              <a:gd name="connsiteY27" fmla="*/ 671513 h 671513"/>
              <a:gd name="connsiteX28" fmla="*/ 409575 w 1200150"/>
              <a:gd name="connsiteY28" fmla="*/ 666750 h 671513"/>
              <a:gd name="connsiteX29" fmla="*/ 423862 w 1200150"/>
              <a:gd name="connsiteY29" fmla="*/ 661988 h 671513"/>
              <a:gd name="connsiteX30" fmla="*/ 457200 w 1200150"/>
              <a:gd name="connsiteY30" fmla="*/ 652463 h 671513"/>
              <a:gd name="connsiteX31" fmla="*/ 471487 w 1200150"/>
              <a:gd name="connsiteY31" fmla="*/ 642938 h 671513"/>
              <a:gd name="connsiteX32" fmla="*/ 538162 w 1200150"/>
              <a:gd name="connsiteY32" fmla="*/ 628650 h 671513"/>
              <a:gd name="connsiteX33" fmla="*/ 852487 w 1200150"/>
              <a:gd name="connsiteY33" fmla="*/ 623888 h 671513"/>
              <a:gd name="connsiteX34" fmla="*/ 881062 w 1200150"/>
              <a:gd name="connsiteY34" fmla="*/ 614363 h 671513"/>
              <a:gd name="connsiteX35" fmla="*/ 909637 w 1200150"/>
              <a:gd name="connsiteY35" fmla="*/ 595313 h 671513"/>
              <a:gd name="connsiteX36" fmla="*/ 966787 w 1200150"/>
              <a:gd name="connsiteY36" fmla="*/ 576263 h 671513"/>
              <a:gd name="connsiteX37" fmla="*/ 981075 w 1200150"/>
              <a:gd name="connsiteY37" fmla="*/ 571500 h 671513"/>
              <a:gd name="connsiteX38" fmla="*/ 1023937 w 1200150"/>
              <a:gd name="connsiteY38" fmla="*/ 547688 h 671513"/>
              <a:gd name="connsiteX39" fmla="*/ 1038225 w 1200150"/>
              <a:gd name="connsiteY39" fmla="*/ 533400 h 671513"/>
              <a:gd name="connsiteX40" fmla="*/ 1081087 w 1200150"/>
              <a:gd name="connsiteY40" fmla="*/ 490538 h 671513"/>
              <a:gd name="connsiteX41" fmla="*/ 1095375 w 1200150"/>
              <a:gd name="connsiteY41" fmla="*/ 461963 h 671513"/>
              <a:gd name="connsiteX42" fmla="*/ 1109662 w 1200150"/>
              <a:gd name="connsiteY42" fmla="*/ 452438 h 671513"/>
              <a:gd name="connsiteX43" fmla="*/ 1119187 w 1200150"/>
              <a:gd name="connsiteY43" fmla="*/ 438150 h 671513"/>
              <a:gd name="connsiteX44" fmla="*/ 1143000 w 1200150"/>
              <a:gd name="connsiteY44" fmla="*/ 414338 h 671513"/>
              <a:gd name="connsiteX45" fmla="*/ 1171575 w 1200150"/>
              <a:gd name="connsiteY45" fmla="*/ 376238 h 671513"/>
              <a:gd name="connsiteX46" fmla="*/ 1190625 w 1200150"/>
              <a:gd name="connsiteY46" fmla="*/ 333375 h 671513"/>
              <a:gd name="connsiteX47" fmla="*/ 1195387 w 1200150"/>
              <a:gd name="connsiteY47" fmla="*/ 319088 h 671513"/>
              <a:gd name="connsiteX48" fmla="*/ 1200150 w 1200150"/>
              <a:gd name="connsiteY48" fmla="*/ 304800 h 671513"/>
              <a:gd name="connsiteX49" fmla="*/ 1195387 w 1200150"/>
              <a:gd name="connsiteY49" fmla="*/ 261938 h 671513"/>
              <a:gd name="connsiteX50" fmla="*/ 1157287 w 1200150"/>
              <a:gd name="connsiteY50" fmla="*/ 238125 h 671513"/>
              <a:gd name="connsiteX51" fmla="*/ 1143000 w 1200150"/>
              <a:gd name="connsiteY51" fmla="*/ 228600 h 671513"/>
              <a:gd name="connsiteX52" fmla="*/ 1114425 w 1200150"/>
              <a:gd name="connsiteY52" fmla="*/ 219075 h 671513"/>
              <a:gd name="connsiteX53" fmla="*/ 1100137 w 1200150"/>
              <a:gd name="connsiteY53" fmla="*/ 209550 h 671513"/>
              <a:gd name="connsiteX54" fmla="*/ 1052512 w 1200150"/>
              <a:gd name="connsiteY54" fmla="*/ 200025 h 671513"/>
              <a:gd name="connsiteX55" fmla="*/ 1009650 w 1200150"/>
              <a:gd name="connsiteY55" fmla="*/ 185738 h 671513"/>
              <a:gd name="connsiteX56" fmla="*/ 995362 w 1200150"/>
              <a:gd name="connsiteY56" fmla="*/ 180975 h 671513"/>
              <a:gd name="connsiteX57" fmla="*/ 966787 w 1200150"/>
              <a:gd name="connsiteY57" fmla="*/ 166688 h 671513"/>
              <a:gd name="connsiteX58" fmla="*/ 938212 w 1200150"/>
              <a:gd name="connsiteY58" fmla="*/ 152400 h 671513"/>
              <a:gd name="connsiteX59" fmla="*/ 909637 w 1200150"/>
              <a:gd name="connsiteY59" fmla="*/ 138113 h 671513"/>
              <a:gd name="connsiteX60" fmla="*/ 895350 w 1200150"/>
              <a:gd name="connsiteY60" fmla="*/ 128588 h 671513"/>
              <a:gd name="connsiteX61" fmla="*/ 881062 w 1200150"/>
              <a:gd name="connsiteY61" fmla="*/ 123825 h 671513"/>
              <a:gd name="connsiteX62" fmla="*/ 866775 w 1200150"/>
              <a:gd name="connsiteY62" fmla="*/ 109538 h 671513"/>
              <a:gd name="connsiteX63" fmla="*/ 852487 w 1200150"/>
              <a:gd name="connsiteY63" fmla="*/ 104775 h 671513"/>
              <a:gd name="connsiteX64" fmla="*/ 823912 w 1200150"/>
              <a:gd name="connsiteY64" fmla="*/ 90488 h 671513"/>
              <a:gd name="connsiteX65" fmla="*/ 781050 w 1200150"/>
              <a:gd name="connsiteY65" fmla="*/ 71438 h 671513"/>
              <a:gd name="connsiteX66" fmla="*/ 766762 w 1200150"/>
              <a:gd name="connsiteY66" fmla="*/ 66675 h 671513"/>
              <a:gd name="connsiteX67" fmla="*/ 752475 w 1200150"/>
              <a:gd name="connsiteY67" fmla="*/ 57150 h 671513"/>
              <a:gd name="connsiteX68" fmla="*/ 709612 w 1200150"/>
              <a:gd name="connsiteY68" fmla="*/ 42863 h 671513"/>
              <a:gd name="connsiteX69" fmla="*/ 695325 w 1200150"/>
              <a:gd name="connsiteY69" fmla="*/ 38100 h 671513"/>
              <a:gd name="connsiteX70" fmla="*/ 566737 w 1200150"/>
              <a:gd name="connsiteY70" fmla="*/ 42863 h 671513"/>
              <a:gd name="connsiteX71" fmla="*/ 547687 w 1200150"/>
              <a:gd name="connsiteY71" fmla="*/ 47625 h 671513"/>
              <a:gd name="connsiteX72" fmla="*/ 471487 w 1200150"/>
              <a:gd name="connsiteY72" fmla="*/ 42863 h 671513"/>
              <a:gd name="connsiteX73" fmla="*/ 442912 w 1200150"/>
              <a:gd name="connsiteY73" fmla="*/ 33338 h 671513"/>
              <a:gd name="connsiteX74" fmla="*/ 428625 w 1200150"/>
              <a:gd name="connsiteY74" fmla="*/ 23813 h 671513"/>
              <a:gd name="connsiteX75" fmla="*/ 400050 w 1200150"/>
              <a:gd name="connsiteY75" fmla="*/ 14288 h 671513"/>
              <a:gd name="connsiteX76" fmla="*/ 371475 w 1200150"/>
              <a:gd name="connsiteY76" fmla="*/ 4763 h 671513"/>
              <a:gd name="connsiteX77" fmla="*/ 357187 w 1200150"/>
              <a:gd name="connsiteY77" fmla="*/ 0 h 671513"/>
              <a:gd name="connsiteX78" fmla="*/ 214312 w 1200150"/>
              <a:gd name="connsiteY78" fmla="*/ 4763 h 671513"/>
              <a:gd name="connsiteX79" fmla="*/ 200025 w 1200150"/>
              <a:gd name="connsiteY79" fmla="*/ 9525 h 671513"/>
              <a:gd name="connsiteX80" fmla="*/ 176212 w 1200150"/>
              <a:gd name="connsiteY80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14287 w 1200150"/>
              <a:gd name="connsiteY11" fmla="*/ 342900 h 671513"/>
              <a:gd name="connsiteX12" fmla="*/ 4762 w 1200150"/>
              <a:gd name="connsiteY12" fmla="*/ 371475 h 671513"/>
              <a:gd name="connsiteX13" fmla="*/ 0 w 1200150"/>
              <a:gd name="connsiteY13" fmla="*/ 385763 h 671513"/>
              <a:gd name="connsiteX14" fmla="*/ 4762 w 1200150"/>
              <a:gd name="connsiteY14" fmla="*/ 523875 h 671513"/>
              <a:gd name="connsiteX15" fmla="*/ 28575 w 1200150"/>
              <a:gd name="connsiteY15" fmla="*/ 566738 h 671513"/>
              <a:gd name="connsiteX16" fmla="*/ 38100 w 1200150"/>
              <a:gd name="connsiteY16" fmla="*/ 581025 h 671513"/>
              <a:gd name="connsiteX17" fmla="*/ 47625 w 1200150"/>
              <a:gd name="connsiteY17" fmla="*/ 595313 h 671513"/>
              <a:gd name="connsiteX18" fmla="*/ 76200 w 1200150"/>
              <a:gd name="connsiteY18" fmla="*/ 614363 h 671513"/>
              <a:gd name="connsiteX19" fmla="*/ 90487 w 1200150"/>
              <a:gd name="connsiteY19" fmla="*/ 623888 h 671513"/>
              <a:gd name="connsiteX20" fmla="*/ 104775 w 1200150"/>
              <a:gd name="connsiteY20" fmla="*/ 628650 h 671513"/>
              <a:gd name="connsiteX21" fmla="*/ 123825 w 1200150"/>
              <a:gd name="connsiteY21" fmla="*/ 633413 h 671513"/>
              <a:gd name="connsiteX22" fmla="*/ 147637 w 1200150"/>
              <a:gd name="connsiteY22" fmla="*/ 642938 h 671513"/>
              <a:gd name="connsiteX23" fmla="*/ 171450 w 1200150"/>
              <a:gd name="connsiteY23" fmla="*/ 647700 h 671513"/>
              <a:gd name="connsiteX24" fmla="*/ 200025 w 1200150"/>
              <a:gd name="connsiteY24" fmla="*/ 657225 h 671513"/>
              <a:gd name="connsiteX25" fmla="*/ 280987 w 1200150"/>
              <a:gd name="connsiteY25" fmla="*/ 661988 h 671513"/>
              <a:gd name="connsiteX26" fmla="*/ 328612 w 1200150"/>
              <a:gd name="connsiteY26" fmla="*/ 666750 h 671513"/>
              <a:gd name="connsiteX27" fmla="*/ 342900 w 1200150"/>
              <a:gd name="connsiteY27" fmla="*/ 671513 h 671513"/>
              <a:gd name="connsiteX28" fmla="*/ 409575 w 1200150"/>
              <a:gd name="connsiteY28" fmla="*/ 666750 h 671513"/>
              <a:gd name="connsiteX29" fmla="*/ 423862 w 1200150"/>
              <a:gd name="connsiteY29" fmla="*/ 661988 h 671513"/>
              <a:gd name="connsiteX30" fmla="*/ 457200 w 1200150"/>
              <a:gd name="connsiteY30" fmla="*/ 652463 h 671513"/>
              <a:gd name="connsiteX31" fmla="*/ 471487 w 1200150"/>
              <a:gd name="connsiteY31" fmla="*/ 642938 h 671513"/>
              <a:gd name="connsiteX32" fmla="*/ 538162 w 1200150"/>
              <a:gd name="connsiteY32" fmla="*/ 628650 h 671513"/>
              <a:gd name="connsiteX33" fmla="*/ 852487 w 1200150"/>
              <a:gd name="connsiteY33" fmla="*/ 623888 h 671513"/>
              <a:gd name="connsiteX34" fmla="*/ 881062 w 1200150"/>
              <a:gd name="connsiteY34" fmla="*/ 614363 h 671513"/>
              <a:gd name="connsiteX35" fmla="*/ 909637 w 1200150"/>
              <a:gd name="connsiteY35" fmla="*/ 595313 h 671513"/>
              <a:gd name="connsiteX36" fmla="*/ 966787 w 1200150"/>
              <a:gd name="connsiteY36" fmla="*/ 576263 h 671513"/>
              <a:gd name="connsiteX37" fmla="*/ 981075 w 1200150"/>
              <a:gd name="connsiteY37" fmla="*/ 571500 h 671513"/>
              <a:gd name="connsiteX38" fmla="*/ 1023937 w 1200150"/>
              <a:gd name="connsiteY38" fmla="*/ 547688 h 671513"/>
              <a:gd name="connsiteX39" fmla="*/ 1038225 w 1200150"/>
              <a:gd name="connsiteY39" fmla="*/ 533400 h 671513"/>
              <a:gd name="connsiteX40" fmla="*/ 1081087 w 1200150"/>
              <a:gd name="connsiteY40" fmla="*/ 490538 h 671513"/>
              <a:gd name="connsiteX41" fmla="*/ 1095375 w 1200150"/>
              <a:gd name="connsiteY41" fmla="*/ 461963 h 671513"/>
              <a:gd name="connsiteX42" fmla="*/ 1109662 w 1200150"/>
              <a:gd name="connsiteY42" fmla="*/ 452438 h 671513"/>
              <a:gd name="connsiteX43" fmla="*/ 1119187 w 1200150"/>
              <a:gd name="connsiteY43" fmla="*/ 438150 h 671513"/>
              <a:gd name="connsiteX44" fmla="*/ 1143000 w 1200150"/>
              <a:gd name="connsiteY44" fmla="*/ 414338 h 671513"/>
              <a:gd name="connsiteX45" fmla="*/ 1171575 w 1200150"/>
              <a:gd name="connsiteY45" fmla="*/ 376238 h 671513"/>
              <a:gd name="connsiteX46" fmla="*/ 1190625 w 1200150"/>
              <a:gd name="connsiteY46" fmla="*/ 333375 h 671513"/>
              <a:gd name="connsiteX47" fmla="*/ 1195387 w 1200150"/>
              <a:gd name="connsiteY47" fmla="*/ 319088 h 671513"/>
              <a:gd name="connsiteX48" fmla="*/ 1200150 w 1200150"/>
              <a:gd name="connsiteY48" fmla="*/ 304800 h 671513"/>
              <a:gd name="connsiteX49" fmla="*/ 1195387 w 1200150"/>
              <a:gd name="connsiteY49" fmla="*/ 261938 h 671513"/>
              <a:gd name="connsiteX50" fmla="*/ 1157287 w 1200150"/>
              <a:gd name="connsiteY50" fmla="*/ 238125 h 671513"/>
              <a:gd name="connsiteX51" fmla="*/ 1143000 w 1200150"/>
              <a:gd name="connsiteY51" fmla="*/ 228600 h 671513"/>
              <a:gd name="connsiteX52" fmla="*/ 1114425 w 1200150"/>
              <a:gd name="connsiteY52" fmla="*/ 219075 h 671513"/>
              <a:gd name="connsiteX53" fmla="*/ 1100137 w 1200150"/>
              <a:gd name="connsiteY53" fmla="*/ 209550 h 671513"/>
              <a:gd name="connsiteX54" fmla="*/ 1052512 w 1200150"/>
              <a:gd name="connsiteY54" fmla="*/ 200025 h 671513"/>
              <a:gd name="connsiteX55" fmla="*/ 1009650 w 1200150"/>
              <a:gd name="connsiteY55" fmla="*/ 185738 h 671513"/>
              <a:gd name="connsiteX56" fmla="*/ 995362 w 1200150"/>
              <a:gd name="connsiteY56" fmla="*/ 180975 h 671513"/>
              <a:gd name="connsiteX57" fmla="*/ 966787 w 1200150"/>
              <a:gd name="connsiteY57" fmla="*/ 166688 h 671513"/>
              <a:gd name="connsiteX58" fmla="*/ 938212 w 1200150"/>
              <a:gd name="connsiteY58" fmla="*/ 152400 h 671513"/>
              <a:gd name="connsiteX59" fmla="*/ 909637 w 1200150"/>
              <a:gd name="connsiteY59" fmla="*/ 138113 h 671513"/>
              <a:gd name="connsiteX60" fmla="*/ 895350 w 1200150"/>
              <a:gd name="connsiteY60" fmla="*/ 128588 h 671513"/>
              <a:gd name="connsiteX61" fmla="*/ 881062 w 1200150"/>
              <a:gd name="connsiteY61" fmla="*/ 123825 h 671513"/>
              <a:gd name="connsiteX62" fmla="*/ 866775 w 1200150"/>
              <a:gd name="connsiteY62" fmla="*/ 109538 h 671513"/>
              <a:gd name="connsiteX63" fmla="*/ 852487 w 1200150"/>
              <a:gd name="connsiteY63" fmla="*/ 104775 h 671513"/>
              <a:gd name="connsiteX64" fmla="*/ 823912 w 1200150"/>
              <a:gd name="connsiteY64" fmla="*/ 90488 h 671513"/>
              <a:gd name="connsiteX65" fmla="*/ 781050 w 1200150"/>
              <a:gd name="connsiteY65" fmla="*/ 71438 h 671513"/>
              <a:gd name="connsiteX66" fmla="*/ 766762 w 1200150"/>
              <a:gd name="connsiteY66" fmla="*/ 66675 h 671513"/>
              <a:gd name="connsiteX67" fmla="*/ 752475 w 1200150"/>
              <a:gd name="connsiteY67" fmla="*/ 57150 h 671513"/>
              <a:gd name="connsiteX68" fmla="*/ 709612 w 1200150"/>
              <a:gd name="connsiteY68" fmla="*/ 42863 h 671513"/>
              <a:gd name="connsiteX69" fmla="*/ 695325 w 1200150"/>
              <a:gd name="connsiteY69" fmla="*/ 38100 h 671513"/>
              <a:gd name="connsiteX70" fmla="*/ 566737 w 1200150"/>
              <a:gd name="connsiteY70" fmla="*/ 42863 h 671513"/>
              <a:gd name="connsiteX71" fmla="*/ 547687 w 1200150"/>
              <a:gd name="connsiteY71" fmla="*/ 47625 h 671513"/>
              <a:gd name="connsiteX72" fmla="*/ 471487 w 1200150"/>
              <a:gd name="connsiteY72" fmla="*/ 42863 h 671513"/>
              <a:gd name="connsiteX73" fmla="*/ 442912 w 1200150"/>
              <a:gd name="connsiteY73" fmla="*/ 33338 h 671513"/>
              <a:gd name="connsiteX74" fmla="*/ 428625 w 1200150"/>
              <a:gd name="connsiteY74" fmla="*/ 23813 h 671513"/>
              <a:gd name="connsiteX75" fmla="*/ 400050 w 1200150"/>
              <a:gd name="connsiteY75" fmla="*/ 14288 h 671513"/>
              <a:gd name="connsiteX76" fmla="*/ 371475 w 1200150"/>
              <a:gd name="connsiteY76" fmla="*/ 4763 h 671513"/>
              <a:gd name="connsiteX77" fmla="*/ 357187 w 1200150"/>
              <a:gd name="connsiteY77" fmla="*/ 0 h 671513"/>
              <a:gd name="connsiteX78" fmla="*/ 214312 w 1200150"/>
              <a:gd name="connsiteY78" fmla="*/ 4763 h 671513"/>
              <a:gd name="connsiteX79" fmla="*/ 176212 w 1200150"/>
              <a:gd name="connsiteY79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4762 w 1200150"/>
              <a:gd name="connsiteY11" fmla="*/ 371475 h 671513"/>
              <a:gd name="connsiteX12" fmla="*/ 0 w 1200150"/>
              <a:gd name="connsiteY12" fmla="*/ 385763 h 671513"/>
              <a:gd name="connsiteX13" fmla="*/ 4762 w 1200150"/>
              <a:gd name="connsiteY13" fmla="*/ 523875 h 671513"/>
              <a:gd name="connsiteX14" fmla="*/ 28575 w 1200150"/>
              <a:gd name="connsiteY14" fmla="*/ 566738 h 671513"/>
              <a:gd name="connsiteX15" fmla="*/ 38100 w 1200150"/>
              <a:gd name="connsiteY15" fmla="*/ 581025 h 671513"/>
              <a:gd name="connsiteX16" fmla="*/ 47625 w 1200150"/>
              <a:gd name="connsiteY16" fmla="*/ 595313 h 671513"/>
              <a:gd name="connsiteX17" fmla="*/ 76200 w 1200150"/>
              <a:gd name="connsiteY17" fmla="*/ 614363 h 671513"/>
              <a:gd name="connsiteX18" fmla="*/ 90487 w 1200150"/>
              <a:gd name="connsiteY18" fmla="*/ 623888 h 671513"/>
              <a:gd name="connsiteX19" fmla="*/ 104775 w 1200150"/>
              <a:gd name="connsiteY19" fmla="*/ 628650 h 671513"/>
              <a:gd name="connsiteX20" fmla="*/ 123825 w 1200150"/>
              <a:gd name="connsiteY20" fmla="*/ 633413 h 671513"/>
              <a:gd name="connsiteX21" fmla="*/ 147637 w 1200150"/>
              <a:gd name="connsiteY21" fmla="*/ 642938 h 671513"/>
              <a:gd name="connsiteX22" fmla="*/ 171450 w 1200150"/>
              <a:gd name="connsiteY22" fmla="*/ 647700 h 671513"/>
              <a:gd name="connsiteX23" fmla="*/ 200025 w 1200150"/>
              <a:gd name="connsiteY23" fmla="*/ 657225 h 671513"/>
              <a:gd name="connsiteX24" fmla="*/ 280987 w 1200150"/>
              <a:gd name="connsiteY24" fmla="*/ 661988 h 671513"/>
              <a:gd name="connsiteX25" fmla="*/ 328612 w 1200150"/>
              <a:gd name="connsiteY25" fmla="*/ 666750 h 671513"/>
              <a:gd name="connsiteX26" fmla="*/ 342900 w 1200150"/>
              <a:gd name="connsiteY26" fmla="*/ 671513 h 671513"/>
              <a:gd name="connsiteX27" fmla="*/ 409575 w 1200150"/>
              <a:gd name="connsiteY27" fmla="*/ 666750 h 671513"/>
              <a:gd name="connsiteX28" fmla="*/ 423862 w 1200150"/>
              <a:gd name="connsiteY28" fmla="*/ 661988 h 671513"/>
              <a:gd name="connsiteX29" fmla="*/ 457200 w 1200150"/>
              <a:gd name="connsiteY29" fmla="*/ 652463 h 671513"/>
              <a:gd name="connsiteX30" fmla="*/ 471487 w 1200150"/>
              <a:gd name="connsiteY30" fmla="*/ 642938 h 671513"/>
              <a:gd name="connsiteX31" fmla="*/ 538162 w 1200150"/>
              <a:gd name="connsiteY31" fmla="*/ 628650 h 671513"/>
              <a:gd name="connsiteX32" fmla="*/ 852487 w 1200150"/>
              <a:gd name="connsiteY32" fmla="*/ 623888 h 671513"/>
              <a:gd name="connsiteX33" fmla="*/ 881062 w 1200150"/>
              <a:gd name="connsiteY33" fmla="*/ 614363 h 671513"/>
              <a:gd name="connsiteX34" fmla="*/ 909637 w 1200150"/>
              <a:gd name="connsiteY34" fmla="*/ 595313 h 671513"/>
              <a:gd name="connsiteX35" fmla="*/ 966787 w 1200150"/>
              <a:gd name="connsiteY35" fmla="*/ 576263 h 671513"/>
              <a:gd name="connsiteX36" fmla="*/ 981075 w 1200150"/>
              <a:gd name="connsiteY36" fmla="*/ 571500 h 671513"/>
              <a:gd name="connsiteX37" fmla="*/ 1023937 w 1200150"/>
              <a:gd name="connsiteY37" fmla="*/ 547688 h 671513"/>
              <a:gd name="connsiteX38" fmla="*/ 1038225 w 1200150"/>
              <a:gd name="connsiteY38" fmla="*/ 533400 h 671513"/>
              <a:gd name="connsiteX39" fmla="*/ 1081087 w 1200150"/>
              <a:gd name="connsiteY39" fmla="*/ 490538 h 671513"/>
              <a:gd name="connsiteX40" fmla="*/ 1095375 w 1200150"/>
              <a:gd name="connsiteY40" fmla="*/ 461963 h 671513"/>
              <a:gd name="connsiteX41" fmla="*/ 1109662 w 1200150"/>
              <a:gd name="connsiteY41" fmla="*/ 452438 h 671513"/>
              <a:gd name="connsiteX42" fmla="*/ 1119187 w 1200150"/>
              <a:gd name="connsiteY42" fmla="*/ 438150 h 671513"/>
              <a:gd name="connsiteX43" fmla="*/ 1143000 w 1200150"/>
              <a:gd name="connsiteY43" fmla="*/ 414338 h 671513"/>
              <a:gd name="connsiteX44" fmla="*/ 1171575 w 1200150"/>
              <a:gd name="connsiteY44" fmla="*/ 376238 h 671513"/>
              <a:gd name="connsiteX45" fmla="*/ 1190625 w 1200150"/>
              <a:gd name="connsiteY45" fmla="*/ 333375 h 671513"/>
              <a:gd name="connsiteX46" fmla="*/ 1195387 w 1200150"/>
              <a:gd name="connsiteY46" fmla="*/ 319088 h 671513"/>
              <a:gd name="connsiteX47" fmla="*/ 1200150 w 1200150"/>
              <a:gd name="connsiteY47" fmla="*/ 304800 h 671513"/>
              <a:gd name="connsiteX48" fmla="*/ 1195387 w 1200150"/>
              <a:gd name="connsiteY48" fmla="*/ 261938 h 671513"/>
              <a:gd name="connsiteX49" fmla="*/ 1157287 w 1200150"/>
              <a:gd name="connsiteY49" fmla="*/ 238125 h 671513"/>
              <a:gd name="connsiteX50" fmla="*/ 1143000 w 1200150"/>
              <a:gd name="connsiteY50" fmla="*/ 228600 h 671513"/>
              <a:gd name="connsiteX51" fmla="*/ 1114425 w 1200150"/>
              <a:gd name="connsiteY51" fmla="*/ 219075 h 671513"/>
              <a:gd name="connsiteX52" fmla="*/ 1100137 w 1200150"/>
              <a:gd name="connsiteY52" fmla="*/ 209550 h 671513"/>
              <a:gd name="connsiteX53" fmla="*/ 1052512 w 1200150"/>
              <a:gd name="connsiteY53" fmla="*/ 200025 h 671513"/>
              <a:gd name="connsiteX54" fmla="*/ 1009650 w 1200150"/>
              <a:gd name="connsiteY54" fmla="*/ 185738 h 671513"/>
              <a:gd name="connsiteX55" fmla="*/ 995362 w 1200150"/>
              <a:gd name="connsiteY55" fmla="*/ 180975 h 671513"/>
              <a:gd name="connsiteX56" fmla="*/ 966787 w 1200150"/>
              <a:gd name="connsiteY56" fmla="*/ 166688 h 671513"/>
              <a:gd name="connsiteX57" fmla="*/ 938212 w 1200150"/>
              <a:gd name="connsiteY57" fmla="*/ 152400 h 671513"/>
              <a:gd name="connsiteX58" fmla="*/ 909637 w 1200150"/>
              <a:gd name="connsiteY58" fmla="*/ 138113 h 671513"/>
              <a:gd name="connsiteX59" fmla="*/ 895350 w 1200150"/>
              <a:gd name="connsiteY59" fmla="*/ 128588 h 671513"/>
              <a:gd name="connsiteX60" fmla="*/ 881062 w 1200150"/>
              <a:gd name="connsiteY60" fmla="*/ 123825 h 671513"/>
              <a:gd name="connsiteX61" fmla="*/ 866775 w 1200150"/>
              <a:gd name="connsiteY61" fmla="*/ 109538 h 671513"/>
              <a:gd name="connsiteX62" fmla="*/ 852487 w 1200150"/>
              <a:gd name="connsiteY62" fmla="*/ 104775 h 671513"/>
              <a:gd name="connsiteX63" fmla="*/ 823912 w 1200150"/>
              <a:gd name="connsiteY63" fmla="*/ 90488 h 671513"/>
              <a:gd name="connsiteX64" fmla="*/ 781050 w 1200150"/>
              <a:gd name="connsiteY64" fmla="*/ 71438 h 671513"/>
              <a:gd name="connsiteX65" fmla="*/ 766762 w 1200150"/>
              <a:gd name="connsiteY65" fmla="*/ 66675 h 671513"/>
              <a:gd name="connsiteX66" fmla="*/ 752475 w 1200150"/>
              <a:gd name="connsiteY66" fmla="*/ 57150 h 671513"/>
              <a:gd name="connsiteX67" fmla="*/ 709612 w 1200150"/>
              <a:gd name="connsiteY67" fmla="*/ 42863 h 671513"/>
              <a:gd name="connsiteX68" fmla="*/ 695325 w 1200150"/>
              <a:gd name="connsiteY68" fmla="*/ 38100 h 671513"/>
              <a:gd name="connsiteX69" fmla="*/ 566737 w 1200150"/>
              <a:gd name="connsiteY69" fmla="*/ 42863 h 671513"/>
              <a:gd name="connsiteX70" fmla="*/ 547687 w 1200150"/>
              <a:gd name="connsiteY70" fmla="*/ 47625 h 671513"/>
              <a:gd name="connsiteX71" fmla="*/ 471487 w 1200150"/>
              <a:gd name="connsiteY71" fmla="*/ 42863 h 671513"/>
              <a:gd name="connsiteX72" fmla="*/ 442912 w 1200150"/>
              <a:gd name="connsiteY72" fmla="*/ 33338 h 671513"/>
              <a:gd name="connsiteX73" fmla="*/ 428625 w 1200150"/>
              <a:gd name="connsiteY73" fmla="*/ 23813 h 671513"/>
              <a:gd name="connsiteX74" fmla="*/ 400050 w 1200150"/>
              <a:gd name="connsiteY74" fmla="*/ 14288 h 671513"/>
              <a:gd name="connsiteX75" fmla="*/ 371475 w 1200150"/>
              <a:gd name="connsiteY75" fmla="*/ 4763 h 671513"/>
              <a:gd name="connsiteX76" fmla="*/ 357187 w 1200150"/>
              <a:gd name="connsiteY76" fmla="*/ 0 h 671513"/>
              <a:gd name="connsiteX77" fmla="*/ 214312 w 1200150"/>
              <a:gd name="connsiteY77" fmla="*/ 4763 h 671513"/>
              <a:gd name="connsiteX78" fmla="*/ 176212 w 1200150"/>
              <a:gd name="connsiteY78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0 w 1200150"/>
              <a:gd name="connsiteY11" fmla="*/ 385763 h 671513"/>
              <a:gd name="connsiteX12" fmla="*/ 4762 w 1200150"/>
              <a:gd name="connsiteY12" fmla="*/ 523875 h 671513"/>
              <a:gd name="connsiteX13" fmla="*/ 28575 w 1200150"/>
              <a:gd name="connsiteY13" fmla="*/ 566738 h 671513"/>
              <a:gd name="connsiteX14" fmla="*/ 38100 w 1200150"/>
              <a:gd name="connsiteY14" fmla="*/ 581025 h 671513"/>
              <a:gd name="connsiteX15" fmla="*/ 47625 w 1200150"/>
              <a:gd name="connsiteY15" fmla="*/ 595313 h 671513"/>
              <a:gd name="connsiteX16" fmla="*/ 76200 w 1200150"/>
              <a:gd name="connsiteY16" fmla="*/ 614363 h 671513"/>
              <a:gd name="connsiteX17" fmla="*/ 90487 w 1200150"/>
              <a:gd name="connsiteY17" fmla="*/ 623888 h 671513"/>
              <a:gd name="connsiteX18" fmla="*/ 104775 w 1200150"/>
              <a:gd name="connsiteY18" fmla="*/ 628650 h 671513"/>
              <a:gd name="connsiteX19" fmla="*/ 123825 w 1200150"/>
              <a:gd name="connsiteY19" fmla="*/ 633413 h 671513"/>
              <a:gd name="connsiteX20" fmla="*/ 147637 w 1200150"/>
              <a:gd name="connsiteY20" fmla="*/ 642938 h 671513"/>
              <a:gd name="connsiteX21" fmla="*/ 171450 w 1200150"/>
              <a:gd name="connsiteY21" fmla="*/ 647700 h 671513"/>
              <a:gd name="connsiteX22" fmla="*/ 200025 w 1200150"/>
              <a:gd name="connsiteY22" fmla="*/ 657225 h 671513"/>
              <a:gd name="connsiteX23" fmla="*/ 280987 w 1200150"/>
              <a:gd name="connsiteY23" fmla="*/ 661988 h 671513"/>
              <a:gd name="connsiteX24" fmla="*/ 328612 w 1200150"/>
              <a:gd name="connsiteY24" fmla="*/ 666750 h 671513"/>
              <a:gd name="connsiteX25" fmla="*/ 342900 w 1200150"/>
              <a:gd name="connsiteY25" fmla="*/ 671513 h 671513"/>
              <a:gd name="connsiteX26" fmla="*/ 409575 w 1200150"/>
              <a:gd name="connsiteY26" fmla="*/ 666750 h 671513"/>
              <a:gd name="connsiteX27" fmla="*/ 423862 w 1200150"/>
              <a:gd name="connsiteY27" fmla="*/ 661988 h 671513"/>
              <a:gd name="connsiteX28" fmla="*/ 457200 w 1200150"/>
              <a:gd name="connsiteY28" fmla="*/ 652463 h 671513"/>
              <a:gd name="connsiteX29" fmla="*/ 471487 w 1200150"/>
              <a:gd name="connsiteY29" fmla="*/ 642938 h 671513"/>
              <a:gd name="connsiteX30" fmla="*/ 538162 w 1200150"/>
              <a:gd name="connsiteY30" fmla="*/ 628650 h 671513"/>
              <a:gd name="connsiteX31" fmla="*/ 852487 w 1200150"/>
              <a:gd name="connsiteY31" fmla="*/ 623888 h 671513"/>
              <a:gd name="connsiteX32" fmla="*/ 881062 w 1200150"/>
              <a:gd name="connsiteY32" fmla="*/ 614363 h 671513"/>
              <a:gd name="connsiteX33" fmla="*/ 909637 w 1200150"/>
              <a:gd name="connsiteY33" fmla="*/ 595313 h 671513"/>
              <a:gd name="connsiteX34" fmla="*/ 966787 w 1200150"/>
              <a:gd name="connsiteY34" fmla="*/ 576263 h 671513"/>
              <a:gd name="connsiteX35" fmla="*/ 981075 w 1200150"/>
              <a:gd name="connsiteY35" fmla="*/ 571500 h 671513"/>
              <a:gd name="connsiteX36" fmla="*/ 1023937 w 1200150"/>
              <a:gd name="connsiteY36" fmla="*/ 547688 h 671513"/>
              <a:gd name="connsiteX37" fmla="*/ 1038225 w 1200150"/>
              <a:gd name="connsiteY37" fmla="*/ 533400 h 671513"/>
              <a:gd name="connsiteX38" fmla="*/ 1081087 w 1200150"/>
              <a:gd name="connsiteY38" fmla="*/ 490538 h 671513"/>
              <a:gd name="connsiteX39" fmla="*/ 1095375 w 1200150"/>
              <a:gd name="connsiteY39" fmla="*/ 461963 h 671513"/>
              <a:gd name="connsiteX40" fmla="*/ 1109662 w 1200150"/>
              <a:gd name="connsiteY40" fmla="*/ 452438 h 671513"/>
              <a:gd name="connsiteX41" fmla="*/ 1119187 w 1200150"/>
              <a:gd name="connsiteY41" fmla="*/ 438150 h 671513"/>
              <a:gd name="connsiteX42" fmla="*/ 1143000 w 1200150"/>
              <a:gd name="connsiteY42" fmla="*/ 414338 h 671513"/>
              <a:gd name="connsiteX43" fmla="*/ 1171575 w 1200150"/>
              <a:gd name="connsiteY43" fmla="*/ 376238 h 671513"/>
              <a:gd name="connsiteX44" fmla="*/ 1190625 w 1200150"/>
              <a:gd name="connsiteY44" fmla="*/ 333375 h 671513"/>
              <a:gd name="connsiteX45" fmla="*/ 1195387 w 1200150"/>
              <a:gd name="connsiteY45" fmla="*/ 319088 h 671513"/>
              <a:gd name="connsiteX46" fmla="*/ 1200150 w 1200150"/>
              <a:gd name="connsiteY46" fmla="*/ 304800 h 671513"/>
              <a:gd name="connsiteX47" fmla="*/ 1195387 w 1200150"/>
              <a:gd name="connsiteY47" fmla="*/ 261938 h 671513"/>
              <a:gd name="connsiteX48" fmla="*/ 1157287 w 1200150"/>
              <a:gd name="connsiteY48" fmla="*/ 238125 h 671513"/>
              <a:gd name="connsiteX49" fmla="*/ 1143000 w 1200150"/>
              <a:gd name="connsiteY49" fmla="*/ 228600 h 671513"/>
              <a:gd name="connsiteX50" fmla="*/ 1114425 w 1200150"/>
              <a:gd name="connsiteY50" fmla="*/ 219075 h 671513"/>
              <a:gd name="connsiteX51" fmla="*/ 1100137 w 1200150"/>
              <a:gd name="connsiteY51" fmla="*/ 209550 h 671513"/>
              <a:gd name="connsiteX52" fmla="*/ 1052512 w 1200150"/>
              <a:gd name="connsiteY52" fmla="*/ 200025 h 671513"/>
              <a:gd name="connsiteX53" fmla="*/ 1009650 w 1200150"/>
              <a:gd name="connsiteY53" fmla="*/ 185738 h 671513"/>
              <a:gd name="connsiteX54" fmla="*/ 995362 w 1200150"/>
              <a:gd name="connsiteY54" fmla="*/ 180975 h 671513"/>
              <a:gd name="connsiteX55" fmla="*/ 966787 w 1200150"/>
              <a:gd name="connsiteY55" fmla="*/ 166688 h 671513"/>
              <a:gd name="connsiteX56" fmla="*/ 938212 w 1200150"/>
              <a:gd name="connsiteY56" fmla="*/ 152400 h 671513"/>
              <a:gd name="connsiteX57" fmla="*/ 909637 w 1200150"/>
              <a:gd name="connsiteY57" fmla="*/ 138113 h 671513"/>
              <a:gd name="connsiteX58" fmla="*/ 895350 w 1200150"/>
              <a:gd name="connsiteY58" fmla="*/ 128588 h 671513"/>
              <a:gd name="connsiteX59" fmla="*/ 881062 w 1200150"/>
              <a:gd name="connsiteY59" fmla="*/ 123825 h 671513"/>
              <a:gd name="connsiteX60" fmla="*/ 866775 w 1200150"/>
              <a:gd name="connsiteY60" fmla="*/ 109538 h 671513"/>
              <a:gd name="connsiteX61" fmla="*/ 852487 w 1200150"/>
              <a:gd name="connsiteY61" fmla="*/ 104775 h 671513"/>
              <a:gd name="connsiteX62" fmla="*/ 823912 w 1200150"/>
              <a:gd name="connsiteY62" fmla="*/ 90488 h 671513"/>
              <a:gd name="connsiteX63" fmla="*/ 781050 w 1200150"/>
              <a:gd name="connsiteY63" fmla="*/ 71438 h 671513"/>
              <a:gd name="connsiteX64" fmla="*/ 766762 w 1200150"/>
              <a:gd name="connsiteY64" fmla="*/ 66675 h 671513"/>
              <a:gd name="connsiteX65" fmla="*/ 752475 w 1200150"/>
              <a:gd name="connsiteY65" fmla="*/ 57150 h 671513"/>
              <a:gd name="connsiteX66" fmla="*/ 709612 w 1200150"/>
              <a:gd name="connsiteY66" fmla="*/ 42863 h 671513"/>
              <a:gd name="connsiteX67" fmla="*/ 695325 w 1200150"/>
              <a:gd name="connsiteY67" fmla="*/ 38100 h 671513"/>
              <a:gd name="connsiteX68" fmla="*/ 566737 w 1200150"/>
              <a:gd name="connsiteY68" fmla="*/ 42863 h 671513"/>
              <a:gd name="connsiteX69" fmla="*/ 547687 w 1200150"/>
              <a:gd name="connsiteY69" fmla="*/ 47625 h 671513"/>
              <a:gd name="connsiteX70" fmla="*/ 471487 w 1200150"/>
              <a:gd name="connsiteY70" fmla="*/ 42863 h 671513"/>
              <a:gd name="connsiteX71" fmla="*/ 442912 w 1200150"/>
              <a:gd name="connsiteY71" fmla="*/ 33338 h 671513"/>
              <a:gd name="connsiteX72" fmla="*/ 428625 w 1200150"/>
              <a:gd name="connsiteY72" fmla="*/ 23813 h 671513"/>
              <a:gd name="connsiteX73" fmla="*/ 400050 w 1200150"/>
              <a:gd name="connsiteY73" fmla="*/ 14288 h 671513"/>
              <a:gd name="connsiteX74" fmla="*/ 371475 w 1200150"/>
              <a:gd name="connsiteY74" fmla="*/ 4763 h 671513"/>
              <a:gd name="connsiteX75" fmla="*/ 357187 w 1200150"/>
              <a:gd name="connsiteY75" fmla="*/ 0 h 671513"/>
              <a:gd name="connsiteX76" fmla="*/ 214312 w 1200150"/>
              <a:gd name="connsiteY76" fmla="*/ 4763 h 671513"/>
              <a:gd name="connsiteX77" fmla="*/ 176212 w 1200150"/>
              <a:gd name="connsiteY77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0 w 1200150"/>
              <a:gd name="connsiteY11" fmla="*/ 385763 h 671513"/>
              <a:gd name="connsiteX12" fmla="*/ 4762 w 1200150"/>
              <a:gd name="connsiteY12" fmla="*/ 523875 h 671513"/>
              <a:gd name="connsiteX13" fmla="*/ 28575 w 1200150"/>
              <a:gd name="connsiteY13" fmla="*/ 566738 h 671513"/>
              <a:gd name="connsiteX14" fmla="*/ 38100 w 1200150"/>
              <a:gd name="connsiteY14" fmla="*/ 581025 h 671513"/>
              <a:gd name="connsiteX15" fmla="*/ 47625 w 1200150"/>
              <a:gd name="connsiteY15" fmla="*/ 595313 h 671513"/>
              <a:gd name="connsiteX16" fmla="*/ 76200 w 1200150"/>
              <a:gd name="connsiteY16" fmla="*/ 614363 h 671513"/>
              <a:gd name="connsiteX17" fmla="*/ 90487 w 1200150"/>
              <a:gd name="connsiteY17" fmla="*/ 623888 h 671513"/>
              <a:gd name="connsiteX18" fmla="*/ 104775 w 1200150"/>
              <a:gd name="connsiteY18" fmla="*/ 628650 h 671513"/>
              <a:gd name="connsiteX19" fmla="*/ 123825 w 1200150"/>
              <a:gd name="connsiteY19" fmla="*/ 633413 h 671513"/>
              <a:gd name="connsiteX20" fmla="*/ 147637 w 1200150"/>
              <a:gd name="connsiteY20" fmla="*/ 642938 h 671513"/>
              <a:gd name="connsiteX21" fmla="*/ 171450 w 1200150"/>
              <a:gd name="connsiteY21" fmla="*/ 647700 h 671513"/>
              <a:gd name="connsiteX22" fmla="*/ 280987 w 1200150"/>
              <a:gd name="connsiteY22" fmla="*/ 661988 h 671513"/>
              <a:gd name="connsiteX23" fmla="*/ 328612 w 1200150"/>
              <a:gd name="connsiteY23" fmla="*/ 666750 h 671513"/>
              <a:gd name="connsiteX24" fmla="*/ 342900 w 1200150"/>
              <a:gd name="connsiteY24" fmla="*/ 671513 h 671513"/>
              <a:gd name="connsiteX25" fmla="*/ 409575 w 1200150"/>
              <a:gd name="connsiteY25" fmla="*/ 666750 h 671513"/>
              <a:gd name="connsiteX26" fmla="*/ 423862 w 1200150"/>
              <a:gd name="connsiteY26" fmla="*/ 661988 h 671513"/>
              <a:gd name="connsiteX27" fmla="*/ 457200 w 1200150"/>
              <a:gd name="connsiteY27" fmla="*/ 652463 h 671513"/>
              <a:gd name="connsiteX28" fmla="*/ 471487 w 1200150"/>
              <a:gd name="connsiteY28" fmla="*/ 642938 h 671513"/>
              <a:gd name="connsiteX29" fmla="*/ 538162 w 1200150"/>
              <a:gd name="connsiteY29" fmla="*/ 628650 h 671513"/>
              <a:gd name="connsiteX30" fmla="*/ 852487 w 1200150"/>
              <a:gd name="connsiteY30" fmla="*/ 623888 h 671513"/>
              <a:gd name="connsiteX31" fmla="*/ 881062 w 1200150"/>
              <a:gd name="connsiteY31" fmla="*/ 614363 h 671513"/>
              <a:gd name="connsiteX32" fmla="*/ 909637 w 1200150"/>
              <a:gd name="connsiteY32" fmla="*/ 595313 h 671513"/>
              <a:gd name="connsiteX33" fmla="*/ 966787 w 1200150"/>
              <a:gd name="connsiteY33" fmla="*/ 576263 h 671513"/>
              <a:gd name="connsiteX34" fmla="*/ 981075 w 1200150"/>
              <a:gd name="connsiteY34" fmla="*/ 571500 h 671513"/>
              <a:gd name="connsiteX35" fmla="*/ 1023937 w 1200150"/>
              <a:gd name="connsiteY35" fmla="*/ 547688 h 671513"/>
              <a:gd name="connsiteX36" fmla="*/ 1038225 w 1200150"/>
              <a:gd name="connsiteY36" fmla="*/ 533400 h 671513"/>
              <a:gd name="connsiteX37" fmla="*/ 1081087 w 1200150"/>
              <a:gd name="connsiteY37" fmla="*/ 490538 h 671513"/>
              <a:gd name="connsiteX38" fmla="*/ 1095375 w 1200150"/>
              <a:gd name="connsiteY38" fmla="*/ 461963 h 671513"/>
              <a:gd name="connsiteX39" fmla="*/ 1109662 w 1200150"/>
              <a:gd name="connsiteY39" fmla="*/ 452438 h 671513"/>
              <a:gd name="connsiteX40" fmla="*/ 1119187 w 1200150"/>
              <a:gd name="connsiteY40" fmla="*/ 438150 h 671513"/>
              <a:gd name="connsiteX41" fmla="*/ 1143000 w 1200150"/>
              <a:gd name="connsiteY41" fmla="*/ 414338 h 671513"/>
              <a:gd name="connsiteX42" fmla="*/ 1171575 w 1200150"/>
              <a:gd name="connsiteY42" fmla="*/ 376238 h 671513"/>
              <a:gd name="connsiteX43" fmla="*/ 1190625 w 1200150"/>
              <a:gd name="connsiteY43" fmla="*/ 333375 h 671513"/>
              <a:gd name="connsiteX44" fmla="*/ 1195387 w 1200150"/>
              <a:gd name="connsiteY44" fmla="*/ 319088 h 671513"/>
              <a:gd name="connsiteX45" fmla="*/ 1200150 w 1200150"/>
              <a:gd name="connsiteY45" fmla="*/ 304800 h 671513"/>
              <a:gd name="connsiteX46" fmla="*/ 1195387 w 1200150"/>
              <a:gd name="connsiteY46" fmla="*/ 261938 h 671513"/>
              <a:gd name="connsiteX47" fmla="*/ 1157287 w 1200150"/>
              <a:gd name="connsiteY47" fmla="*/ 238125 h 671513"/>
              <a:gd name="connsiteX48" fmla="*/ 1143000 w 1200150"/>
              <a:gd name="connsiteY48" fmla="*/ 228600 h 671513"/>
              <a:gd name="connsiteX49" fmla="*/ 1114425 w 1200150"/>
              <a:gd name="connsiteY49" fmla="*/ 219075 h 671513"/>
              <a:gd name="connsiteX50" fmla="*/ 1100137 w 1200150"/>
              <a:gd name="connsiteY50" fmla="*/ 209550 h 671513"/>
              <a:gd name="connsiteX51" fmla="*/ 1052512 w 1200150"/>
              <a:gd name="connsiteY51" fmla="*/ 200025 h 671513"/>
              <a:gd name="connsiteX52" fmla="*/ 1009650 w 1200150"/>
              <a:gd name="connsiteY52" fmla="*/ 185738 h 671513"/>
              <a:gd name="connsiteX53" fmla="*/ 995362 w 1200150"/>
              <a:gd name="connsiteY53" fmla="*/ 180975 h 671513"/>
              <a:gd name="connsiteX54" fmla="*/ 966787 w 1200150"/>
              <a:gd name="connsiteY54" fmla="*/ 166688 h 671513"/>
              <a:gd name="connsiteX55" fmla="*/ 938212 w 1200150"/>
              <a:gd name="connsiteY55" fmla="*/ 152400 h 671513"/>
              <a:gd name="connsiteX56" fmla="*/ 909637 w 1200150"/>
              <a:gd name="connsiteY56" fmla="*/ 138113 h 671513"/>
              <a:gd name="connsiteX57" fmla="*/ 895350 w 1200150"/>
              <a:gd name="connsiteY57" fmla="*/ 128588 h 671513"/>
              <a:gd name="connsiteX58" fmla="*/ 881062 w 1200150"/>
              <a:gd name="connsiteY58" fmla="*/ 123825 h 671513"/>
              <a:gd name="connsiteX59" fmla="*/ 866775 w 1200150"/>
              <a:gd name="connsiteY59" fmla="*/ 109538 h 671513"/>
              <a:gd name="connsiteX60" fmla="*/ 852487 w 1200150"/>
              <a:gd name="connsiteY60" fmla="*/ 104775 h 671513"/>
              <a:gd name="connsiteX61" fmla="*/ 823912 w 1200150"/>
              <a:gd name="connsiteY61" fmla="*/ 90488 h 671513"/>
              <a:gd name="connsiteX62" fmla="*/ 781050 w 1200150"/>
              <a:gd name="connsiteY62" fmla="*/ 71438 h 671513"/>
              <a:gd name="connsiteX63" fmla="*/ 766762 w 1200150"/>
              <a:gd name="connsiteY63" fmla="*/ 66675 h 671513"/>
              <a:gd name="connsiteX64" fmla="*/ 752475 w 1200150"/>
              <a:gd name="connsiteY64" fmla="*/ 57150 h 671513"/>
              <a:gd name="connsiteX65" fmla="*/ 709612 w 1200150"/>
              <a:gd name="connsiteY65" fmla="*/ 42863 h 671513"/>
              <a:gd name="connsiteX66" fmla="*/ 695325 w 1200150"/>
              <a:gd name="connsiteY66" fmla="*/ 38100 h 671513"/>
              <a:gd name="connsiteX67" fmla="*/ 566737 w 1200150"/>
              <a:gd name="connsiteY67" fmla="*/ 42863 h 671513"/>
              <a:gd name="connsiteX68" fmla="*/ 547687 w 1200150"/>
              <a:gd name="connsiteY68" fmla="*/ 47625 h 671513"/>
              <a:gd name="connsiteX69" fmla="*/ 471487 w 1200150"/>
              <a:gd name="connsiteY69" fmla="*/ 42863 h 671513"/>
              <a:gd name="connsiteX70" fmla="*/ 442912 w 1200150"/>
              <a:gd name="connsiteY70" fmla="*/ 33338 h 671513"/>
              <a:gd name="connsiteX71" fmla="*/ 428625 w 1200150"/>
              <a:gd name="connsiteY71" fmla="*/ 23813 h 671513"/>
              <a:gd name="connsiteX72" fmla="*/ 400050 w 1200150"/>
              <a:gd name="connsiteY72" fmla="*/ 14288 h 671513"/>
              <a:gd name="connsiteX73" fmla="*/ 371475 w 1200150"/>
              <a:gd name="connsiteY73" fmla="*/ 4763 h 671513"/>
              <a:gd name="connsiteX74" fmla="*/ 357187 w 1200150"/>
              <a:gd name="connsiteY74" fmla="*/ 0 h 671513"/>
              <a:gd name="connsiteX75" fmla="*/ 214312 w 1200150"/>
              <a:gd name="connsiteY75" fmla="*/ 4763 h 671513"/>
              <a:gd name="connsiteX76" fmla="*/ 176212 w 1200150"/>
              <a:gd name="connsiteY76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43000 w 1200150"/>
              <a:gd name="connsiteY47" fmla="*/ 228600 h 671513"/>
              <a:gd name="connsiteX48" fmla="*/ 1114425 w 1200150"/>
              <a:gd name="connsiteY48" fmla="*/ 219075 h 671513"/>
              <a:gd name="connsiteX49" fmla="*/ 1100137 w 1200150"/>
              <a:gd name="connsiteY49" fmla="*/ 209550 h 671513"/>
              <a:gd name="connsiteX50" fmla="*/ 1052512 w 1200150"/>
              <a:gd name="connsiteY50" fmla="*/ 200025 h 671513"/>
              <a:gd name="connsiteX51" fmla="*/ 1009650 w 1200150"/>
              <a:gd name="connsiteY51" fmla="*/ 185738 h 671513"/>
              <a:gd name="connsiteX52" fmla="*/ 995362 w 1200150"/>
              <a:gd name="connsiteY52" fmla="*/ 180975 h 671513"/>
              <a:gd name="connsiteX53" fmla="*/ 966787 w 1200150"/>
              <a:gd name="connsiteY53" fmla="*/ 166688 h 671513"/>
              <a:gd name="connsiteX54" fmla="*/ 938212 w 1200150"/>
              <a:gd name="connsiteY54" fmla="*/ 152400 h 671513"/>
              <a:gd name="connsiteX55" fmla="*/ 909637 w 1200150"/>
              <a:gd name="connsiteY55" fmla="*/ 138113 h 671513"/>
              <a:gd name="connsiteX56" fmla="*/ 895350 w 1200150"/>
              <a:gd name="connsiteY56" fmla="*/ 128588 h 671513"/>
              <a:gd name="connsiteX57" fmla="*/ 881062 w 1200150"/>
              <a:gd name="connsiteY57" fmla="*/ 123825 h 671513"/>
              <a:gd name="connsiteX58" fmla="*/ 866775 w 1200150"/>
              <a:gd name="connsiteY58" fmla="*/ 109538 h 671513"/>
              <a:gd name="connsiteX59" fmla="*/ 852487 w 1200150"/>
              <a:gd name="connsiteY59" fmla="*/ 104775 h 671513"/>
              <a:gd name="connsiteX60" fmla="*/ 823912 w 1200150"/>
              <a:gd name="connsiteY60" fmla="*/ 90488 h 671513"/>
              <a:gd name="connsiteX61" fmla="*/ 781050 w 1200150"/>
              <a:gd name="connsiteY61" fmla="*/ 71438 h 671513"/>
              <a:gd name="connsiteX62" fmla="*/ 766762 w 1200150"/>
              <a:gd name="connsiteY62" fmla="*/ 66675 h 671513"/>
              <a:gd name="connsiteX63" fmla="*/ 752475 w 1200150"/>
              <a:gd name="connsiteY63" fmla="*/ 57150 h 671513"/>
              <a:gd name="connsiteX64" fmla="*/ 709612 w 1200150"/>
              <a:gd name="connsiteY64" fmla="*/ 42863 h 671513"/>
              <a:gd name="connsiteX65" fmla="*/ 695325 w 1200150"/>
              <a:gd name="connsiteY65" fmla="*/ 38100 h 671513"/>
              <a:gd name="connsiteX66" fmla="*/ 566737 w 1200150"/>
              <a:gd name="connsiteY66" fmla="*/ 42863 h 671513"/>
              <a:gd name="connsiteX67" fmla="*/ 547687 w 1200150"/>
              <a:gd name="connsiteY67" fmla="*/ 47625 h 671513"/>
              <a:gd name="connsiteX68" fmla="*/ 471487 w 1200150"/>
              <a:gd name="connsiteY68" fmla="*/ 42863 h 671513"/>
              <a:gd name="connsiteX69" fmla="*/ 442912 w 1200150"/>
              <a:gd name="connsiteY69" fmla="*/ 33338 h 671513"/>
              <a:gd name="connsiteX70" fmla="*/ 428625 w 1200150"/>
              <a:gd name="connsiteY70" fmla="*/ 23813 h 671513"/>
              <a:gd name="connsiteX71" fmla="*/ 400050 w 1200150"/>
              <a:gd name="connsiteY71" fmla="*/ 14288 h 671513"/>
              <a:gd name="connsiteX72" fmla="*/ 371475 w 1200150"/>
              <a:gd name="connsiteY72" fmla="*/ 4763 h 671513"/>
              <a:gd name="connsiteX73" fmla="*/ 357187 w 1200150"/>
              <a:gd name="connsiteY73" fmla="*/ 0 h 671513"/>
              <a:gd name="connsiteX74" fmla="*/ 214312 w 1200150"/>
              <a:gd name="connsiteY74" fmla="*/ 4763 h 671513"/>
              <a:gd name="connsiteX75" fmla="*/ 176212 w 1200150"/>
              <a:gd name="connsiteY75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43000 w 1200150"/>
              <a:gd name="connsiteY47" fmla="*/ 228600 h 671513"/>
              <a:gd name="connsiteX48" fmla="*/ 1114425 w 1200150"/>
              <a:gd name="connsiteY48" fmla="*/ 219075 h 671513"/>
              <a:gd name="connsiteX49" fmla="*/ 1100137 w 1200150"/>
              <a:gd name="connsiteY49" fmla="*/ 209550 h 671513"/>
              <a:gd name="connsiteX50" fmla="*/ 1052512 w 1200150"/>
              <a:gd name="connsiteY50" fmla="*/ 200025 h 671513"/>
              <a:gd name="connsiteX51" fmla="*/ 1009650 w 1200150"/>
              <a:gd name="connsiteY51" fmla="*/ 185738 h 671513"/>
              <a:gd name="connsiteX52" fmla="*/ 995362 w 1200150"/>
              <a:gd name="connsiteY52" fmla="*/ 180975 h 671513"/>
              <a:gd name="connsiteX53" fmla="*/ 966787 w 1200150"/>
              <a:gd name="connsiteY53" fmla="*/ 166688 h 671513"/>
              <a:gd name="connsiteX54" fmla="*/ 938212 w 1200150"/>
              <a:gd name="connsiteY54" fmla="*/ 152400 h 671513"/>
              <a:gd name="connsiteX55" fmla="*/ 909637 w 1200150"/>
              <a:gd name="connsiteY55" fmla="*/ 138113 h 671513"/>
              <a:gd name="connsiteX56" fmla="*/ 895350 w 1200150"/>
              <a:gd name="connsiteY56" fmla="*/ 128588 h 671513"/>
              <a:gd name="connsiteX57" fmla="*/ 881062 w 1200150"/>
              <a:gd name="connsiteY57" fmla="*/ 123825 h 671513"/>
              <a:gd name="connsiteX58" fmla="*/ 866775 w 1200150"/>
              <a:gd name="connsiteY58" fmla="*/ 109538 h 671513"/>
              <a:gd name="connsiteX59" fmla="*/ 852487 w 1200150"/>
              <a:gd name="connsiteY59" fmla="*/ 104775 h 671513"/>
              <a:gd name="connsiteX60" fmla="*/ 823912 w 1200150"/>
              <a:gd name="connsiteY60" fmla="*/ 90488 h 671513"/>
              <a:gd name="connsiteX61" fmla="*/ 781050 w 1200150"/>
              <a:gd name="connsiteY61" fmla="*/ 71438 h 671513"/>
              <a:gd name="connsiteX62" fmla="*/ 766762 w 1200150"/>
              <a:gd name="connsiteY62" fmla="*/ 66675 h 671513"/>
              <a:gd name="connsiteX63" fmla="*/ 709612 w 1200150"/>
              <a:gd name="connsiteY63" fmla="*/ 42863 h 671513"/>
              <a:gd name="connsiteX64" fmla="*/ 695325 w 1200150"/>
              <a:gd name="connsiteY64" fmla="*/ 38100 h 671513"/>
              <a:gd name="connsiteX65" fmla="*/ 566737 w 1200150"/>
              <a:gd name="connsiteY65" fmla="*/ 42863 h 671513"/>
              <a:gd name="connsiteX66" fmla="*/ 547687 w 1200150"/>
              <a:gd name="connsiteY66" fmla="*/ 47625 h 671513"/>
              <a:gd name="connsiteX67" fmla="*/ 471487 w 1200150"/>
              <a:gd name="connsiteY67" fmla="*/ 42863 h 671513"/>
              <a:gd name="connsiteX68" fmla="*/ 442912 w 1200150"/>
              <a:gd name="connsiteY68" fmla="*/ 33338 h 671513"/>
              <a:gd name="connsiteX69" fmla="*/ 428625 w 1200150"/>
              <a:gd name="connsiteY69" fmla="*/ 23813 h 671513"/>
              <a:gd name="connsiteX70" fmla="*/ 400050 w 1200150"/>
              <a:gd name="connsiteY70" fmla="*/ 14288 h 671513"/>
              <a:gd name="connsiteX71" fmla="*/ 371475 w 1200150"/>
              <a:gd name="connsiteY71" fmla="*/ 4763 h 671513"/>
              <a:gd name="connsiteX72" fmla="*/ 357187 w 1200150"/>
              <a:gd name="connsiteY72" fmla="*/ 0 h 671513"/>
              <a:gd name="connsiteX73" fmla="*/ 214312 w 1200150"/>
              <a:gd name="connsiteY73" fmla="*/ 4763 h 671513"/>
              <a:gd name="connsiteX74" fmla="*/ 176212 w 1200150"/>
              <a:gd name="connsiteY74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43000 w 1200150"/>
              <a:gd name="connsiteY47" fmla="*/ 228600 h 671513"/>
              <a:gd name="connsiteX48" fmla="*/ 1114425 w 1200150"/>
              <a:gd name="connsiteY48" fmla="*/ 219075 h 671513"/>
              <a:gd name="connsiteX49" fmla="*/ 1100137 w 1200150"/>
              <a:gd name="connsiteY49" fmla="*/ 209550 h 671513"/>
              <a:gd name="connsiteX50" fmla="*/ 1052512 w 1200150"/>
              <a:gd name="connsiteY50" fmla="*/ 200025 h 671513"/>
              <a:gd name="connsiteX51" fmla="*/ 1009650 w 1200150"/>
              <a:gd name="connsiteY51" fmla="*/ 185738 h 671513"/>
              <a:gd name="connsiteX52" fmla="*/ 995362 w 1200150"/>
              <a:gd name="connsiteY52" fmla="*/ 180975 h 671513"/>
              <a:gd name="connsiteX53" fmla="*/ 966787 w 1200150"/>
              <a:gd name="connsiteY53" fmla="*/ 166688 h 671513"/>
              <a:gd name="connsiteX54" fmla="*/ 938212 w 1200150"/>
              <a:gd name="connsiteY54" fmla="*/ 152400 h 671513"/>
              <a:gd name="connsiteX55" fmla="*/ 909637 w 1200150"/>
              <a:gd name="connsiteY55" fmla="*/ 138113 h 671513"/>
              <a:gd name="connsiteX56" fmla="*/ 895350 w 1200150"/>
              <a:gd name="connsiteY56" fmla="*/ 128588 h 671513"/>
              <a:gd name="connsiteX57" fmla="*/ 881062 w 1200150"/>
              <a:gd name="connsiteY57" fmla="*/ 123825 h 671513"/>
              <a:gd name="connsiteX58" fmla="*/ 852487 w 1200150"/>
              <a:gd name="connsiteY58" fmla="*/ 104775 h 671513"/>
              <a:gd name="connsiteX59" fmla="*/ 823912 w 1200150"/>
              <a:gd name="connsiteY59" fmla="*/ 90488 h 671513"/>
              <a:gd name="connsiteX60" fmla="*/ 781050 w 1200150"/>
              <a:gd name="connsiteY60" fmla="*/ 71438 h 671513"/>
              <a:gd name="connsiteX61" fmla="*/ 766762 w 1200150"/>
              <a:gd name="connsiteY61" fmla="*/ 66675 h 671513"/>
              <a:gd name="connsiteX62" fmla="*/ 709612 w 1200150"/>
              <a:gd name="connsiteY62" fmla="*/ 42863 h 671513"/>
              <a:gd name="connsiteX63" fmla="*/ 695325 w 1200150"/>
              <a:gd name="connsiteY63" fmla="*/ 38100 h 671513"/>
              <a:gd name="connsiteX64" fmla="*/ 566737 w 1200150"/>
              <a:gd name="connsiteY64" fmla="*/ 42863 h 671513"/>
              <a:gd name="connsiteX65" fmla="*/ 547687 w 1200150"/>
              <a:gd name="connsiteY65" fmla="*/ 47625 h 671513"/>
              <a:gd name="connsiteX66" fmla="*/ 471487 w 1200150"/>
              <a:gd name="connsiteY66" fmla="*/ 42863 h 671513"/>
              <a:gd name="connsiteX67" fmla="*/ 442912 w 1200150"/>
              <a:gd name="connsiteY67" fmla="*/ 33338 h 671513"/>
              <a:gd name="connsiteX68" fmla="*/ 428625 w 1200150"/>
              <a:gd name="connsiteY68" fmla="*/ 23813 h 671513"/>
              <a:gd name="connsiteX69" fmla="*/ 400050 w 1200150"/>
              <a:gd name="connsiteY69" fmla="*/ 14288 h 671513"/>
              <a:gd name="connsiteX70" fmla="*/ 371475 w 1200150"/>
              <a:gd name="connsiteY70" fmla="*/ 4763 h 671513"/>
              <a:gd name="connsiteX71" fmla="*/ 357187 w 1200150"/>
              <a:gd name="connsiteY71" fmla="*/ 0 h 671513"/>
              <a:gd name="connsiteX72" fmla="*/ 214312 w 1200150"/>
              <a:gd name="connsiteY72" fmla="*/ 4763 h 671513"/>
              <a:gd name="connsiteX73" fmla="*/ 176212 w 1200150"/>
              <a:gd name="connsiteY73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43000 w 1200150"/>
              <a:gd name="connsiteY47" fmla="*/ 228600 h 671513"/>
              <a:gd name="connsiteX48" fmla="*/ 1114425 w 1200150"/>
              <a:gd name="connsiteY48" fmla="*/ 219075 h 671513"/>
              <a:gd name="connsiteX49" fmla="*/ 1100137 w 1200150"/>
              <a:gd name="connsiteY49" fmla="*/ 209550 h 671513"/>
              <a:gd name="connsiteX50" fmla="*/ 1052512 w 1200150"/>
              <a:gd name="connsiteY50" fmla="*/ 200025 h 671513"/>
              <a:gd name="connsiteX51" fmla="*/ 1009650 w 1200150"/>
              <a:gd name="connsiteY51" fmla="*/ 185738 h 671513"/>
              <a:gd name="connsiteX52" fmla="*/ 995362 w 1200150"/>
              <a:gd name="connsiteY52" fmla="*/ 180975 h 671513"/>
              <a:gd name="connsiteX53" fmla="*/ 966787 w 1200150"/>
              <a:gd name="connsiteY53" fmla="*/ 166688 h 671513"/>
              <a:gd name="connsiteX54" fmla="*/ 938212 w 1200150"/>
              <a:gd name="connsiteY54" fmla="*/ 152400 h 671513"/>
              <a:gd name="connsiteX55" fmla="*/ 909637 w 1200150"/>
              <a:gd name="connsiteY55" fmla="*/ 138113 h 671513"/>
              <a:gd name="connsiteX56" fmla="*/ 881062 w 1200150"/>
              <a:gd name="connsiteY56" fmla="*/ 123825 h 671513"/>
              <a:gd name="connsiteX57" fmla="*/ 852487 w 1200150"/>
              <a:gd name="connsiteY57" fmla="*/ 104775 h 671513"/>
              <a:gd name="connsiteX58" fmla="*/ 823912 w 1200150"/>
              <a:gd name="connsiteY58" fmla="*/ 90488 h 671513"/>
              <a:gd name="connsiteX59" fmla="*/ 781050 w 1200150"/>
              <a:gd name="connsiteY59" fmla="*/ 71438 h 671513"/>
              <a:gd name="connsiteX60" fmla="*/ 766762 w 1200150"/>
              <a:gd name="connsiteY60" fmla="*/ 66675 h 671513"/>
              <a:gd name="connsiteX61" fmla="*/ 709612 w 1200150"/>
              <a:gd name="connsiteY61" fmla="*/ 42863 h 671513"/>
              <a:gd name="connsiteX62" fmla="*/ 695325 w 1200150"/>
              <a:gd name="connsiteY62" fmla="*/ 38100 h 671513"/>
              <a:gd name="connsiteX63" fmla="*/ 566737 w 1200150"/>
              <a:gd name="connsiteY63" fmla="*/ 42863 h 671513"/>
              <a:gd name="connsiteX64" fmla="*/ 547687 w 1200150"/>
              <a:gd name="connsiteY64" fmla="*/ 47625 h 671513"/>
              <a:gd name="connsiteX65" fmla="*/ 471487 w 1200150"/>
              <a:gd name="connsiteY65" fmla="*/ 42863 h 671513"/>
              <a:gd name="connsiteX66" fmla="*/ 442912 w 1200150"/>
              <a:gd name="connsiteY66" fmla="*/ 33338 h 671513"/>
              <a:gd name="connsiteX67" fmla="*/ 428625 w 1200150"/>
              <a:gd name="connsiteY67" fmla="*/ 23813 h 671513"/>
              <a:gd name="connsiteX68" fmla="*/ 400050 w 1200150"/>
              <a:gd name="connsiteY68" fmla="*/ 14288 h 671513"/>
              <a:gd name="connsiteX69" fmla="*/ 371475 w 1200150"/>
              <a:gd name="connsiteY69" fmla="*/ 4763 h 671513"/>
              <a:gd name="connsiteX70" fmla="*/ 357187 w 1200150"/>
              <a:gd name="connsiteY70" fmla="*/ 0 h 671513"/>
              <a:gd name="connsiteX71" fmla="*/ 214312 w 1200150"/>
              <a:gd name="connsiteY71" fmla="*/ 4763 h 671513"/>
              <a:gd name="connsiteX72" fmla="*/ 176212 w 1200150"/>
              <a:gd name="connsiteY72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43000 w 1200150"/>
              <a:gd name="connsiteY47" fmla="*/ 228600 h 671513"/>
              <a:gd name="connsiteX48" fmla="*/ 1114425 w 1200150"/>
              <a:gd name="connsiteY48" fmla="*/ 219075 h 671513"/>
              <a:gd name="connsiteX49" fmla="*/ 1100137 w 1200150"/>
              <a:gd name="connsiteY49" fmla="*/ 209550 h 671513"/>
              <a:gd name="connsiteX50" fmla="*/ 1052512 w 1200150"/>
              <a:gd name="connsiteY50" fmla="*/ 200025 h 671513"/>
              <a:gd name="connsiteX51" fmla="*/ 1009650 w 1200150"/>
              <a:gd name="connsiteY51" fmla="*/ 185738 h 671513"/>
              <a:gd name="connsiteX52" fmla="*/ 966787 w 1200150"/>
              <a:gd name="connsiteY52" fmla="*/ 166688 h 671513"/>
              <a:gd name="connsiteX53" fmla="*/ 938212 w 1200150"/>
              <a:gd name="connsiteY53" fmla="*/ 152400 h 671513"/>
              <a:gd name="connsiteX54" fmla="*/ 909637 w 1200150"/>
              <a:gd name="connsiteY54" fmla="*/ 138113 h 671513"/>
              <a:gd name="connsiteX55" fmla="*/ 881062 w 1200150"/>
              <a:gd name="connsiteY55" fmla="*/ 123825 h 671513"/>
              <a:gd name="connsiteX56" fmla="*/ 852487 w 1200150"/>
              <a:gd name="connsiteY56" fmla="*/ 104775 h 671513"/>
              <a:gd name="connsiteX57" fmla="*/ 823912 w 1200150"/>
              <a:gd name="connsiteY57" fmla="*/ 90488 h 671513"/>
              <a:gd name="connsiteX58" fmla="*/ 781050 w 1200150"/>
              <a:gd name="connsiteY58" fmla="*/ 71438 h 671513"/>
              <a:gd name="connsiteX59" fmla="*/ 766762 w 1200150"/>
              <a:gd name="connsiteY59" fmla="*/ 66675 h 671513"/>
              <a:gd name="connsiteX60" fmla="*/ 709612 w 1200150"/>
              <a:gd name="connsiteY60" fmla="*/ 42863 h 671513"/>
              <a:gd name="connsiteX61" fmla="*/ 695325 w 1200150"/>
              <a:gd name="connsiteY61" fmla="*/ 38100 h 671513"/>
              <a:gd name="connsiteX62" fmla="*/ 566737 w 1200150"/>
              <a:gd name="connsiteY62" fmla="*/ 42863 h 671513"/>
              <a:gd name="connsiteX63" fmla="*/ 547687 w 1200150"/>
              <a:gd name="connsiteY63" fmla="*/ 47625 h 671513"/>
              <a:gd name="connsiteX64" fmla="*/ 471487 w 1200150"/>
              <a:gd name="connsiteY64" fmla="*/ 42863 h 671513"/>
              <a:gd name="connsiteX65" fmla="*/ 442912 w 1200150"/>
              <a:gd name="connsiteY65" fmla="*/ 33338 h 671513"/>
              <a:gd name="connsiteX66" fmla="*/ 428625 w 1200150"/>
              <a:gd name="connsiteY66" fmla="*/ 23813 h 671513"/>
              <a:gd name="connsiteX67" fmla="*/ 400050 w 1200150"/>
              <a:gd name="connsiteY67" fmla="*/ 14288 h 671513"/>
              <a:gd name="connsiteX68" fmla="*/ 371475 w 1200150"/>
              <a:gd name="connsiteY68" fmla="*/ 4763 h 671513"/>
              <a:gd name="connsiteX69" fmla="*/ 357187 w 1200150"/>
              <a:gd name="connsiteY69" fmla="*/ 0 h 671513"/>
              <a:gd name="connsiteX70" fmla="*/ 214312 w 1200150"/>
              <a:gd name="connsiteY70" fmla="*/ 4763 h 671513"/>
              <a:gd name="connsiteX71" fmla="*/ 176212 w 1200150"/>
              <a:gd name="connsiteY71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43000 w 1200150"/>
              <a:gd name="connsiteY47" fmla="*/ 228600 h 671513"/>
              <a:gd name="connsiteX48" fmla="*/ 1100137 w 1200150"/>
              <a:gd name="connsiteY48" fmla="*/ 209550 h 671513"/>
              <a:gd name="connsiteX49" fmla="*/ 1052512 w 1200150"/>
              <a:gd name="connsiteY49" fmla="*/ 200025 h 671513"/>
              <a:gd name="connsiteX50" fmla="*/ 1009650 w 1200150"/>
              <a:gd name="connsiteY50" fmla="*/ 185738 h 671513"/>
              <a:gd name="connsiteX51" fmla="*/ 966787 w 1200150"/>
              <a:gd name="connsiteY51" fmla="*/ 166688 h 671513"/>
              <a:gd name="connsiteX52" fmla="*/ 938212 w 1200150"/>
              <a:gd name="connsiteY52" fmla="*/ 152400 h 671513"/>
              <a:gd name="connsiteX53" fmla="*/ 909637 w 1200150"/>
              <a:gd name="connsiteY53" fmla="*/ 138113 h 671513"/>
              <a:gd name="connsiteX54" fmla="*/ 881062 w 1200150"/>
              <a:gd name="connsiteY54" fmla="*/ 123825 h 671513"/>
              <a:gd name="connsiteX55" fmla="*/ 852487 w 1200150"/>
              <a:gd name="connsiteY55" fmla="*/ 104775 h 671513"/>
              <a:gd name="connsiteX56" fmla="*/ 823912 w 1200150"/>
              <a:gd name="connsiteY56" fmla="*/ 90488 h 671513"/>
              <a:gd name="connsiteX57" fmla="*/ 781050 w 1200150"/>
              <a:gd name="connsiteY57" fmla="*/ 71438 h 671513"/>
              <a:gd name="connsiteX58" fmla="*/ 766762 w 1200150"/>
              <a:gd name="connsiteY58" fmla="*/ 66675 h 671513"/>
              <a:gd name="connsiteX59" fmla="*/ 709612 w 1200150"/>
              <a:gd name="connsiteY59" fmla="*/ 42863 h 671513"/>
              <a:gd name="connsiteX60" fmla="*/ 695325 w 1200150"/>
              <a:gd name="connsiteY60" fmla="*/ 38100 h 671513"/>
              <a:gd name="connsiteX61" fmla="*/ 566737 w 1200150"/>
              <a:gd name="connsiteY61" fmla="*/ 42863 h 671513"/>
              <a:gd name="connsiteX62" fmla="*/ 547687 w 1200150"/>
              <a:gd name="connsiteY62" fmla="*/ 47625 h 671513"/>
              <a:gd name="connsiteX63" fmla="*/ 471487 w 1200150"/>
              <a:gd name="connsiteY63" fmla="*/ 42863 h 671513"/>
              <a:gd name="connsiteX64" fmla="*/ 442912 w 1200150"/>
              <a:gd name="connsiteY64" fmla="*/ 33338 h 671513"/>
              <a:gd name="connsiteX65" fmla="*/ 428625 w 1200150"/>
              <a:gd name="connsiteY65" fmla="*/ 23813 h 671513"/>
              <a:gd name="connsiteX66" fmla="*/ 400050 w 1200150"/>
              <a:gd name="connsiteY66" fmla="*/ 14288 h 671513"/>
              <a:gd name="connsiteX67" fmla="*/ 371475 w 1200150"/>
              <a:gd name="connsiteY67" fmla="*/ 4763 h 671513"/>
              <a:gd name="connsiteX68" fmla="*/ 357187 w 1200150"/>
              <a:gd name="connsiteY68" fmla="*/ 0 h 671513"/>
              <a:gd name="connsiteX69" fmla="*/ 214312 w 1200150"/>
              <a:gd name="connsiteY69" fmla="*/ 4763 h 671513"/>
              <a:gd name="connsiteX70" fmla="*/ 176212 w 1200150"/>
              <a:gd name="connsiteY70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00137 w 1200150"/>
              <a:gd name="connsiteY47" fmla="*/ 209550 h 671513"/>
              <a:gd name="connsiteX48" fmla="*/ 1052512 w 1200150"/>
              <a:gd name="connsiteY48" fmla="*/ 200025 h 671513"/>
              <a:gd name="connsiteX49" fmla="*/ 1009650 w 1200150"/>
              <a:gd name="connsiteY49" fmla="*/ 185738 h 671513"/>
              <a:gd name="connsiteX50" fmla="*/ 966787 w 1200150"/>
              <a:gd name="connsiteY50" fmla="*/ 166688 h 671513"/>
              <a:gd name="connsiteX51" fmla="*/ 938212 w 1200150"/>
              <a:gd name="connsiteY51" fmla="*/ 152400 h 671513"/>
              <a:gd name="connsiteX52" fmla="*/ 909637 w 1200150"/>
              <a:gd name="connsiteY52" fmla="*/ 138113 h 671513"/>
              <a:gd name="connsiteX53" fmla="*/ 881062 w 1200150"/>
              <a:gd name="connsiteY53" fmla="*/ 123825 h 671513"/>
              <a:gd name="connsiteX54" fmla="*/ 852487 w 1200150"/>
              <a:gd name="connsiteY54" fmla="*/ 104775 h 671513"/>
              <a:gd name="connsiteX55" fmla="*/ 823912 w 1200150"/>
              <a:gd name="connsiteY55" fmla="*/ 90488 h 671513"/>
              <a:gd name="connsiteX56" fmla="*/ 781050 w 1200150"/>
              <a:gd name="connsiteY56" fmla="*/ 71438 h 671513"/>
              <a:gd name="connsiteX57" fmla="*/ 766762 w 1200150"/>
              <a:gd name="connsiteY57" fmla="*/ 66675 h 671513"/>
              <a:gd name="connsiteX58" fmla="*/ 709612 w 1200150"/>
              <a:gd name="connsiteY58" fmla="*/ 42863 h 671513"/>
              <a:gd name="connsiteX59" fmla="*/ 695325 w 1200150"/>
              <a:gd name="connsiteY59" fmla="*/ 38100 h 671513"/>
              <a:gd name="connsiteX60" fmla="*/ 566737 w 1200150"/>
              <a:gd name="connsiteY60" fmla="*/ 42863 h 671513"/>
              <a:gd name="connsiteX61" fmla="*/ 547687 w 1200150"/>
              <a:gd name="connsiteY61" fmla="*/ 47625 h 671513"/>
              <a:gd name="connsiteX62" fmla="*/ 471487 w 1200150"/>
              <a:gd name="connsiteY62" fmla="*/ 42863 h 671513"/>
              <a:gd name="connsiteX63" fmla="*/ 442912 w 1200150"/>
              <a:gd name="connsiteY63" fmla="*/ 33338 h 671513"/>
              <a:gd name="connsiteX64" fmla="*/ 428625 w 1200150"/>
              <a:gd name="connsiteY64" fmla="*/ 23813 h 671513"/>
              <a:gd name="connsiteX65" fmla="*/ 400050 w 1200150"/>
              <a:gd name="connsiteY65" fmla="*/ 14288 h 671513"/>
              <a:gd name="connsiteX66" fmla="*/ 371475 w 1200150"/>
              <a:gd name="connsiteY66" fmla="*/ 4763 h 671513"/>
              <a:gd name="connsiteX67" fmla="*/ 357187 w 1200150"/>
              <a:gd name="connsiteY67" fmla="*/ 0 h 671513"/>
              <a:gd name="connsiteX68" fmla="*/ 214312 w 1200150"/>
              <a:gd name="connsiteY68" fmla="*/ 4763 h 671513"/>
              <a:gd name="connsiteX69" fmla="*/ 176212 w 1200150"/>
              <a:gd name="connsiteY69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200150 w 1200150"/>
              <a:gd name="connsiteY43" fmla="*/ 304800 h 671513"/>
              <a:gd name="connsiteX44" fmla="*/ 1195387 w 1200150"/>
              <a:gd name="connsiteY44" fmla="*/ 261938 h 671513"/>
              <a:gd name="connsiteX45" fmla="*/ 1157287 w 1200150"/>
              <a:gd name="connsiteY45" fmla="*/ 238125 h 671513"/>
              <a:gd name="connsiteX46" fmla="*/ 1100137 w 1200150"/>
              <a:gd name="connsiteY46" fmla="*/ 209550 h 671513"/>
              <a:gd name="connsiteX47" fmla="*/ 1052512 w 1200150"/>
              <a:gd name="connsiteY47" fmla="*/ 200025 h 671513"/>
              <a:gd name="connsiteX48" fmla="*/ 1009650 w 1200150"/>
              <a:gd name="connsiteY48" fmla="*/ 185738 h 671513"/>
              <a:gd name="connsiteX49" fmla="*/ 966787 w 1200150"/>
              <a:gd name="connsiteY49" fmla="*/ 166688 h 671513"/>
              <a:gd name="connsiteX50" fmla="*/ 938212 w 1200150"/>
              <a:gd name="connsiteY50" fmla="*/ 152400 h 671513"/>
              <a:gd name="connsiteX51" fmla="*/ 909637 w 1200150"/>
              <a:gd name="connsiteY51" fmla="*/ 138113 h 671513"/>
              <a:gd name="connsiteX52" fmla="*/ 881062 w 1200150"/>
              <a:gd name="connsiteY52" fmla="*/ 123825 h 671513"/>
              <a:gd name="connsiteX53" fmla="*/ 852487 w 1200150"/>
              <a:gd name="connsiteY53" fmla="*/ 104775 h 671513"/>
              <a:gd name="connsiteX54" fmla="*/ 823912 w 1200150"/>
              <a:gd name="connsiteY54" fmla="*/ 90488 h 671513"/>
              <a:gd name="connsiteX55" fmla="*/ 781050 w 1200150"/>
              <a:gd name="connsiteY55" fmla="*/ 71438 h 671513"/>
              <a:gd name="connsiteX56" fmla="*/ 766762 w 1200150"/>
              <a:gd name="connsiteY56" fmla="*/ 66675 h 671513"/>
              <a:gd name="connsiteX57" fmla="*/ 709612 w 1200150"/>
              <a:gd name="connsiteY57" fmla="*/ 42863 h 671513"/>
              <a:gd name="connsiteX58" fmla="*/ 695325 w 1200150"/>
              <a:gd name="connsiteY58" fmla="*/ 38100 h 671513"/>
              <a:gd name="connsiteX59" fmla="*/ 566737 w 1200150"/>
              <a:gd name="connsiteY59" fmla="*/ 42863 h 671513"/>
              <a:gd name="connsiteX60" fmla="*/ 547687 w 1200150"/>
              <a:gd name="connsiteY60" fmla="*/ 47625 h 671513"/>
              <a:gd name="connsiteX61" fmla="*/ 471487 w 1200150"/>
              <a:gd name="connsiteY61" fmla="*/ 42863 h 671513"/>
              <a:gd name="connsiteX62" fmla="*/ 442912 w 1200150"/>
              <a:gd name="connsiteY62" fmla="*/ 33338 h 671513"/>
              <a:gd name="connsiteX63" fmla="*/ 428625 w 1200150"/>
              <a:gd name="connsiteY63" fmla="*/ 23813 h 671513"/>
              <a:gd name="connsiteX64" fmla="*/ 400050 w 1200150"/>
              <a:gd name="connsiteY64" fmla="*/ 14288 h 671513"/>
              <a:gd name="connsiteX65" fmla="*/ 371475 w 1200150"/>
              <a:gd name="connsiteY65" fmla="*/ 4763 h 671513"/>
              <a:gd name="connsiteX66" fmla="*/ 357187 w 1200150"/>
              <a:gd name="connsiteY66" fmla="*/ 0 h 671513"/>
              <a:gd name="connsiteX67" fmla="*/ 214312 w 1200150"/>
              <a:gd name="connsiteY67" fmla="*/ 4763 h 671513"/>
              <a:gd name="connsiteX68" fmla="*/ 176212 w 1200150"/>
              <a:gd name="connsiteY68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43000 w 1200150"/>
              <a:gd name="connsiteY39" fmla="*/ 414338 h 671513"/>
              <a:gd name="connsiteX40" fmla="*/ 1171575 w 1200150"/>
              <a:gd name="connsiteY40" fmla="*/ 376238 h 671513"/>
              <a:gd name="connsiteX41" fmla="*/ 1190625 w 1200150"/>
              <a:gd name="connsiteY41" fmla="*/ 333375 h 671513"/>
              <a:gd name="connsiteX42" fmla="*/ 1200150 w 1200150"/>
              <a:gd name="connsiteY42" fmla="*/ 304800 h 671513"/>
              <a:gd name="connsiteX43" fmla="*/ 1195387 w 1200150"/>
              <a:gd name="connsiteY43" fmla="*/ 261938 h 671513"/>
              <a:gd name="connsiteX44" fmla="*/ 1157287 w 1200150"/>
              <a:gd name="connsiteY44" fmla="*/ 238125 h 671513"/>
              <a:gd name="connsiteX45" fmla="*/ 1100137 w 1200150"/>
              <a:gd name="connsiteY45" fmla="*/ 209550 h 671513"/>
              <a:gd name="connsiteX46" fmla="*/ 1052512 w 1200150"/>
              <a:gd name="connsiteY46" fmla="*/ 200025 h 671513"/>
              <a:gd name="connsiteX47" fmla="*/ 1009650 w 1200150"/>
              <a:gd name="connsiteY47" fmla="*/ 185738 h 671513"/>
              <a:gd name="connsiteX48" fmla="*/ 966787 w 1200150"/>
              <a:gd name="connsiteY48" fmla="*/ 166688 h 671513"/>
              <a:gd name="connsiteX49" fmla="*/ 938212 w 1200150"/>
              <a:gd name="connsiteY49" fmla="*/ 152400 h 671513"/>
              <a:gd name="connsiteX50" fmla="*/ 909637 w 1200150"/>
              <a:gd name="connsiteY50" fmla="*/ 138113 h 671513"/>
              <a:gd name="connsiteX51" fmla="*/ 881062 w 1200150"/>
              <a:gd name="connsiteY51" fmla="*/ 123825 h 671513"/>
              <a:gd name="connsiteX52" fmla="*/ 852487 w 1200150"/>
              <a:gd name="connsiteY52" fmla="*/ 104775 h 671513"/>
              <a:gd name="connsiteX53" fmla="*/ 823912 w 1200150"/>
              <a:gd name="connsiteY53" fmla="*/ 90488 h 671513"/>
              <a:gd name="connsiteX54" fmla="*/ 781050 w 1200150"/>
              <a:gd name="connsiteY54" fmla="*/ 71438 h 671513"/>
              <a:gd name="connsiteX55" fmla="*/ 766762 w 1200150"/>
              <a:gd name="connsiteY55" fmla="*/ 66675 h 671513"/>
              <a:gd name="connsiteX56" fmla="*/ 709612 w 1200150"/>
              <a:gd name="connsiteY56" fmla="*/ 42863 h 671513"/>
              <a:gd name="connsiteX57" fmla="*/ 695325 w 1200150"/>
              <a:gd name="connsiteY57" fmla="*/ 38100 h 671513"/>
              <a:gd name="connsiteX58" fmla="*/ 566737 w 1200150"/>
              <a:gd name="connsiteY58" fmla="*/ 42863 h 671513"/>
              <a:gd name="connsiteX59" fmla="*/ 547687 w 1200150"/>
              <a:gd name="connsiteY59" fmla="*/ 47625 h 671513"/>
              <a:gd name="connsiteX60" fmla="*/ 471487 w 1200150"/>
              <a:gd name="connsiteY60" fmla="*/ 42863 h 671513"/>
              <a:gd name="connsiteX61" fmla="*/ 442912 w 1200150"/>
              <a:gd name="connsiteY61" fmla="*/ 33338 h 671513"/>
              <a:gd name="connsiteX62" fmla="*/ 428625 w 1200150"/>
              <a:gd name="connsiteY62" fmla="*/ 23813 h 671513"/>
              <a:gd name="connsiteX63" fmla="*/ 400050 w 1200150"/>
              <a:gd name="connsiteY63" fmla="*/ 14288 h 671513"/>
              <a:gd name="connsiteX64" fmla="*/ 371475 w 1200150"/>
              <a:gd name="connsiteY64" fmla="*/ 4763 h 671513"/>
              <a:gd name="connsiteX65" fmla="*/ 357187 w 1200150"/>
              <a:gd name="connsiteY65" fmla="*/ 0 h 671513"/>
              <a:gd name="connsiteX66" fmla="*/ 214312 w 1200150"/>
              <a:gd name="connsiteY66" fmla="*/ 4763 h 671513"/>
              <a:gd name="connsiteX67" fmla="*/ 176212 w 1200150"/>
              <a:gd name="connsiteY67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43000 w 1200150"/>
              <a:gd name="connsiteY38" fmla="*/ 414338 h 671513"/>
              <a:gd name="connsiteX39" fmla="*/ 1171575 w 1200150"/>
              <a:gd name="connsiteY39" fmla="*/ 376238 h 671513"/>
              <a:gd name="connsiteX40" fmla="*/ 1190625 w 1200150"/>
              <a:gd name="connsiteY40" fmla="*/ 333375 h 671513"/>
              <a:gd name="connsiteX41" fmla="*/ 1200150 w 1200150"/>
              <a:gd name="connsiteY41" fmla="*/ 304800 h 671513"/>
              <a:gd name="connsiteX42" fmla="*/ 1195387 w 1200150"/>
              <a:gd name="connsiteY42" fmla="*/ 261938 h 671513"/>
              <a:gd name="connsiteX43" fmla="*/ 1157287 w 1200150"/>
              <a:gd name="connsiteY43" fmla="*/ 238125 h 671513"/>
              <a:gd name="connsiteX44" fmla="*/ 1100137 w 1200150"/>
              <a:gd name="connsiteY44" fmla="*/ 209550 h 671513"/>
              <a:gd name="connsiteX45" fmla="*/ 1052512 w 1200150"/>
              <a:gd name="connsiteY45" fmla="*/ 200025 h 671513"/>
              <a:gd name="connsiteX46" fmla="*/ 1009650 w 1200150"/>
              <a:gd name="connsiteY46" fmla="*/ 185738 h 671513"/>
              <a:gd name="connsiteX47" fmla="*/ 966787 w 1200150"/>
              <a:gd name="connsiteY47" fmla="*/ 166688 h 671513"/>
              <a:gd name="connsiteX48" fmla="*/ 938212 w 1200150"/>
              <a:gd name="connsiteY48" fmla="*/ 152400 h 671513"/>
              <a:gd name="connsiteX49" fmla="*/ 909637 w 1200150"/>
              <a:gd name="connsiteY49" fmla="*/ 138113 h 671513"/>
              <a:gd name="connsiteX50" fmla="*/ 881062 w 1200150"/>
              <a:gd name="connsiteY50" fmla="*/ 123825 h 671513"/>
              <a:gd name="connsiteX51" fmla="*/ 852487 w 1200150"/>
              <a:gd name="connsiteY51" fmla="*/ 104775 h 671513"/>
              <a:gd name="connsiteX52" fmla="*/ 823912 w 1200150"/>
              <a:gd name="connsiteY52" fmla="*/ 90488 h 671513"/>
              <a:gd name="connsiteX53" fmla="*/ 781050 w 1200150"/>
              <a:gd name="connsiteY53" fmla="*/ 71438 h 671513"/>
              <a:gd name="connsiteX54" fmla="*/ 766762 w 1200150"/>
              <a:gd name="connsiteY54" fmla="*/ 66675 h 671513"/>
              <a:gd name="connsiteX55" fmla="*/ 709612 w 1200150"/>
              <a:gd name="connsiteY55" fmla="*/ 42863 h 671513"/>
              <a:gd name="connsiteX56" fmla="*/ 695325 w 1200150"/>
              <a:gd name="connsiteY56" fmla="*/ 38100 h 671513"/>
              <a:gd name="connsiteX57" fmla="*/ 566737 w 1200150"/>
              <a:gd name="connsiteY57" fmla="*/ 42863 h 671513"/>
              <a:gd name="connsiteX58" fmla="*/ 547687 w 1200150"/>
              <a:gd name="connsiteY58" fmla="*/ 47625 h 671513"/>
              <a:gd name="connsiteX59" fmla="*/ 471487 w 1200150"/>
              <a:gd name="connsiteY59" fmla="*/ 42863 h 671513"/>
              <a:gd name="connsiteX60" fmla="*/ 442912 w 1200150"/>
              <a:gd name="connsiteY60" fmla="*/ 33338 h 671513"/>
              <a:gd name="connsiteX61" fmla="*/ 428625 w 1200150"/>
              <a:gd name="connsiteY61" fmla="*/ 23813 h 671513"/>
              <a:gd name="connsiteX62" fmla="*/ 400050 w 1200150"/>
              <a:gd name="connsiteY62" fmla="*/ 14288 h 671513"/>
              <a:gd name="connsiteX63" fmla="*/ 371475 w 1200150"/>
              <a:gd name="connsiteY63" fmla="*/ 4763 h 671513"/>
              <a:gd name="connsiteX64" fmla="*/ 357187 w 1200150"/>
              <a:gd name="connsiteY64" fmla="*/ 0 h 671513"/>
              <a:gd name="connsiteX65" fmla="*/ 214312 w 1200150"/>
              <a:gd name="connsiteY65" fmla="*/ 4763 h 671513"/>
              <a:gd name="connsiteX66" fmla="*/ 176212 w 1200150"/>
              <a:gd name="connsiteY66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43000 w 1200150"/>
              <a:gd name="connsiteY38" fmla="*/ 414338 h 671513"/>
              <a:gd name="connsiteX39" fmla="*/ 1171575 w 1200150"/>
              <a:gd name="connsiteY39" fmla="*/ 376238 h 671513"/>
              <a:gd name="connsiteX40" fmla="*/ 1190625 w 1200150"/>
              <a:gd name="connsiteY40" fmla="*/ 333375 h 671513"/>
              <a:gd name="connsiteX41" fmla="*/ 1200150 w 1200150"/>
              <a:gd name="connsiteY41" fmla="*/ 304800 h 671513"/>
              <a:gd name="connsiteX42" fmla="*/ 1195387 w 1200150"/>
              <a:gd name="connsiteY42" fmla="*/ 261938 h 671513"/>
              <a:gd name="connsiteX43" fmla="*/ 1157287 w 1200150"/>
              <a:gd name="connsiteY43" fmla="*/ 238125 h 671513"/>
              <a:gd name="connsiteX44" fmla="*/ 1100137 w 1200150"/>
              <a:gd name="connsiteY44" fmla="*/ 209550 h 671513"/>
              <a:gd name="connsiteX45" fmla="*/ 1052512 w 1200150"/>
              <a:gd name="connsiteY45" fmla="*/ 200025 h 671513"/>
              <a:gd name="connsiteX46" fmla="*/ 1009650 w 1200150"/>
              <a:gd name="connsiteY46" fmla="*/ 185738 h 671513"/>
              <a:gd name="connsiteX47" fmla="*/ 966787 w 1200150"/>
              <a:gd name="connsiteY47" fmla="*/ 166688 h 671513"/>
              <a:gd name="connsiteX48" fmla="*/ 938212 w 1200150"/>
              <a:gd name="connsiteY48" fmla="*/ 152400 h 671513"/>
              <a:gd name="connsiteX49" fmla="*/ 909637 w 1200150"/>
              <a:gd name="connsiteY49" fmla="*/ 138113 h 671513"/>
              <a:gd name="connsiteX50" fmla="*/ 881062 w 1200150"/>
              <a:gd name="connsiteY50" fmla="*/ 123825 h 671513"/>
              <a:gd name="connsiteX51" fmla="*/ 852487 w 1200150"/>
              <a:gd name="connsiteY51" fmla="*/ 104775 h 671513"/>
              <a:gd name="connsiteX52" fmla="*/ 823912 w 1200150"/>
              <a:gd name="connsiteY52" fmla="*/ 90488 h 671513"/>
              <a:gd name="connsiteX53" fmla="*/ 781050 w 1200150"/>
              <a:gd name="connsiteY53" fmla="*/ 71438 h 671513"/>
              <a:gd name="connsiteX54" fmla="*/ 766762 w 1200150"/>
              <a:gd name="connsiteY54" fmla="*/ 66675 h 671513"/>
              <a:gd name="connsiteX55" fmla="*/ 709612 w 1200150"/>
              <a:gd name="connsiteY55" fmla="*/ 42863 h 671513"/>
              <a:gd name="connsiteX56" fmla="*/ 695325 w 1200150"/>
              <a:gd name="connsiteY56" fmla="*/ 38100 h 671513"/>
              <a:gd name="connsiteX57" fmla="*/ 566737 w 1200150"/>
              <a:gd name="connsiteY57" fmla="*/ 42863 h 671513"/>
              <a:gd name="connsiteX58" fmla="*/ 547687 w 1200150"/>
              <a:gd name="connsiteY58" fmla="*/ 47625 h 671513"/>
              <a:gd name="connsiteX59" fmla="*/ 471487 w 1200150"/>
              <a:gd name="connsiteY59" fmla="*/ 42863 h 671513"/>
              <a:gd name="connsiteX60" fmla="*/ 442912 w 1200150"/>
              <a:gd name="connsiteY60" fmla="*/ 33338 h 671513"/>
              <a:gd name="connsiteX61" fmla="*/ 400050 w 1200150"/>
              <a:gd name="connsiteY61" fmla="*/ 14288 h 671513"/>
              <a:gd name="connsiteX62" fmla="*/ 371475 w 1200150"/>
              <a:gd name="connsiteY62" fmla="*/ 4763 h 671513"/>
              <a:gd name="connsiteX63" fmla="*/ 357187 w 1200150"/>
              <a:gd name="connsiteY63" fmla="*/ 0 h 671513"/>
              <a:gd name="connsiteX64" fmla="*/ 214312 w 1200150"/>
              <a:gd name="connsiteY64" fmla="*/ 4763 h 671513"/>
              <a:gd name="connsiteX65" fmla="*/ 176212 w 1200150"/>
              <a:gd name="connsiteY65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43000 w 1200150"/>
              <a:gd name="connsiteY38" fmla="*/ 414338 h 671513"/>
              <a:gd name="connsiteX39" fmla="*/ 1171575 w 1200150"/>
              <a:gd name="connsiteY39" fmla="*/ 376238 h 671513"/>
              <a:gd name="connsiteX40" fmla="*/ 1190625 w 1200150"/>
              <a:gd name="connsiteY40" fmla="*/ 333375 h 671513"/>
              <a:gd name="connsiteX41" fmla="*/ 1200150 w 1200150"/>
              <a:gd name="connsiteY41" fmla="*/ 304800 h 671513"/>
              <a:gd name="connsiteX42" fmla="*/ 1195387 w 1200150"/>
              <a:gd name="connsiteY42" fmla="*/ 261938 h 671513"/>
              <a:gd name="connsiteX43" fmla="*/ 1157287 w 1200150"/>
              <a:gd name="connsiteY43" fmla="*/ 238125 h 671513"/>
              <a:gd name="connsiteX44" fmla="*/ 1100137 w 1200150"/>
              <a:gd name="connsiteY44" fmla="*/ 209550 h 671513"/>
              <a:gd name="connsiteX45" fmla="*/ 1052512 w 1200150"/>
              <a:gd name="connsiteY45" fmla="*/ 200025 h 671513"/>
              <a:gd name="connsiteX46" fmla="*/ 1009650 w 1200150"/>
              <a:gd name="connsiteY46" fmla="*/ 185738 h 671513"/>
              <a:gd name="connsiteX47" fmla="*/ 966787 w 1200150"/>
              <a:gd name="connsiteY47" fmla="*/ 166688 h 671513"/>
              <a:gd name="connsiteX48" fmla="*/ 938212 w 1200150"/>
              <a:gd name="connsiteY48" fmla="*/ 152400 h 671513"/>
              <a:gd name="connsiteX49" fmla="*/ 909637 w 1200150"/>
              <a:gd name="connsiteY49" fmla="*/ 138113 h 671513"/>
              <a:gd name="connsiteX50" fmla="*/ 881062 w 1200150"/>
              <a:gd name="connsiteY50" fmla="*/ 123825 h 671513"/>
              <a:gd name="connsiteX51" fmla="*/ 852487 w 1200150"/>
              <a:gd name="connsiteY51" fmla="*/ 104775 h 671513"/>
              <a:gd name="connsiteX52" fmla="*/ 823912 w 1200150"/>
              <a:gd name="connsiteY52" fmla="*/ 90488 h 671513"/>
              <a:gd name="connsiteX53" fmla="*/ 781050 w 1200150"/>
              <a:gd name="connsiteY53" fmla="*/ 71438 h 671513"/>
              <a:gd name="connsiteX54" fmla="*/ 766762 w 1200150"/>
              <a:gd name="connsiteY54" fmla="*/ 66675 h 671513"/>
              <a:gd name="connsiteX55" fmla="*/ 709612 w 1200150"/>
              <a:gd name="connsiteY55" fmla="*/ 42863 h 671513"/>
              <a:gd name="connsiteX56" fmla="*/ 566737 w 1200150"/>
              <a:gd name="connsiteY56" fmla="*/ 42863 h 671513"/>
              <a:gd name="connsiteX57" fmla="*/ 547687 w 1200150"/>
              <a:gd name="connsiteY57" fmla="*/ 47625 h 671513"/>
              <a:gd name="connsiteX58" fmla="*/ 471487 w 1200150"/>
              <a:gd name="connsiteY58" fmla="*/ 42863 h 671513"/>
              <a:gd name="connsiteX59" fmla="*/ 442912 w 1200150"/>
              <a:gd name="connsiteY59" fmla="*/ 33338 h 671513"/>
              <a:gd name="connsiteX60" fmla="*/ 400050 w 1200150"/>
              <a:gd name="connsiteY60" fmla="*/ 14288 h 671513"/>
              <a:gd name="connsiteX61" fmla="*/ 371475 w 1200150"/>
              <a:gd name="connsiteY61" fmla="*/ 4763 h 671513"/>
              <a:gd name="connsiteX62" fmla="*/ 357187 w 1200150"/>
              <a:gd name="connsiteY62" fmla="*/ 0 h 671513"/>
              <a:gd name="connsiteX63" fmla="*/ 214312 w 1200150"/>
              <a:gd name="connsiteY63" fmla="*/ 4763 h 671513"/>
              <a:gd name="connsiteX64" fmla="*/ 176212 w 1200150"/>
              <a:gd name="connsiteY64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76200 w 1200150"/>
              <a:gd name="connsiteY14" fmla="*/ 614363 h 671513"/>
              <a:gd name="connsiteX15" fmla="*/ 90487 w 1200150"/>
              <a:gd name="connsiteY15" fmla="*/ 623888 h 671513"/>
              <a:gd name="connsiteX16" fmla="*/ 104775 w 1200150"/>
              <a:gd name="connsiteY16" fmla="*/ 628650 h 671513"/>
              <a:gd name="connsiteX17" fmla="*/ 123825 w 1200150"/>
              <a:gd name="connsiteY17" fmla="*/ 633413 h 671513"/>
              <a:gd name="connsiteX18" fmla="*/ 147637 w 1200150"/>
              <a:gd name="connsiteY18" fmla="*/ 642938 h 671513"/>
              <a:gd name="connsiteX19" fmla="*/ 171450 w 1200150"/>
              <a:gd name="connsiteY19" fmla="*/ 647700 h 671513"/>
              <a:gd name="connsiteX20" fmla="*/ 280987 w 1200150"/>
              <a:gd name="connsiteY20" fmla="*/ 661988 h 671513"/>
              <a:gd name="connsiteX21" fmla="*/ 328612 w 1200150"/>
              <a:gd name="connsiteY21" fmla="*/ 666750 h 671513"/>
              <a:gd name="connsiteX22" fmla="*/ 342900 w 1200150"/>
              <a:gd name="connsiteY22" fmla="*/ 671513 h 671513"/>
              <a:gd name="connsiteX23" fmla="*/ 409575 w 1200150"/>
              <a:gd name="connsiteY23" fmla="*/ 666750 h 671513"/>
              <a:gd name="connsiteX24" fmla="*/ 423862 w 1200150"/>
              <a:gd name="connsiteY24" fmla="*/ 661988 h 671513"/>
              <a:gd name="connsiteX25" fmla="*/ 457200 w 1200150"/>
              <a:gd name="connsiteY25" fmla="*/ 652463 h 671513"/>
              <a:gd name="connsiteX26" fmla="*/ 471487 w 1200150"/>
              <a:gd name="connsiteY26" fmla="*/ 642938 h 671513"/>
              <a:gd name="connsiteX27" fmla="*/ 538162 w 1200150"/>
              <a:gd name="connsiteY27" fmla="*/ 628650 h 671513"/>
              <a:gd name="connsiteX28" fmla="*/ 852487 w 1200150"/>
              <a:gd name="connsiteY28" fmla="*/ 623888 h 671513"/>
              <a:gd name="connsiteX29" fmla="*/ 881062 w 1200150"/>
              <a:gd name="connsiteY29" fmla="*/ 614363 h 671513"/>
              <a:gd name="connsiteX30" fmla="*/ 909637 w 1200150"/>
              <a:gd name="connsiteY30" fmla="*/ 595313 h 671513"/>
              <a:gd name="connsiteX31" fmla="*/ 966787 w 1200150"/>
              <a:gd name="connsiteY31" fmla="*/ 576263 h 671513"/>
              <a:gd name="connsiteX32" fmla="*/ 981075 w 1200150"/>
              <a:gd name="connsiteY32" fmla="*/ 571500 h 671513"/>
              <a:gd name="connsiteX33" fmla="*/ 1023937 w 1200150"/>
              <a:gd name="connsiteY33" fmla="*/ 547688 h 671513"/>
              <a:gd name="connsiteX34" fmla="*/ 1038225 w 1200150"/>
              <a:gd name="connsiteY34" fmla="*/ 533400 h 671513"/>
              <a:gd name="connsiteX35" fmla="*/ 1081087 w 1200150"/>
              <a:gd name="connsiteY35" fmla="*/ 490538 h 671513"/>
              <a:gd name="connsiteX36" fmla="*/ 1095375 w 1200150"/>
              <a:gd name="connsiteY36" fmla="*/ 461963 h 671513"/>
              <a:gd name="connsiteX37" fmla="*/ 1143000 w 1200150"/>
              <a:gd name="connsiteY37" fmla="*/ 414338 h 671513"/>
              <a:gd name="connsiteX38" fmla="*/ 1171575 w 1200150"/>
              <a:gd name="connsiteY38" fmla="*/ 376238 h 671513"/>
              <a:gd name="connsiteX39" fmla="*/ 1190625 w 1200150"/>
              <a:gd name="connsiteY39" fmla="*/ 333375 h 671513"/>
              <a:gd name="connsiteX40" fmla="*/ 1200150 w 1200150"/>
              <a:gd name="connsiteY40" fmla="*/ 304800 h 671513"/>
              <a:gd name="connsiteX41" fmla="*/ 1195387 w 1200150"/>
              <a:gd name="connsiteY41" fmla="*/ 261938 h 671513"/>
              <a:gd name="connsiteX42" fmla="*/ 1157287 w 1200150"/>
              <a:gd name="connsiteY42" fmla="*/ 238125 h 671513"/>
              <a:gd name="connsiteX43" fmla="*/ 1100137 w 1200150"/>
              <a:gd name="connsiteY43" fmla="*/ 209550 h 671513"/>
              <a:gd name="connsiteX44" fmla="*/ 1052512 w 1200150"/>
              <a:gd name="connsiteY44" fmla="*/ 200025 h 671513"/>
              <a:gd name="connsiteX45" fmla="*/ 1009650 w 1200150"/>
              <a:gd name="connsiteY45" fmla="*/ 185738 h 671513"/>
              <a:gd name="connsiteX46" fmla="*/ 966787 w 1200150"/>
              <a:gd name="connsiteY46" fmla="*/ 166688 h 671513"/>
              <a:gd name="connsiteX47" fmla="*/ 938212 w 1200150"/>
              <a:gd name="connsiteY47" fmla="*/ 152400 h 671513"/>
              <a:gd name="connsiteX48" fmla="*/ 909637 w 1200150"/>
              <a:gd name="connsiteY48" fmla="*/ 138113 h 671513"/>
              <a:gd name="connsiteX49" fmla="*/ 881062 w 1200150"/>
              <a:gd name="connsiteY49" fmla="*/ 123825 h 671513"/>
              <a:gd name="connsiteX50" fmla="*/ 852487 w 1200150"/>
              <a:gd name="connsiteY50" fmla="*/ 104775 h 671513"/>
              <a:gd name="connsiteX51" fmla="*/ 823912 w 1200150"/>
              <a:gd name="connsiteY51" fmla="*/ 90488 h 671513"/>
              <a:gd name="connsiteX52" fmla="*/ 781050 w 1200150"/>
              <a:gd name="connsiteY52" fmla="*/ 71438 h 671513"/>
              <a:gd name="connsiteX53" fmla="*/ 766762 w 1200150"/>
              <a:gd name="connsiteY53" fmla="*/ 66675 h 671513"/>
              <a:gd name="connsiteX54" fmla="*/ 709612 w 1200150"/>
              <a:gd name="connsiteY54" fmla="*/ 42863 h 671513"/>
              <a:gd name="connsiteX55" fmla="*/ 566737 w 1200150"/>
              <a:gd name="connsiteY55" fmla="*/ 42863 h 671513"/>
              <a:gd name="connsiteX56" fmla="*/ 547687 w 1200150"/>
              <a:gd name="connsiteY56" fmla="*/ 47625 h 671513"/>
              <a:gd name="connsiteX57" fmla="*/ 471487 w 1200150"/>
              <a:gd name="connsiteY57" fmla="*/ 42863 h 671513"/>
              <a:gd name="connsiteX58" fmla="*/ 442912 w 1200150"/>
              <a:gd name="connsiteY58" fmla="*/ 33338 h 671513"/>
              <a:gd name="connsiteX59" fmla="*/ 400050 w 1200150"/>
              <a:gd name="connsiteY59" fmla="*/ 14288 h 671513"/>
              <a:gd name="connsiteX60" fmla="*/ 371475 w 1200150"/>
              <a:gd name="connsiteY60" fmla="*/ 4763 h 671513"/>
              <a:gd name="connsiteX61" fmla="*/ 357187 w 1200150"/>
              <a:gd name="connsiteY61" fmla="*/ 0 h 671513"/>
              <a:gd name="connsiteX62" fmla="*/ 214312 w 1200150"/>
              <a:gd name="connsiteY62" fmla="*/ 4763 h 671513"/>
              <a:gd name="connsiteX63" fmla="*/ 176212 w 1200150"/>
              <a:gd name="connsiteY63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76200 w 1200150"/>
              <a:gd name="connsiteY13" fmla="*/ 614363 h 671513"/>
              <a:gd name="connsiteX14" fmla="*/ 90487 w 1200150"/>
              <a:gd name="connsiteY14" fmla="*/ 623888 h 671513"/>
              <a:gd name="connsiteX15" fmla="*/ 104775 w 1200150"/>
              <a:gd name="connsiteY15" fmla="*/ 628650 h 671513"/>
              <a:gd name="connsiteX16" fmla="*/ 123825 w 1200150"/>
              <a:gd name="connsiteY16" fmla="*/ 633413 h 671513"/>
              <a:gd name="connsiteX17" fmla="*/ 147637 w 1200150"/>
              <a:gd name="connsiteY17" fmla="*/ 642938 h 671513"/>
              <a:gd name="connsiteX18" fmla="*/ 171450 w 1200150"/>
              <a:gd name="connsiteY18" fmla="*/ 647700 h 671513"/>
              <a:gd name="connsiteX19" fmla="*/ 280987 w 1200150"/>
              <a:gd name="connsiteY19" fmla="*/ 661988 h 671513"/>
              <a:gd name="connsiteX20" fmla="*/ 328612 w 1200150"/>
              <a:gd name="connsiteY20" fmla="*/ 666750 h 671513"/>
              <a:gd name="connsiteX21" fmla="*/ 342900 w 1200150"/>
              <a:gd name="connsiteY21" fmla="*/ 671513 h 671513"/>
              <a:gd name="connsiteX22" fmla="*/ 409575 w 1200150"/>
              <a:gd name="connsiteY22" fmla="*/ 666750 h 671513"/>
              <a:gd name="connsiteX23" fmla="*/ 423862 w 1200150"/>
              <a:gd name="connsiteY23" fmla="*/ 661988 h 671513"/>
              <a:gd name="connsiteX24" fmla="*/ 457200 w 1200150"/>
              <a:gd name="connsiteY24" fmla="*/ 652463 h 671513"/>
              <a:gd name="connsiteX25" fmla="*/ 471487 w 1200150"/>
              <a:gd name="connsiteY25" fmla="*/ 642938 h 671513"/>
              <a:gd name="connsiteX26" fmla="*/ 538162 w 1200150"/>
              <a:gd name="connsiteY26" fmla="*/ 628650 h 671513"/>
              <a:gd name="connsiteX27" fmla="*/ 852487 w 1200150"/>
              <a:gd name="connsiteY27" fmla="*/ 623888 h 671513"/>
              <a:gd name="connsiteX28" fmla="*/ 881062 w 1200150"/>
              <a:gd name="connsiteY28" fmla="*/ 614363 h 671513"/>
              <a:gd name="connsiteX29" fmla="*/ 909637 w 1200150"/>
              <a:gd name="connsiteY29" fmla="*/ 595313 h 671513"/>
              <a:gd name="connsiteX30" fmla="*/ 966787 w 1200150"/>
              <a:gd name="connsiteY30" fmla="*/ 576263 h 671513"/>
              <a:gd name="connsiteX31" fmla="*/ 981075 w 1200150"/>
              <a:gd name="connsiteY31" fmla="*/ 571500 h 671513"/>
              <a:gd name="connsiteX32" fmla="*/ 1023937 w 1200150"/>
              <a:gd name="connsiteY32" fmla="*/ 547688 h 671513"/>
              <a:gd name="connsiteX33" fmla="*/ 1038225 w 1200150"/>
              <a:gd name="connsiteY33" fmla="*/ 533400 h 671513"/>
              <a:gd name="connsiteX34" fmla="*/ 1081087 w 1200150"/>
              <a:gd name="connsiteY34" fmla="*/ 490538 h 671513"/>
              <a:gd name="connsiteX35" fmla="*/ 1095375 w 1200150"/>
              <a:gd name="connsiteY35" fmla="*/ 461963 h 671513"/>
              <a:gd name="connsiteX36" fmla="*/ 1143000 w 1200150"/>
              <a:gd name="connsiteY36" fmla="*/ 414338 h 671513"/>
              <a:gd name="connsiteX37" fmla="*/ 1171575 w 1200150"/>
              <a:gd name="connsiteY37" fmla="*/ 376238 h 671513"/>
              <a:gd name="connsiteX38" fmla="*/ 1190625 w 1200150"/>
              <a:gd name="connsiteY38" fmla="*/ 333375 h 671513"/>
              <a:gd name="connsiteX39" fmla="*/ 1200150 w 1200150"/>
              <a:gd name="connsiteY39" fmla="*/ 304800 h 671513"/>
              <a:gd name="connsiteX40" fmla="*/ 1195387 w 1200150"/>
              <a:gd name="connsiteY40" fmla="*/ 261938 h 671513"/>
              <a:gd name="connsiteX41" fmla="*/ 1157287 w 1200150"/>
              <a:gd name="connsiteY41" fmla="*/ 238125 h 671513"/>
              <a:gd name="connsiteX42" fmla="*/ 1100137 w 1200150"/>
              <a:gd name="connsiteY42" fmla="*/ 209550 h 671513"/>
              <a:gd name="connsiteX43" fmla="*/ 1052512 w 1200150"/>
              <a:gd name="connsiteY43" fmla="*/ 200025 h 671513"/>
              <a:gd name="connsiteX44" fmla="*/ 1009650 w 1200150"/>
              <a:gd name="connsiteY44" fmla="*/ 185738 h 671513"/>
              <a:gd name="connsiteX45" fmla="*/ 966787 w 1200150"/>
              <a:gd name="connsiteY45" fmla="*/ 166688 h 671513"/>
              <a:gd name="connsiteX46" fmla="*/ 938212 w 1200150"/>
              <a:gd name="connsiteY46" fmla="*/ 152400 h 671513"/>
              <a:gd name="connsiteX47" fmla="*/ 909637 w 1200150"/>
              <a:gd name="connsiteY47" fmla="*/ 138113 h 671513"/>
              <a:gd name="connsiteX48" fmla="*/ 881062 w 1200150"/>
              <a:gd name="connsiteY48" fmla="*/ 123825 h 671513"/>
              <a:gd name="connsiteX49" fmla="*/ 852487 w 1200150"/>
              <a:gd name="connsiteY49" fmla="*/ 104775 h 671513"/>
              <a:gd name="connsiteX50" fmla="*/ 823912 w 1200150"/>
              <a:gd name="connsiteY50" fmla="*/ 90488 h 671513"/>
              <a:gd name="connsiteX51" fmla="*/ 781050 w 1200150"/>
              <a:gd name="connsiteY51" fmla="*/ 71438 h 671513"/>
              <a:gd name="connsiteX52" fmla="*/ 766762 w 1200150"/>
              <a:gd name="connsiteY52" fmla="*/ 66675 h 671513"/>
              <a:gd name="connsiteX53" fmla="*/ 709612 w 1200150"/>
              <a:gd name="connsiteY53" fmla="*/ 42863 h 671513"/>
              <a:gd name="connsiteX54" fmla="*/ 566737 w 1200150"/>
              <a:gd name="connsiteY54" fmla="*/ 42863 h 671513"/>
              <a:gd name="connsiteX55" fmla="*/ 547687 w 1200150"/>
              <a:gd name="connsiteY55" fmla="*/ 47625 h 671513"/>
              <a:gd name="connsiteX56" fmla="*/ 471487 w 1200150"/>
              <a:gd name="connsiteY56" fmla="*/ 42863 h 671513"/>
              <a:gd name="connsiteX57" fmla="*/ 442912 w 1200150"/>
              <a:gd name="connsiteY57" fmla="*/ 33338 h 671513"/>
              <a:gd name="connsiteX58" fmla="*/ 400050 w 1200150"/>
              <a:gd name="connsiteY58" fmla="*/ 14288 h 671513"/>
              <a:gd name="connsiteX59" fmla="*/ 371475 w 1200150"/>
              <a:gd name="connsiteY59" fmla="*/ 4763 h 671513"/>
              <a:gd name="connsiteX60" fmla="*/ 357187 w 1200150"/>
              <a:gd name="connsiteY60" fmla="*/ 0 h 671513"/>
              <a:gd name="connsiteX61" fmla="*/ 214312 w 1200150"/>
              <a:gd name="connsiteY61" fmla="*/ 4763 h 671513"/>
              <a:gd name="connsiteX62" fmla="*/ 176212 w 1200150"/>
              <a:gd name="connsiteY62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76200 w 1200150"/>
              <a:gd name="connsiteY13" fmla="*/ 614363 h 671513"/>
              <a:gd name="connsiteX14" fmla="*/ 90487 w 1200150"/>
              <a:gd name="connsiteY14" fmla="*/ 623888 h 671513"/>
              <a:gd name="connsiteX15" fmla="*/ 104775 w 1200150"/>
              <a:gd name="connsiteY15" fmla="*/ 628650 h 671513"/>
              <a:gd name="connsiteX16" fmla="*/ 147637 w 1200150"/>
              <a:gd name="connsiteY16" fmla="*/ 642938 h 671513"/>
              <a:gd name="connsiteX17" fmla="*/ 171450 w 1200150"/>
              <a:gd name="connsiteY17" fmla="*/ 647700 h 671513"/>
              <a:gd name="connsiteX18" fmla="*/ 280987 w 1200150"/>
              <a:gd name="connsiteY18" fmla="*/ 661988 h 671513"/>
              <a:gd name="connsiteX19" fmla="*/ 328612 w 1200150"/>
              <a:gd name="connsiteY19" fmla="*/ 666750 h 671513"/>
              <a:gd name="connsiteX20" fmla="*/ 342900 w 1200150"/>
              <a:gd name="connsiteY20" fmla="*/ 671513 h 671513"/>
              <a:gd name="connsiteX21" fmla="*/ 409575 w 1200150"/>
              <a:gd name="connsiteY21" fmla="*/ 666750 h 671513"/>
              <a:gd name="connsiteX22" fmla="*/ 423862 w 1200150"/>
              <a:gd name="connsiteY22" fmla="*/ 661988 h 671513"/>
              <a:gd name="connsiteX23" fmla="*/ 457200 w 1200150"/>
              <a:gd name="connsiteY23" fmla="*/ 652463 h 671513"/>
              <a:gd name="connsiteX24" fmla="*/ 471487 w 1200150"/>
              <a:gd name="connsiteY24" fmla="*/ 642938 h 671513"/>
              <a:gd name="connsiteX25" fmla="*/ 538162 w 1200150"/>
              <a:gd name="connsiteY25" fmla="*/ 628650 h 671513"/>
              <a:gd name="connsiteX26" fmla="*/ 852487 w 1200150"/>
              <a:gd name="connsiteY26" fmla="*/ 623888 h 671513"/>
              <a:gd name="connsiteX27" fmla="*/ 881062 w 1200150"/>
              <a:gd name="connsiteY27" fmla="*/ 614363 h 671513"/>
              <a:gd name="connsiteX28" fmla="*/ 909637 w 1200150"/>
              <a:gd name="connsiteY28" fmla="*/ 595313 h 671513"/>
              <a:gd name="connsiteX29" fmla="*/ 966787 w 1200150"/>
              <a:gd name="connsiteY29" fmla="*/ 576263 h 671513"/>
              <a:gd name="connsiteX30" fmla="*/ 981075 w 1200150"/>
              <a:gd name="connsiteY30" fmla="*/ 571500 h 671513"/>
              <a:gd name="connsiteX31" fmla="*/ 1023937 w 1200150"/>
              <a:gd name="connsiteY31" fmla="*/ 547688 h 671513"/>
              <a:gd name="connsiteX32" fmla="*/ 1038225 w 1200150"/>
              <a:gd name="connsiteY32" fmla="*/ 533400 h 671513"/>
              <a:gd name="connsiteX33" fmla="*/ 1081087 w 1200150"/>
              <a:gd name="connsiteY33" fmla="*/ 490538 h 671513"/>
              <a:gd name="connsiteX34" fmla="*/ 1095375 w 1200150"/>
              <a:gd name="connsiteY34" fmla="*/ 461963 h 671513"/>
              <a:gd name="connsiteX35" fmla="*/ 1143000 w 1200150"/>
              <a:gd name="connsiteY35" fmla="*/ 414338 h 671513"/>
              <a:gd name="connsiteX36" fmla="*/ 1171575 w 1200150"/>
              <a:gd name="connsiteY36" fmla="*/ 376238 h 671513"/>
              <a:gd name="connsiteX37" fmla="*/ 1190625 w 1200150"/>
              <a:gd name="connsiteY37" fmla="*/ 333375 h 671513"/>
              <a:gd name="connsiteX38" fmla="*/ 1200150 w 1200150"/>
              <a:gd name="connsiteY38" fmla="*/ 304800 h 671513"/>
              <a:gd name="connsiteX39" fmla="*/ 1195387 w 1200150"/>
              <a:gd name="connsiteY39" fmla="*/ 261938 h 671513"/>
              <a:gd name="connsiteX40" fmla="*/ 1157287 w 1200150"/>
              <a:gd name="connsiteY40" fmla="*/ 238125 h 671513"/>
              <a:gd name="connsiteX41" fmla="*/ 1100137 w 1200150"/>
              <a:gd name="connsiteY41" fmla="*/ 209550 h 671513"/>
              <a:gd name="connsiteX42" fmla="*/ 1052512 w 1200150"/>
              <a:gd name="connsiteY42" fmla="*/ 200025 h 671513"/>
              <a:gd name="connsiteX43" fmla="*/ 1009650 w 1200150"/>
              <a:gd name="connsiteY43" fmla="*/ 185738 h 671513"/>
              <a:gd name="connsiteX44" fmla="*/ 966787 w 1200150"/>
              <a:gd name="connsiteY44" fmla="*/ 166688 h 671513"/>
              <a:gd name="connsiteX45" fmla="*/ 938212 w 1200150"/>
              <a:gd name="connsiteY45" fmla="*/ 152400 h 671513"/>
              <a:gd name="connsiteX46" fmla="*/ 909637 w 1200150"/>
              <a:gd name="connsiteY46" fmla="*/ 138113 h 671513"/>
              <a:gd name="connsiteX47" fmla="*/ 881062 w 1200150"/>
              <a:gd name="connsiteY47" fmla="*/ 123825 h 671513"/>
              <a:gd name="connsiteX48" fmla="*/ 852487 w 1200150"/>
              <a:gd name="connsiteY48" fmla="*/ 104775 h 671513"/>
              <a:gd name="connsiteX49" fmla="*/ 823912 w 1200150"/>
              <a:gd name="connsiteY49" fmla="*/ 90488 h 671513"/>
              <a:gd name="connsiteX50" fmla="*/ 781050 w 1200150"/>
              <a:gd name="connsiteY50" fmla="*/ 71438 h 671513"/>
              <a:gd name="connsiteX51" fmla="*/ 766762 w 1200150"/>
              <a:gd name="connsiteY51" fmla="*/ 66675 h 671513"/>
              <a:gd name="connsiteX52" fmla="*/ 709612 w 1200150"/>
              <a:gd name="connsiteY52" fmla="*/ 42863 h 671513"/>
              <a:gd name="connsiteX53" fmla="*/ 566737 w 1200150"/>
              <a:gd name="connsiteY53" fmla="*/ 42863 h 671513"/>
              <a:gd name="connsiteX54" fmla="*/ 547687 w 1200150"/>
              <a:gd name="connsiteY54" fmla="*/ 47625 h 671513"/>
              <a:gd name="connsiteX55" fmla="*/ 471487 w 1200150"/>
              <a:gd name="connsiteY55" fmla="*/ 42863 h 671513"/>
              <a:gd name="connsiteX56" fmla="*/ 442912 w 1200150"/>
              <a:gd name="connsiteY56" fmla="*/ 33338 h 671513"/>
              <a:gd name="connsiteX57" fmla="*/ 400050 w 1200150"/>
              <a:gd name="connsiteY57" fmla="*/ 14288 h 671513"/>
              <a:gd name="connsiteX58" fmla="*/ 371475 w 1200150"/>
              <a:gd name="connsiteY58" fmla="*/ 4763 h 671513"/>
              <a:gd name="connsiteX59" fmla="*/ 357187 w 1200150"/>
              <a:gd name="connsiteY59" fmla="*/ 0 h 671513"/>
              <a:gd name="connsiteX60" fmla="*/ 214312 w 1200150"/>
              <a:gd name="connsiteY60" fmla="*/ 4763 h 671513"/>
              <a:gd name="connsiteX61" fmla="*/ 176212 w 1200150"/>
              <a:gd name="connsiteY61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76200 w 1200150"/>
              <a:gd name="connsiteY13" fmla="*/ 614363 h 671513"/>
              <a:gd name="connsiteX14" fmla="*/ 90487 w 1200150"/>
              <a:gd name="connsiteY14" fmla="*/ 623888 h 671513"/>
              <a:gd name="connsiteX15" fmla="*/ 147637 w 1200150"/>
              <a:gd name="connsiteY15" fmla="*/ 642938 h 671513"/>
              <a:gd name="connsiteX16" fmla="*/ 171450 w 1200150"/>
              <a:gd name="connsiteY16" fmla="*/ 647700 h 671513"/>
              <a:gd name="connsiteX17" fmla="*/ 280987 w 1200150"/>
              <a:gd name="connsiteY17" fmla="*/ 661988 h 671513"/>
              <a:gd name="connsiteX18" fmla="*/ 328612 w 1200150"/>
              <a:gd name="connsiteY18" fmla="*/ 666750 h 671513"/>
              <a:gd name="connsiteX19" fmla="*/ 342900 w 1200150"/>
              <a:gd name="connsiteY19" fmla="*/ 671513 h 671513"/>
              <a:gd name="connsiteX20" fmla="*/ 409575 w 1200150"/>
              <a:gd name="connsiteY20" fmla="*/ 666750 h 671513"/>
              <a:gd name="connsiteX21" fmla="*/ 423862 w 1200150"/>
              <a:gd name="connsiteY21" fmla="*/ 661988 h 671513"/>
              <a:gd name="connsiteX22" fmla="*/ 457200 w 1200150"/>
              <a:gd name="connsiteY22" fmla="*/ 652463 h 671513"/>
              <a:gd name="connsiteX23" fmla="*/ 471487 w 1200150"/>
              <a:gd name="connsiteY23" fmla="*/ 642938 h 671513"/>
              <a:gd name="connsiteX24" fmla="*/ 538162 w 1200150"/>
              <a:gd name="connsiteY24" fmla="*/ 628650 h 671513"/>
              <a:gd name="connsiteX25" fmla="*/ 852487 w 1200150"/>
              <a:gd name="connsiteY25" fmla="*/ 623888 h 671513"/>
              <a:gd name="connsiteX26" fmla="*/ 881062 w 1200150"/>
              <a:gd name="connsiteY26" fmla="*/ 614363 h 671513"/>
              <a:gd name="connsiteX27" fmla="*/ 909637 w 1200150"/>
              <a:gd name="connsiteY27" fmla="*/ 595313 h 671513"/>
              <a:gd name="connsiteX28" fmla="*/ 966787 w 1200150"/>
              <a:gd name="connsiteY28" fmla="*/ 576263 h 671513"/>
              <a:gd name="connsiteX29" fmla="*/ 981075 w 1200150"/>
              <a:gd name="connsiteY29" fmla="*/ 571500 h 671513"/>
              <a:gd name="connsiteX30" fmla="*/ 1023937 w 1200150"/>
              <a:gd name="connsiteY30" fmla="*/ 547688 h 671513"/>
              <a:gd name="connsiteX31" fmla="*/ 1038225 w 1200150"/>
              <a:gd name="connsiteY31" fmla="*/ 533400 h 671513"/>
              <a:gd name="connsiteX32" fmla="*/ 1081087 w 1200150"/>
              <a:gd name="connsiteY32" fmla="*/ 490538 h 671513"/>
              <a:gd name="connsiteX33" fmla="*/ 1095375 w 1200150"/>
              <a:gd name="connsiteY33" fmla="*/ 461963 h 671513"/>
              <a:gd name="connsiteX34" fmla="*/ 1143000 w 1200150"/>
              <a:gd name="connsiteY34" fmla="*/ 414338 h 671513"/>
              <a:gd name="connsiteX35" fmla="*/ 1171575 w 1200150"/>
              <a:gd name="connsiteY35" fmla="*/ 376238 h 671513"/>
              <a:gd name="connsiteX36" fmla="*/ 1190625 w 1200150"/>
              <a:gd name="connsiteY36" fmla="*/ 333375 h 671513"/>
              <a:gd name="connsiteX37" fmla="*/ 1200150 w 1200150"/>
              <a:gd name="connsiteY37" fmla="*/ 304800 h 671513"/>
              <a:gd name="connsiteX38" fmla="*/ 1195387 w 1200150"/>
              <a:gd name="connsiteY38" fmla="*/ 261938 h 671513"/>
              <a:gd name="connsiteX39" fmla="*/ 1157287 w 1200150"/>
              <a:gd name="connsiteY39" fmla="*/ 238125 h 671513"/>
              <a:gd name="connsiteX40" fmla="*/ 1100137 w 1200150"/>
              <a:gd name="connsiteY40" fmla="*/ 209550 h 671513"/>
              <a:gd name="connsiteX41" fmla="*/ 1052512 w 1200150"/>
              <a:gd name="connsiteY41" fmla="*/ 200025 h 671513"/>
              <a:gd name="connsiteX42" fmla="*/ 1009650 w 1200150"/>
              <a:gd name="connsiteY42" fmla="*/ 185738 h 671513"/>
              <a:gd name="connsiteX43" fmla="*/ 966787 w 1200150"/>
              <a:gd name="connsiteY43" fmla="*/ 166688 h 671513"/>
              <a:gd name="connsiteX44" fmla="*/ 938212 w 1200150"/>
              <a:gd name="connsiteY44" fmla="*/ 152400 h 671513"/>
              <a:gd name="connsiteX45" fmla="*/ 909637 w 1200150"/>
              <a:gd name="connsiteY45" fmla="*/ 138113 h 671513"/>
              <a:gd name="connsiteX46" fmla="*/ 881062 w 1200150"/>
              <a:gd name="connsiteY46" fmla="*/ 123825 h 671513"/>
              <a:gd name="connsiteX47" fmla="*/ 852487 w 1200150"/>
              <a:gd name="connsiteY47" fmla="*/ 104775 h 671513"/>
              <a:gd name="connsiteX48" fmla="*/ 823912 w 1200150"/>
              <a:gd name="connsiteY48" fmla="*/ 90488 h 671513"/>
              <a:gd name="connsiteX49" fmla="*/ 781050 w 1200150"/>
              <a:gd name="connsiteY49" fmla="*/ 71438 h 671513"/>
              <a:gd name="connsiteX50" fmla="*/ 766762 w 1200150"/>
              <a:gd name="connsiteY50" fmla="*/ 66675 h 671513"/>
              <a:gd name="connsiteX51" fmla="*/ 709612 w 1200150"/>
              <a:gd name="connsiteY51" fmla="*/ 42863 h 671513"/>
              <a:gd name="connsiteX52" fmla="*/ 566737 w 1200150"/>
              <a:gd name="connsiteY52" fmla="*/ 42863 h 671513"/>
              <a:gd name="connsiteX53" fmla="*/ 547687 w 1200150"/>
              <a:gd name="connsiteY53" fmla="*/ 47625 h 671513"/>
              <a:gd name="connsiteX54" fmla="*/ 471487 w 1200150"/>
              <a:gd name="connsiteY54" fmla="*/ 42863 h 671513"/>
              <a:gd name="connsiteX55" fmla="*/ 442912 w 1200150"/>
              <a:gd name="connsiteY55" fmla="*/ 33338 h 671513"/>
              <a:gd name="connsiteX56" fmla="*/ 400050 w 1200150"/>
              <a:gd name="connsiteY56" fmla="*/ 14288 h 671513"/>
              <a:gd name="connsiteX57" fmla="*/ 371475 w 1200150"/>
              <a:gd name="connsiteY57" fmla="*/ 4763 h 671513"/>
              <a:gd name="connsiteX58" fmla="*/ 357187 w 1200150"/>
              <a:gd name="connsiteY58" fmla="*/ 0 h 671513"/>
              <a:gd name="connsiteX59" fmla="*/ 214312 w 1200150"/>
              <a:gd name="connsiteY59" fmla="*/ 4763 h 671513"/>
              <a:gd name="connsiteX60" fmla="*/ 176212 w 1200150"/>
              <a:gd name="connsiteY60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76200 w 1200150"/>
              <a:gd name="connsiteY13" fmla="*/ 614363 h 671513"/>
              <a:gd name="connsiteX14" fmla="*/ 147637 w 1200150"/>
              <a:gd name="connsiteY14" fmla="*/ 642938 h 671513"/>
              <a:gd name="connsiteX15" fmla="*/ 171450 w 1200150"/>
              <a:gd name="connsiteY15" fmla="*/ 647700 h 671513"/>
              <a:gd name="connsiteX16" fmla="*/ 280987 w 1200150"/>
              <a:gd name="connsiteY16" fmla="*/ 661988 h 671513"/>
              <a:gd name="connsiteX17" fmla="*/ 328612 w 1200150"/>
              <a:gd name="connsiteY17" fmla="*/ 666750 h 671513"/>
              <a:gd name="connsiteX18" fmla="*/ 342900 w 1200150"/>
              <a:gd name="connsiteY18" fmla="*/ 671513 h 671513"/>
              <a:gd name="connsiteX19" fmla="*/ 409575 w 1200150"/>
              <a:gd name="connsiteY19" fmla="*/ 666750 h 671513"/>
              <a:gd name="connsiteX20" fmla="*/ 423862 w 1200150"/>
              <a:gd name="connsiteY20" fmla="*/ 661988 h 671513"/>
              <a:gd name="connsiteX21" fmla="*/ 457200 w 1200150"/>
              <a:gd name="connsiteY21" fmla="*/ 652463 h 671513"/>
              <a:gd name="connsiteX22" fmla="*/ 471487 w 1200150"/>
              <a:gd name="connsiteY22" fmla="*/ 642938 h 671513"/>
              <a:gd name="connsiteX23" fmla="*/ 538162 w 1200150"/>
              <a:gd name="connsiteY23" fmla="*/ 628650 h 671513"/>
              <a:gd name="connsiteX24" fmla="*/ 852487 w 1200150"/>
              <a:gd name="connsiteY24" fmla="*/ 623888 h 671513"/>
              <a:gd name="connsiteX25" fmla="*/ 881062 w 1200150"/>
              <a:gd name="connsiteY25" fmla="*/ 614363 h 671513"/>
              <a:gd name="connsiteX26" fmla="*/ 909637 w 1200150"/>
              <a:gd name="connsiteY26" fmla="*/ 595313 h 671513"/>
              <a:gd name="connsiteX27" fmla="*/ 966787 w 1200150"/>
              <a:gd name="connsiteY27" fmla="*/ 576263 h 671513"/>
              <a:gd name="connsiteX28" fmla="*/ 981075 w 1200150"/>
              <a:gd name="connsiteY28" fmla="*/ 571500 h 671513"/>
              <a:gd name="connsiteX29" fmla="*/ 1023937 w 1200150"/>
              <a:gd name="connsiteY29" fmla="*/ 547688 h 671513"/>
              <a:gd name="connsiteX30" fmla="*/ 1038225 w 1200150"/>
              <a:gd name="connsiteY30" fmla="*/ 533400 h 671513"/>
              <a:gd name="connsiteX31" fmla="*/ 1081087 w 1200150"/>
              <a:gd name="connsiteY31" fmla="*/ 490538 h 671513"/>
              <a:gd name="connsiteX32" fmla="*/ 1095375 w 1200150"/>
              <a:gd name="connsiteY32" fmla="*/ 461963 h 671513"/>
              <a:gd name="connsiteX33" fmla="*/ 1143000 w 1200150"/>
              <a:gd name="connsiteY33" fmla="*/ 414338 h 671513"/>
              <a:gd name="connsiteX34" fmla="*/ 1171575 w 1200150"/>
              <a:gd name="connsiteY34" fmla="*/ 376238 h 671513"/>
              <a:gd name="connsiteX35" fmla="*/ 1190625 w 1200150"/>
              <a:gd name="connsiteY35" fmla="*/ 333375 h 671513"/>
              <a:gd name="connsiteX36" fmla="*/ 1200150 w 1200150"/>
              <a:gd name="connsiteY36" fmla="*/ 304800 h 671513"/>
              <a:gd name="connsiteX37" fmla="*/ 1195387 w 1200150"/>
              <a:gd name="connsiteY37" fmla="*/ 261938 h 671513"/>
              <a:gd name="connsiteX38" fmla="*/ 1157287 w 1200150"/>
              <a:gd name="connsiteY38" fmla="*/ 238125 h 671513"/>
              <a:gd name="connsiteX39" fmla="*/ 1100137 w 1200150"/>
              <a:gd name="connsiteY39" fmla="*/ 209550 h 671513"/>
              <a:gd name="connsiteX40" fmla="*/ 1052512 w 1200150"/>
              <a:gd name="connsiteY40" fmla="*/ 200025 h 671513"/>
              <a:gd name="connsiteX41" fmla="*/ 1009650 w 1200150"/>
              <a:gd name="connsiteY41" fmla="*/ 185738 h 671513"/>
              <a:gd name="connsiteX42" fmla="*/ 966787 w 1200150"/>
              <a:gd name="connsiteY42" fmla="*/ 166688 h 671513"/>
              <a:gd name="connsiteX43" fmla="*/ 938212 w 1200150"/>
              <a:gd name="connsiteY43" fmla="*/ 152400 h 671513"/>
              <a:gd name="connsiteX44" fmla="*/ 909637 w 1200150"/>
              <a:gd name="connsiteY44" fmla="*/ 138113 h 671513"/>
              <a:gd name="connsiteX45" fmla="*/ 881062 w 1200150"/>
              <a:gd name="connsiteY45" fmla="*/ 123825 h 671513"/>
              <a:gd name="connsiteX46" fmla="*/ 852487 w 1200150"/>
              <a:gd name="connsiteY46" fmla="*/ 104775 h 671513"/>
              <a:gd name="connsiteX47" fmla="*/ 823912 w 1200150"/>
              <a:gd name="connsiteY47" fmla="*/ 90488 h 671513"/>
              <a:gd name="connsiteX48" fmla="*/ 781050 w 1200150"/>
              <a:gd name="connsiteY48" fmla="*/ 71438 h 671513"/>
              <a:gd name="connsiteX49" fmla="*/ 766762 w 1200150"/>
              <a:gd name="connsiteY49" fmla="*/ 66675 h 671513"/>
              <a:gd name="connsiteX50" fmla="*/ 709612 w 1200150"/>
              <a:gd name="connsiteY50" fmla="*/ 42863 h 671513"/>
              <a:gd name="connsiteX51" fmla="*/ 566737 w 1200150"/>
              <a:gd name="connsiteY51" fmla="*/ 42863 h 671513"/>
              <a:gd name="connsiteX52" fmla="*/ 547687 w 1200150"/>
              <a:gd name="connsiteY52" fmla="*/ 47625 h 671513"/>
              <a:gd name="connsiteX53" fmla="*/ 471487 w 1200150"/>
              <a:gd name="connsiteY53" fmla="*/ 42863 h 671513"/>
              <a:gd name="connsiteX54" fmla="*/ 442912 w 1200150"/>
              <a:gd name="connsiteY54" fmla="*/ 33338 h 671513"/>
              <a:gd name="connsiteX55" fmla="*/ 400050 w 1200150"/>
              <a:gd name="connsiteY55" fmla="*/ 14288 h 671513"/>
              <a:gd name="connsiteX56" fmla="*/ 371475 w 1200150"/>
              <a:gd name="connsiteY56" fmla="*/ 4763 h 671513"/>
              <a:gd name="connsiteX57" fmla="*/ 357187 w 1200150"/>
              <a:gd name="connsiteY57" fmla="*/ 0 h 671513"/>
              <a:gd name="connsiteX58" fmla="*/ 214312 w 1200150"/>
              <a:gd name="connsiteY58" fmla="*/ 4763 h 671513"/>
              <a:gd name="connsiteX59" fmla="*/ 176212 w 1200150"/>
              <a:gd name="connsiteY59" fmla="*/ 47625 h 671513"/>
              <a:gd name="connsiteX0" fmla="*/ 176212 w 1200150"/>
              <a:gd name="connsiteY0" fmla="*/ 42862 h 666750"/>
              <a:gd name="connsiteX1" fmla="*/ 150019 w 1200150"/>
              <a:gd name="connsiteY1" fmla="*/ 71437 h 666750"/>
              <a:gd name="connsiteX2" fmla="*/ 133350 w 1200150"/>
              <a:gd name="connsiteY2" fmla="*/ 109537 h 666750"/>
              <a:gd name="connsiteX3" fmla="*/ 104775 w 1200150"/>
              <a:gd name="connsiteY3" fmla="*/ 152400 h 666750"/>
              <a:gd name="connsiteX4" fmla="*/ 80962 w 1200150"/>
              <a:gd name="connsiteY4" fmla="*/ 195262 h 666750"/>
              <a:gd name="connsiteX5" fmla="*/ 71437 w 1200150"/>
              <a:gd name="connsiteY5" fmla="*/ 209550 h 666750"/>
              <a:gd name="connsiteX6" fmla="*/ 57150 w 1200150"/>
              <a:gd name="connsiteY6" fmla="*/ 238125 h 666750"/>
              <a:gd name="connsiteX7" fmla="*/ 42862 w 1200150"/>
              <a:gd name="connsiteY7" fmla="*/ 266700 h 666750"/>
              <a:gd name="connsiteX8" fmla="*/ 28575 w 1200150"/>
              <a:gd name="connsiteY8" fmla="*/ 295275 h 666750"/>
              <a:gd name="connsiteX9" fmla="*/ 19050 w 1200150"/>
              <a:gd name="connsiteY9" fmla="*/ 323850 h 666750"/>
              <a:gd name="connsiteX10" fmla="*/ 0 w 1200150"/>
              <a:gd name="connsiteY10" fmla="*/ 381000 h 666750"/>
              <a:gd name="connsiteX11" fmla="*/ 4762 w 1200150"/>
              <a:gd name="connsiteY11" fmla="*/ 519112 h 666750"/>
              <a:gd name="connsiteX12" fmla="*/ 28575 w 1200150"/>
              <a:gd name="connsiteY12" fmla="*/ 561975 h 666750"/>
              <a:gd name="connsiteX13" fmla="*/ 76200 w 1200150"/>
              <a:gd name="connsiteY13" fmla="*/ 609600 h 666750"/>
              <a:gd name="connsiteX14" fmla="*/ 147637 w 1200150"/>
              <a:gd name="connsiteY14" fmla="*/ 638175 h 666750"/>
              <a:gd name="connsiteX15" fmla="*/ 171450 w 1200150"/>
              <a:gd name="connsiteY15" fmla="*/ 642937 h 666750"/>
              <a:gd name="connsiteX16" fmla="*/ 280987 w 1200150"/>
              <a:gd name="connsiteY16" fmla="*/ 657225 h 666750"/>
              <a:gd name="connsiteX17" fmla="*/ 328612 w 1200150"/>
              <a:gd name="connsiteY17" fmla="*/ 661987 h 666750"/>
              <a:gd name="connsiteX18" fmla="*/ 342900 w 1200150"/>
              <a:gd name="connsiteY18" fmla="*/ 666750 h 666750"/>
              <a:gd name="connsiteX19" fmla="*/ 409575 w 1200150"/>
              <a:gd name="connsiteY19" fmla="*/ 661987 h 666750"/>
              <a:gd name="connsiteX20" fmla="*/ 423862 w 1200150"/>
              <a:gd name="connsiteY20" fmla="*/ 657225 h 666750"/>
              <a:gd name="connsiteX21" fmla="*/ 457200 w 1200150"/>
              <a:gd name="connsiteY21" fmla="*/ 647700 h 666750"/>
              <a:gd name="connsiteX22" fmla="*/ 471487 w 1200150"/>
              <a:gd name="connsiteY22" fmla="*/ 638175 h 666750"/>
              <a:gd name="connsiteX23" fmla="*/ 538162 w 1200150"/>
              <a:gd name="connsiteY23" fmla="*/ 623887 h 666750"/>
              <a:gd name="connsiteX24" fmla="*/ 852487 w 1200150"/>
              <a:gd name="connsiteY24" fmla="*/ 619125 h 666750"/>
              <a:gd name="connsiteX25" fmla="*/ 881062 w 1200150"/>
              <a:gd name="connsiteY25" fmla="*/ 609600 h 666750"/>
              <a:gd name="connsiteX26" fmla="*/ 909637 w 1200150"/>
              <a:gd name="connsiteY26" fmla="*/ 590550 h 666750"/>
              <a:gd name="connsiteX27" fmla="*/ 966787 w 1200150"/>
              <a:gd name="connsiteY27" fmla="*/ 571500 h 666750"/>
              <a:gd name="connsiteX28" fmla="*/ 981075 w 1200150"/>
              <a:gd name="connsiteY28" fmla="*/ 566737 h 666750"/>
              <a:gd name="connsiteX29" fmla="*/ 1023937 w 1200150"/>
              <a:gd name="connsiteY29" fmla="*/ 542925 h 666750"/>
              <a:gd name="connsiteX30" fmla="*/ 1038225 w 1200150"/>
              <a:gd name="connsiteY30" fmla="*/ 528637 h 666750"/>
              <a:gd name="connsiteX31" fmla="*/ 1081087 w 1200150"/>
              <a:gd name="connsiteY31" fmla="*/ 485775 h 666750"/>
              <a:gd name="connsiteX32" fmla="*/ 1095375 w 1200150"/>
              <a:gd name="connsiteY32" fmla="*/ 457200 h 666750"/>
              <a:gd name="connsiteX33" fmla="*/ 1143000 w 1200150"/>
              <a:gd name="connsiteY33" fmla="*/ 409575 h 666750"/>
              <a:gd name="connsiteX34" fmla="*/ 1171575 w 1200150"/>
              <a:gd name="connsiteY34" fmla="*/ 371475 h 666750"/>
              <a:gd name="connsiteX35" fmla="*/ 1190625 w 1200150"/>
              <a:gd name="connsiteY35" fmla="*/ 328612 h 666750"/>
              <a:gd name="connsiteX36" fmla="*/ 1200150 w 1200150"/>
              <a:gd name="connsiteY36" fmla="*/ 300037 h 666750"/>
              <a:gd name="connsiteX37" fmla="*/ 1195387 w 1200150"/>
              <a:gd name="connsiteY37" fmla="*/ 257175 h 666750"/>
              <a:gd name="connsiteX38" fmla="*/ 1157287 w 1200150"/>
              <a:gd name="connsiteY38" fmla="*/ 233362 h 666750"/>
              <a:gd name="connsiteX39" fmla="*/ 1100137 w 1200150"/>
              <a:gd name="connsiteY39" fmla="*/ 204787 h 666750"/>
              <a:gd name="connsiteX40" fmla="*/ 1052512 w 1200150"/>
              <a:gd name="connsiteY40" fmla="*/ 195262 h 666750"/>
              <a:gd name="connsiteX41" fmla="*/ 1009650 w 1200150"/>
              <a:gd name="connsiteY41" fmla="*/ 180975 h 666750"/>
              <a:gd name="connsiteX42" fmla="*/ 966787 w 1200150"/>
              <a:gd name="connsiteY42" fmla="*/ 161925 h 666750"/>
              <a:gd name="connsiteX43" fmla="*/ 938212 w 1200150"/>
              <a:gd name="connsiteY43" fmla="*/ 147637 h 666750"/>
              <a:gd name="connsiteX44" fmla="*/ 909637 w 1200150"/>
              <a:gd name="connsiteY44" fmla="*/ 133350 h 666750"/>
              <a:gd name="connsiteX45" fmla="*/ 881062 w 1200150"/>
              <a:gd name="connsiteY45" fmla="*/ 119062 h 666750"/>
              <a:gd name="connsiteX46" fmla="*/ 852487 w 1200150"/>
              <a:gd name="connsiteY46" fmla="*/ 100012 h 666750"/>
              <a:gd name="connsiteX47" fmla="*/ 823912 w 1200150"/>
              <a:gd name="connsiteY47" fmla="*/ 85725 h 666750"/>
              <a:gd name="connsiteX48" fmla="*/ 781050 w 1200150"/>
              <a:gd name="connsiteY48" fmla="*/ 66675 h 666750"/>
              <a:gd name="connsiteX49" fmla="*/ 766762 w 1200150"/>
              <a:gd name="connsiteY49" fmla="*/ 61912 h 666750"/>
              <a:gd name="connsiteX50" fmla="*/ 709612 w 1200150"/>
              <a:gd name="connsiteY50" fmla="*/ 38100 h 666750"/>
              <a:gd name="connsiteX51" fmla="*/ 566737 w 1200150"/>
              <a:gd name="connsiteY51" fmla="*/ 38100 h 666750"/>
              <a:gd name="connsiteX52" fmla="*/ 547687 w 1200150"/>
              <a:gd name="connsiteY52" fmla="*/ 42862 h 666750"/>
              <a:gd name="connsiteX53" fmla="*/ 471487 w 1200150"/>
              <a:gd name="connsiteY53" fmla="*/ 38100 h 666750"/>
              <a:gd name="connsiteX54" fmla="*/ 442912 w 1200150"/>
              <a:gd name="connsiteY54" fmla="*/ 28575 h 666750"/>
              <a:gd name="connsiteX55" fmla="*/ 400050 w 1200150"/>
              <a:gd name="connsiteY55" fmla="*/ 9525 h 666750"/>
              <a:gd name="connsiteX56" fmla="*/ 371475 w 1200150"/>
              <a:gd name="connsiteY56" fmla="*/ 0 h 666750"/>
              <a:gd name="connsiteX57" fmla="*/ 214312 w 1200150"/>
              <a:gd name="connsiteY57" fmla="*/ 0 h 666750"/>
              <a:gd name="connsiteX58" fmla="*/ 176212 w 1200150"/>
              <a:gd name="connsiteY58" fmla="*/ 42862 h 666750"/>
              <a:gd name="connsiteX0" fmla="*/ 176212 w 1200150"/>
              <a:gd name="connsiteY0" fmla="*/ 42862 h 666750"/>
              <a:gd name="connsiteX1" fmla="*/ 133350 w 1200150"/>
              <a:gd name="connsiteY1" fmla="*/ 109537 h 666750"/>
              <a:gd name="connsiteX2" fmla="*/ 104775 w 1200150"/>
              <a:gd name="connsiteY2" fmla="*/ 152400 h 666750"/>
              <a:gd name="connsiteX3" fmla="*/ 80962 w 1200150"/>
              <a:gd name="connsiteY3" fmla="*/ 195262 h 666750"/>
              <a:gd name="connsiteX4" fmla="*/ 71437 w 1200150"/>
              <a:gd name="connsiteY4" fmla="*/ 209550 h 666750"/>
              <a:gd name="connsiteX5" fmla="*/ 57150 w 1200150"/>
              <a:gd name="connsiteY5" fmla="*/ 238125 h 666750"/>
              <a:gd name="connsiteX6" fmla="*/ 42862 w 1200150"/>
              <a:gd name="connsiteY6" fmla="*/ 266700 h 666750"/>
              <a:gd name="connsiteX7" fmla="*/ 28575 w 1200150"/>
              <a:gd name="connsiteY7" fmla="*/ 295275 h 666750"/>
              <a:gd name="connsiteX8" fmla="*/ 19050 w 1200150"/>
              <a:gd name="connsiteY8" fmla="*/ 323850 h 666750"/>
              <a:gd name="connsiteX9" fmla="*/ 0 w 1200150"/>
              <a:gd name="connsiteY9" fmla="*/ 381000 h 666750"/>
              <a:gd name="connsiteX10" fmla="*/ 4762 w 1200150"/>
              <a:gd name="connsiteY10" fmla="*/ 519112 h 666750"/>
              <a:gd name="connsiteX11" fmla="*/ 28575 w 1200150"/>
              <a:gd name="connsiteY11" fmla="*/ 561975 h 666750"/>
              <a:gd name="connsiteX12" fmla="*/ 76200 w 1200150"/>
              <a:gd name="connsiteY12" fmla="*/ 609600 h 666750"/>
              <a:gd name="connsiteX13" fmla="*/ 147637 w 1200150"/>
              <a:gd name="connsiteY13" fmla="*/ 638175 h 666750"/>
              <a:gd name="connsiteX14" fmla="*/ 171450 w 1200150"/>
              <a:gd name="connsiteY14" fmla="*/ 642937 h 666750"/>
              <a:gd name="connsiteX15" fmla="*/ 280987 w 1200150"/>
              <a:gd name="connsiteY15" fmla="*/ 657225 h 666750"/>
              <a:gd name="connsiteX16" fmla="*/ 328612 w 1200150"/>
              <a:gd name="connsiteY16" fmla="*/ 661987 h 666750"/>
              <a:gd name="connsiteX17" fmla="*/ 342900 w 1200150"/>
              <a:gd name="connsiteY17" fmla="*/ 666750 h 666750"/>
              <a:gd name="connsiteX18" fmla="*/ 409575 w 1200150"/>
              <a:gd name="connsiteY18" fmla="*/ 661987 h 666750"/>
              <a:gd name="connsiteX19" fmla="*/ 423862 w 1200150"/>
              <a:gd name="connsiteY19" fmla="*/ 657225 h 666750"/>
              <a:gd name="connsiteX20" fmla="*/ 457200 w 1200150"/>
              <a:gd name="connsiteY20" fmla="*/ 647700 h 666750"/>
              <a:gd name="connsiteX21" fmla="*/ 471487 w 1200150"/>
              <a:gd name="connsiteY21" fmla="*/ 638175 h 666750"/>
              <a:gd name="connsiteX22" fmla="*/ 538162 w 1200150"/>
              <a:gd name="connsiteY22" fmla="*/ 623887 h 666750"/>
              <a:gd name="connsiteX23" fmla="*/ 852487 w 1200150"/>
              <a:gd name="connsiteY23" fmla="*/ 619125 h 666750"/>
              <a:gd name="connsiteX24" fmla="*/ 881062 w 1200150"/>
              <a:gd name="connsiteY24" fmla="*/ 609600 h 666750"/>
              <a:gd name="connsiteX25" fmla="*/ 909637 w 1200150"/>
              <a:gd name="connsiteY25" fmla="*/ 590550 h 666750"/>
              <a:gd name="connsiteX26" fmla="*/ 966787 w 1200150"/>
              <a:gd name="connsiteY26" fmla="*/ 571500 h 666750"/>
              <a:gd name="connsiteX27" fmla="*/ 981075 w 1200150"/>
              <a:gd name="connsiteY27" fmla="*/ 566737 h 666750"/>
              <a:gd name="connsiteX28" fmla="*/ 1023937 w 1200150"/>
              <a:gd name="connsiteY28" fmla="*/ 542925 h 666750"/>
              <a:gd name="connsiteX29" fmla="*/ 1038225 w 1200150"/>
              <a:gd name="connsiteY29" fmla="*/ 528637 h 666750"/>
              <a:gd name="connsiteX30" fmla="*/ 1081087 w 1200150"/>
              <a:gd name="connsiteY30" fmla="*/ 485775 h 666750"/>
              <a:gd name="connsiteX31" fmla="*/ 1095375 w 1200150"/>
              <a:gd name="connsiteY31" fmla="*/ 457200 h 666750"/>
              <a:gd name="connsiteX32" fmla="*/ 1143000 w 1200150"/>
              <a:gd name="connsiteY32" fmla="*/ 409575 h 666750"/>
              <a:gd name="connsiteX33" fmla="*/ 1171575 w 1200150"/>
              <a:gd name="connsiteY33" fmla="*/ 371475 h 666750"/>
              <a:gd name="connsiteX34" fmla="*/ 1190625 w 1200150"/>
              <a:gd name="connsiteY34" fmla="*/ 328612 h 666750"/>
              <a:gd name="connsiteX35" fmla="*/ 1200150 w 1200150"/>
              <a:gd name="connsiteY35" fmla="*/ 300037 h 666750"/>
              <a:gd name="connsiteX36" fmla="*/ 1195387 w 1200150"/>
              <a:gd name="connsiteY36" fmla="*/ 257175 h 666750"/>
              <a:gd name="connsiteX37" fmla="*/ 1157287 w 1200150"/>
              <a:gd name="connsiteY37" fmla="*/ 233362 h 666750"/>
              <a:gd name="connsiteX38" fmla="*/ 1100137 w 1200150"/>
              <a:gd name="connsiteY38" fmla="*/ 204787 h 666750"/>
              <a:gd name="connsiteX39" fmla="*/ 1052512 w 1200150"/>
              <a:gd name="connsiteY39" fmla="*/ 195262 h 666750"/>
              <a:gd name="connsiteX40" fmla="*/ 1009650 w 1200150"/>
              <a:gd name="connsiteY40" fmla="*/ 180975 h 666750"/>
              <a:gd name="connsiteX41" fmla="*/ 966787 w 1200150"/>
              <a:gd name="connsiteY41" fmla="*/ 161925 h 666750"/>
              <a:gd name="connsiteX42" fmla="*/ 938212 w 1200150"/>
              <a:gd name="connsiteY42" fmla="*/ 147637 h 666750"/>
              <a:gd name="connsiteX43" fmla="*/ 909637 w 1200150"/>
              <a:gd name="connsiteY43" fmla="*/ 133350 h 666750"/>
              <a:gd name="connsiteX44" fmla="*/ 881062 w 1200150"/>
              <a:gd name="connsiteY44" fmla="*/ 119062 h 666750"/>
              <a:gd name="connsiteX45" fmla="*/ 852487 w 1200150"/>
              <a:gd name="connsiteY45" fmla="*/ 100012 h 666750"/>
              <a:gd name="connsiteX46" fmla="*/ 823912 w 1200150"/>
              <a:gd name="connsiteY46" fmla="*/ 85725 h 666750"/>
              <a:gd name="connsiteX47" fmla="*/ 781050 w 1200150"/>
              <a:gd name="connsiteY47" fmla="*/ 66675 h 666750"/>
              <a:gd name="connsiteX48" fmla="*/ 766762 w 1200150"/>
              <a:gd name="connsiteY48" fmla="*/ 61912 h 666750"/>
              <a:gd name="connsiteX49" fmla="*/ 709612 w 1200150"/>
              <a:gd name="connsiteY49" fmla="*/ 38100 h 666750"/>
              <a:gd name="connsiteX50" fmla="*/ 566737 w 1200150"/>
              <a:gd name="connsiteY50" fmla="*/ 38100 h 666750"/>
              <a:gd name="connsiteX51" fmla="*/ 547687 w 1200150"/>
              <a:gd name="connsiteY51" fmla="*/ 42862 h 666750"/>
              <a:gd name="connsiteX52" fmla="*/ 471487 w 1200150"/>
              <a:gd name="connsiteY52" fmla="*/ 38100 h 666750"/>
              <a:gd name="connsiteX53" fmla="*/ 442912 w 1200150"/>
              <a:gd name="connsiteY53" fmla="*/ 28575 h 666750"/>
              <a:gd name="connsiteX54" fmla="*/ 400050 w 1200150"/>
              <a:gd name="connsiteY54" fmla="*/ 9525 h 666750"/>
              <a:gd name="connsiteX55" fmla="*/ 371475 w 1200150"/>
              <a:gd name="connsiteY55" fmla="*/ 0 h 666750"/>
              <a:gd name="connsiteX56" fmla="*/ 214312 w 1200150"/>
              <a:gd name="connsiteY56" fmla="*/ 0 h 666750"/>
              <a:gd name="connsiteX57" fmla="*/ 176212 w 1200150"/>
              <a:gd name="connsiteY57" fmla="*/ 42862 h 666750"/>
              <a:gd name="connsiteX0" fmla="*/ 176212 w 1200150"/>
              <a:gd name="connsiteY0" fmla="*/ 42988 h 666876"/>
              <a:gd name="connsiteX1" fmla="*/ 133350 w 1200150"/>
              <a:gd name="connsiteY1" fmla="*/ 109663 h 666876"/>
              <a:gd name="connsiteX2" fmla="*/ 104775 w 1200150"/>
              <a:gd name="connsiteY2" fmla="*/ 152526 h 666876"/>
              <a:gd name="connsiteX3" fmla="*/ 80962 w 1200150"/>
              <a:gd name="connsiteY3" fmla="*/ 195388 h 666876"/>
              <a:gd name="connsiteX4" fmla="*/ 71437 w 1200150"/>
              <a:gd name="connsiteY4" fmla="*/ 209676 h 666876"/>
              <a:gd name="connsiteX5" fmla="*/ 57150 w 1200150"/>
              <a:gd name="connsiteY5" fmla="*/ 238251 h 666876"/>
              <a:gd name="connsiteX6" fmla="*/ 42862 w 1200150"/>
              <a:gd name="connsiteY6" fmla="*/ 266826 h 666876"/>
              <a:gd name="connsiteX7" fmla="*/ 28575 w 1200150"/>
              <a:gd name="connsiteY7" fmla="*/ 295401 h 666876"/>
              <a:gd name="connsiteX8" fmla="*/ 19050 w 1200150"/>
              <a:gd name="connsiteY8" fmla="*/ 323976 h 666876"/>
              <a:gd name="connsiteX9" fmla="*/ 0 w 1200150"/>
              <a:gd name="connsiteY9" fmla="*/ 381126 h 666876"/>
              <a:gd name="connsiteX10" fmla="*/ 4762 w 1200150"/>
              <a:gd name="connsiteY10" fmla="*/ 519238 h 666876"/>
              <a:gd name="connsiteX11" fmla="*/ 28575 w 1200150"/>
              <a:gd name="connsiteY11" fmla="*/ 562101 h 666876"/>
              <a:gd name="connsiteX12" fmla="*/ 76200 w 1200150"/>
              <a:gd name="connsiteY12" fmla="*/ 609726 h 666876"/>
              <a:gd name="connsiteX13" fmla="*/ 147637 w 1200150"/>
              <a:gd name="connsiteY13" fmla="*/ 638301 h 666876"/>
              <a:gd name="connsiteX14" fmla="*/ 171450 w 1200150"/>
              <a:gd name="connsiteY14" fmla="*/ 643063 h 666876"/>
              <a:gd name="connsiteX15" fmla="*/ 280987 w 1200150"/>
              <a:gd name="connsiteY15" fmla="*/ 657351 h 666876"/>
              <a:gd name="connsiteX16" fmla="*/ 328612 w 1200150"/>
              <a:gd name="connsiteY16" fmla="*/ 662113 h 666876"/>
              <a:gd name="connsiteX17" fmla="*/ 342900 w 1200150"/>
              <a:gd name="connsiteY17" fmla="*/ 666876 h 666876"/>
              <a:gd name="connsiteX18" fmla="*/ 409575 w 1200150"/>
              <a:gd name="connsiteY18" fmla="*/ 662113 h 666876"/>
              <a:gd name="connsiteX19" fmla="*/ 423862 w 1200150"/>
              <a:gd name="connsiteY19" fmla="*/ 657351 h 666876"/>
              <a:gd name="connsiteX20" fmla="*/ 457200 w 1200150"/>
              <a:gd name="connsiteY20" fmla="*/ 647826 h 666876"/>
              <a:gd name="connsiteX21" fmla="*/ 471487 w 1200150"/>
              <a:gd name="connsiteY21" fmla="*/ 638301 h 666876"/>
              <a:gd name="connsiteX22" fmla="*/ 538162 w 1200150"/>
              <a:gd name="connsiteY22" fmla="*/ 624013 h 666876"/>
              <a:gd name="connsiteX23" fmla="*/ 852487 w 1200150"/>
              <a:gd name="connsiteY23" fmla="*/ 619251 h 666876"/>
              <a:gd name="connsiteX24" fmla="*/ 881062 w 1200150"/>
              <a:gd name="connsiteY24" fmla="*/ 609726 h 666876"/>
              <a:gd name="connsiteX25" fmla="*/ 909637 w 1200150"/>
              <a:gd name="connsiteY25" fmla="*/ 590676 h 666876"/>
              <a:gd name="connsiteX26" fmla="*/ 966787 w 1200150"/>
              <a:gd name="connsiteY26" fmla="*/ 571626 h 666876"/>
              <a:gd name="connsiteX27" fmla="*/ 981075 w 1200150"/>
              <a:gd name="connsiteY27" fmla="*/ 566863 h 666876"/>
              <a:gd name="connsiteX28" fmla="*/ 1023937 w 1200150"/>
              <a:gd name="connsiteY28" fmla="*/ 543051 h 666876"/>
              <a:gd name="connsiteX29" fmla="*/ 1038225 w 1200150"/>
              <a:gd name="connsiteY29" fmla="*/ 528763 h 666876"/>
              <a:gd name="connsiteX30" fmla="*/ 1081087 w 1200150"/>
              <a:gd name="connsiteY30" fmla="*/ 485901 h 666876"/>
              <a:gd name="connsiteX31" fmla="*/ 1095375 w 1200150"/>
              <a:gd name="connsiteY31" fmla="*/ 457326 h 666876"/>
              <a:gd name="connsiteX32" fmla="*/ 1143000 w 1200150"/>
              <a:gd name="connsiteY32" fmla="*/ 409701 h 666876"/>
              <a:gd name="connsiteX33" fmla="*/ 1171575 w 1200150"/>
              <a:gd name="connsiteY33" fmla="*/ 371601 h 666876"/>
              <a:gd name="connsiteX34" fmla="*/ 1190625 w 1200150"/>
              <a:gd name="connsiteY34" fmla="*/ 328738 h 666876"/>
              <a:gd name="connsiteX35" fmla="*/ 1200150 w 1200150"/>
              <a:gd name="connsiteY35" fmla="*/ 300163 h 666876"/>
              <a:gd name="connsiteX36" fmla="*/ 1195387 w 1200150"/>
              <a:gd name="connsiteY36" fmla="*/ 257301 h 666876"/>
              <a:gd name="connsiteX37" fmla="*/ 1157287 w 1200150"/>
              <a:gd name="connsiteY37" fmla="*/ 233488 h 666876"/>
              <a:gd name="connsiteX38" fmla="*/ 1100137 w 1200150"/>
              <a:gd name="connsiteY38" fmla="*/ 204913 h 666876"/>
              <a:gd name="connsiteX39" fmla="*/ 1052512 w 1200150"/>
              <a:gd name="connsiteY39" fmla="*/ 195388 h 666876"/>
              <a:gd name="connsiteX40" fmla="*/ 1009650 w 1200150"/>
              <a:gd name="connsiteY40" fmla="*/ 181101 h 666876"/>
              <a:gd name="connsiteX41" fmla="*/ 966787 w 1200150"/>
              <a:gd name="connsiteY41" fmla="*/ 162051 h 666876"/>
              <a:gd name="connsiteX42" fmla="*/ 938212 w 1200150"/>
              <a:gd name="connsiteY42" fmla="*/ 147763 h 666876"/>
              <a:gd name="connsiteX43" fmla="*/ 909637 w 1200150"/>
              <a:gd name="connsiteY43" fmla="*/ 133476 h 666876"/>
              <a:gd name="connsiteX44" fmla="*/ 881062 w 1200150"/>
              <a:gd name="connsiteY44" fmla="*/ 119188 h 666876"/>
              <a:gd name="connsiteX45" fmla="*/ 852487 w 1200150"/>
              <a:gd name="connsiteY45" fmla="*/ 100138 h 666876"/>
              <a:gd name="connsiteX46" fmla="*/ 823912 w 1200150"/>
              <a:gd name="connsiteY46" fmla="*/ 85851 h 666876"/>
              <a:gd name="connsiteX47" fmla="*/ 781050 w 1200150"/>
              <a:gd name="connsiteY47" fmla="*/ 66801 h 666876"/>
              <a:gd name="connsiteX48" fmla="*/ 766762 w 1200150"/>
              <a:gd name="connsiteY48" fmla="*/ 62038 h 666876"/>
              <a:gd name="connsiteX49" fmla="*/ 709612 w 1200150"/>
              <a:gd name="connsiteY49" fmla="*/ 38226 h 666876"/>
              <a:gd name="connsiteX50" fmla="*/ 566737 w 1200150"/>
              <a:gd name="connsiteY50" fmla="*/ 38226 h 666876"/>
              <a:gd name="connsiteX51" fmla="*/ 547687 w 1200150"/>
              <a:gd name="connsiteY51" fmla="*/ 42988 h 666876"/>
              <a:gd name="connsiteX52" fmla="*/ 471487 w 1200150"/>
              <a:gd name="connsiteY52" fmla="*/ 38226 h 666876"/>
              <a:gd name="connsiteX53" fmla="*/ 442912 w 1200150"/>
              <a:gd name="connsiteY53" fmla="*/ 28701 h 666876"/>
              <a:gd name="connsiteX54" fmla="*/ 400050 w 1200150"/>
              <a:gd name="connsiteY54" fmla="*/ 9651 h 666876"/>
              <a:gd name="connsiteX55" fmla="*/ 371475 w 1200150"/>
              <a:gd name="connsiteY55" fmla="*/ 126 h 666876"/>
              <a:gd name="connsiteX56" fmla="*/ 223837 w 1200150"/>
              <a:gd name="connsiteY56" fmla="*/ 16794 h 666876"/>
              <a:gd name="connsiteX57" fmla="*/ 176212 w 1200150"/>
              <a:gd name="connsiteY57" fmla="*/ 42988 h 666876"/>
              <a:gd name="connsiteX0" fmla="*/ 195262 w 1200150"/>
              <a:gd name="connsiteY0" fmla="*/ 45369 h 666876"/>
              <a:gd name="connsiteX1" fmla="*/ 133350 w 1200150"/>
              <a:gd name="connsiteY1" fmla="*/ 109663 h 666876"/>
              <a:gd name="connsiteX2" fmla="*/ 104775 w 1200150"/>
              <a:gd name="connsiteY2" fmla="*/ 152526 h 666876"/>
              <a:gd name="connsiteX3" fmla="*/ 80962 w 1200150"/>
              <a:gd name="connsiteY3" fmla="*/ 195388 h 666876"/>
              <a:gd name="connsiteX4" fmla="*/ 71437 w 1200150"/>
              <a:gd name="connsiteY4" fmla="*/ 209676 h 666876"/>
              <a:gd name="connsiteX5" fmla="*/ 57150 w 1200150"/>
              <a:gd name="connsiteY5" fmla="*/ 238251 h 666876"/>
              <a:gd name="connsiteX6" fmla="*/ 42862 w 1200150"/>
              <a:gd name="connsiteY6" fmla="*/ 266826 h 666876"/>
              <a:gd name="connsiteX7" fmla="*/ 28575 w 1200150"/>
              <a:gd name="connsiteY7" fmla="*/ 295401 h 666876"/>
              <a:gd name="connsiteX8" fmla="*/ 19050 w 1200150"/>
              <a:gd name="connsiteY8" fmla="*/ 323976 h 666876"/>
              <a:gd name="connsiteX9" fmla="*/ 0 w 1200150"/>
              <a:gd name="connsiteY9" fmla="*/ 381126 h 666876"/>
              <a:gd name="connsiteX10" fmla="*/ 4762 w 1200150"/>
              <a:gd name="connsiteY10" fmla="*/ 519238 h 666876"/>
              <a:gd name="connsiteX11" fmla="*/ 28575 w 1200150"/>
              <a:gd name="connsiteY11" fmla="*/ 562101 h 666876"/>
              <a:gd name="connsiteX12" fmla="*/ 76200 w 1200150"/>
              <a:gd name="connsiteY12" fmla="*/ 609726 h 666876"/>
              <a:gd name="connsiteX13" fmla="*/ 147637 w 1200150"/>
              <a:gd name="connsiteY13" fmla="*/ 638301 h 666876"/>
              <a:gd name="connsiteX14" fmla="*/ 171450 w 1200150"/>
              <a:gd name="connsiteY14" fmla="*/ 643063 h 666876"/>
              <a:gd name="connsiteX15" fmla="*/ 280987 w 1200150"/>
              <a:gd name="connsiteY15" fmla="*/ 657351 h 666876"/>
              <a:gd name="connsiteX16" fmla="*/ 328612 w 1200150"/>
              <a:gd name="connsiteY16" fmla="*/ 662113 h 666876"/>
              <a:gd name="connsiteX17" fmla="*/ 342900 w 1200150"/>
              <a:gd name="connsiteY17" fmla="*/ 666876 h 666876"/>
              <a:gd name="connsiteX18" fmla="*/ 409575 w 1200150"/>
              <a:gd name="connsiteY18" fmla="*/ 662113 h 666876"/>
              <a:gd name="connsiteX19" fmla="*/ 423862 w 1200150"/>
              <a:gd name="connsiteY19" fmla="*/ 657351 h 666876"/>
              <a:gd name="connsiteX20" fmla="*/ 457200 w 1200150"/>
              <a:gd name="connsiteY20" fmla="*/ 647826 h 666876"/>
              <a:gd name="connsiteX21" fmla="*/ 471487 w 1200150"/>
              <a:gd name="connsiteY21" fmla="*/ 638301 h 666876"/>
              <a:gd name="connsiteX22" fmla="*/ 538162 w 1200150"/>
              <a:gd name="connsiteY22" fmla="*/ 624013 h 666876"/>
              <a:gd name="connsiteX23" fmla="*/ 852487 w 1200150"/>
              <a:gd name="connsiteY23" fmla="*/ 619251 h 666876"/>
              <a:gd name="connsiteX24" fmla="*/ 881062 w 1200150"/>
              <a:gd name="connsiteY24" fmla="*/ 609726 h 666876"/>
              <a:gd name="connsiteX25" fmla="*/ 909637 w 1200150"/>
              <a:gd name="connsiteY25" fmla="*/ 590676 h 666876"/>
              <a:gd name="connsiteX26" fmla="*/ 966787 w 1200150"/>
              <a:gd name="connsiteY26" fmla="*/ 571626 h 666876"/>
              <a:gd name="connsiteX27" fmla="*/ 981075 w 1200150"/>
              <a:gd name="connsiteY27" fmla="*/ 566863 h 666876"/>
              <a:gd name="connsiteX28" fmla="*/ 1023937 w 1200150"/>
              <a:gd name="connsiteY28" fmla="*/ 543051 h 666876"/>
              <a:gd name="connsiteX29" fmla="*/ 1038225 w 1200150"/>
              <a:gd name="connsiteY29" fmla="*/ 528763 h 666876"/>
              <a:gd name="connsiteX30" fmla="*/ 1081087 w 1200150"/>
              <a:gd name="connsiteY30" fmla="*/ 485901 h 666876"/>
              <a:gd name="connsiteX31" fmla="*/ 1095375 w 1200150"/>
              <a:gd name="connsiteY31" fmla="*/ 457326 h 666876"/>
              <a:gd name="connsiteX32" fmla="*/ 1143000 w 1200150"/>
              <a:gd name="connsiteY32" fmla="*/ 409701 h 666876"/>
              <a:gd name="connsiteX33" fmla="*/ 1171575 w 1200150"/>
              <a:gd name="connsiteY33" fmla="*/ 371601 h 666876"/>
              <a:gd name="connsiteX34" fmla="*/ 1190625 w 1200150"/>
              <a:gd name="connsiteY34" fmla="*/ 328738 h 666876"/>
              <a:gd name="connsiteX35" fmla="*/ 1200150 w 1200150"/>
              <a:gd name="connsiteY35" fmla="*/ 300163 h 666876"/>
              <a:gd name="connsiteX36" fmla="*/ 1195387 w 1200150"/>
              <a:gd name="connsiteY36" fmla="*/ 257301 h 666876"/>
              <a:gd name="connsiteX37" fmla="*/ 1157287 w 1200150"/>
              <a:gd name="connsiteY37" fmla="*/ 233488 h 666876"/>
              <a:gd name="connsiteX38" fmla="*/ 1100137 w 1200150"/>
              <a:gd name="connsiteY38" fmla="*/ 204913 h 666876"/>
              <a:gd name="connsiteX39" fmla="*/ 1052512 w 1200150"/>
              <a:gd name="connsiteY39" fmla="*/ 195388 h 666876"/>
              <a:gd name="connsiteX40" fmla="*/ 1009650 w 1200150"/>
              <a:gd name="connsiteY40" fmla="*/ 181101 h 666876"/>
              <a:gd name="connsiteX41" fmla="*/ 966787 w 1200150"/>
              <a:gd name="connsiteY41" fmla="*/ 162051 h 666876"/>
              <a:gd name="connsiteX42" fmla="*/ 938212 w 1200150"/>
              <a:gd name="connsiteY42" fmla="*/ 147763 h 666876"/>
              <a:gd name="connsiteX43" fmla="*/ 909637 w 1200150"/>
              <a:gd name="connsiteY43" fmla="*/ 133476 h 666876"/>
              <a:gd name="connsiteX44" fmla="*/ 881062 w 1200150"/>
              <a:gd name="connsiteY44" fmla="*/ 119188 h 666876"/>
              <a:gd name="connsiteX45" fmla="*/ 852487 w 1200150"/>
              <a:gd name="connsiteY45" fmla="*/ 100138 h 666876"/>
              <a:gd name="connsiteX46" fmla="*/ 823912 w 1200150"/>
              <a:gd name="connsiteY46" fmla="*/ 85851 h 666876"/>
              <a:gd name="connsiteX47" fmla="*/ 781050 w 1200150"/>
              <a:gd name="connsiteY47" fmla="*/ 66801 h 666876"/>
              <a:gd name="connsiteX48" fmla="*/ 766762 w 1200150"/>
              <a:gd name="connsiteY48" fmla="*/ 62038 h 666876"/>
              <a:gd name="connsiteX49" fmla="*/ 709612 w 1200150"/>
              <a:gd name="connsiteY49" fmla="*/ 38226 h 666876"/>
              <a:gd name="connsiteX50" fmla="*/ 566737 w 1200150"/>
              <a:gd name="connsiteY50" fmla="*/ 38226 h 666876"/>
              <a:gd name="connsiteX51" fmla="*/ 547687 w 1200150"/>
              <a:gd name="connsiteY51" fmla="*/ 42988 h 666876"/>
              <a:gd name="connsiteX52" fmla="*/ 471487 w 1200150"/>
              <a:gd name="connsiteY52" fmla="*/ 38226 h 666876"/>
              <a:gd name="connsiteX53" fmla="*/ 442912 w 1200150"/>
              <a:gd name="connsiteY53" fmla="*/ 28701 h 666876"/>
              <a:gd name="connsiteX54" fmla="*/ 400050 w 1200150"/>
              <a:gd name="connsiteY54" fmla="*/ 9651 h 666876"/>
              <a:gd name="connsiteX55" fmla="*/ 371475 w 1200150"/>
              <a:gd name="connsiteY55" fmla="*/ 126 h 666876"/>
              <a:gd name="connsiteX56" fmla="*/ 223837 w 1200150"/>
              <a:gd name="connsiteY56" fmla="*/ 16794 h 666876"/>
              <a:gd name="connsiteX57" fmla="*/ 195262 w 1200150"/>
              <a:gd name="connsiteY57" fmla="*/ 45369 h 666876"/>
              <a:gd name="connsiteX0" fmla="*/ 195262 w 1200150"/>
              <a:gd name="connsiteY0" fmla="*/ 45369 h 666876"/>
              <a:gd name="connsiteX1" fmla="*/ 133350 w 1200150"/>
              <a:gd name="connsiteY1" fmla="*/ 109663 h 666876"/>
              <a:gd name="connsiteX2" fmla="*/ 104775 w 1200150"/>
              <a:gd name="connsiteY2" fmla="*/ 152526 h 666876"/>
              <a:gd name="connsiteX3" fmla="*/ 80962 w 1200150"/>
              <a:gd name="connsiteY3" fmla="*/ 195388 h 666876"/>
              <a:gd name="connsiteX4" fmla="*/ 57150 w 1200150"/>
              <a:gd name="connsiteY4" fmla="*/ 238251 h 666876"/>
              <a:gd name="connsiteX5" fmla="*/ 42862 w 1200150"/>
              <a:gd name="connsiteY5" fmla="*/ 266826 h 666876"/>
              <a:gd name="connsiteX6" fmla="*/ 28575 w 1200150"/>
              <a:gd name="connsiteY6" fmla="*/ 295401 h 666876"/>
              <a:gd name="connsiteX7" fmla="*/ 19050 w 1200150"/>
              <a:gd name="connsiteY7" fmla="*/ 323976 h 666876"/>
              <a:gd name="connsiteX8" fmla="*/ 0 w 1200150"/>
              <a:gd name="connsiteY8" fmla="*/ 381126 h 666876"/>
              <a:gd name="connsiteX9" fmla="*/ 4762 w 1200150"/>
              <a:gd name="connsiteY9" fmla="*/ 519238 h 666876"/>
              <a:gd name="connsiteX10" fmla="*/ 28575 w 1200150"/>
              <a:gd name="connsiteY10" fmla="*/ 562101 h 666876"/>
              <a:gd name="connsiteX11" fmla="*/ 76200 w 1200150"/>
              <a:gd name="connsiteY11" fmla="*/ 609726 h 666876"/>
              <a:gd name="connsiteX12" fmla="*/ 147637 w 1200150"/>
              <a:gd name="connsiteY12" fmla="*/ 638301 h 666876"/>
              <a:gd name="connsiteX13" fmla="*/ 171450 w 1200150"/>
              <a:gd name="connsiteY13" fmla="*/ 643063 h 666876"/>
              <a:gd name="connsiteX14" fmla="*/ 280987 w 1200150"/>
              <a:gd name="connsiteY14" fmla="*/ 657351 h 666876"/>
              <a:gd name="connsiteX15" fmla="*/ 328612 w 1200150"/>
              <a:gd name="connsiteY15" fmla="*/ 662113 h 666876"/>
              <a:gd name="connsiteX16" fmla="*/ 342900 w 1200150"/>
              <a:gd name="connsiteY16" fmla="*/ 666876 h 666876"/>
              <a:gd name="connsiteX17" fmla="*/ 409575 w 1200150"/>
              <a:gd name="connsiteY17" fmla="*/ 662113 h 666876"/>
              <a:gd name="connsiteX18" fmla="*/ 423862 w 1200150"/>
              <a:gd name="connsiteY18" fmla="*/ 657351 h 666876"/>
              <a:gd name="connsiteX19" fmla="*/ 457200 w 1200150"/>
              <a:gd name="connsiteY19" fmla="*/ 647826 h 666876"/>
              <a:gd name="connsiteX20" fmla="*/ 471487 w 1200150"/>
              <a:gd name="connsiteY20" fmla="*/ 638301 h 666876"/>
              <a:gd name="connsiteX21" fmla="*/ 538162 w 1200150"/>
              <a:gd name="connsiteY21" fmla="*/ 624013 h 666876"/>
              <a:gd name="connsiteX22" fmla="*/ 852487 w 1200150"/>
              <a:gd name="connsiteY22" fmla="*/ 619251 h 666876"/>
              <a:gd name="connsiteX23" fmla="*/ 881062 w 1200150"/>
              <a:gd name="connsiteY23" fmla="*/ 609726 h 666876"/>
              <a:gd name="connsiteX24" fmla="*/ 909637 w 1200150"/>
              <a:gd name="connsiteY24" fmla="*/ 590676 h 666876"/>
              <a:gd name="connsiteX25" fmla="*/ 966787 w 1200150"/>
              <a:gd name="connsiteY25" fmla="*/ 571626 h 666876"/>
              <a:gd name="connsiteX26" fmla="*/ 981075 w 1200150"/>
              <a:gd name="connsiteY26" fmla="*/ 566863 h 666876"/>
              <a:gd name="connsiteX27" fmla="*/ 1023937 w 1200150"/>
              <a:gd name="connsiteY27" fmla="*/ 543051 h 666876"/>
              <a:gd name="connsiteX28" fmla="*/ 1038225 w 1200150"/>
              <a:gd name="connsiteY28" fmla="*/ 528763 h 666876"/>
              <a:gd name="connsiteX29" fmla="*/ 1081087 w 1200150"/>
              <a:gd name="connsiteY29" fmla="*/ 485901 h 666876"/>
              <a:gd name="connsiteX30" fmla="*/ 1095375 w 1200150"/>
              <a:gd name="connsiteY30" fmla="*/ 457326 h 666876"/>
              <a:gd name="connsiteX31" fmla="*/ 1143000 w 1200150"/>
              <a:gd name="connsiteY31" fmla="*/ 409701 h 666876"/>
              <a:gd name="connsiteX32" fmla="*/ 1171575 w 1200150"/>
              <a:gd name="connsiteY32" fmla="*/ 371601 h 666876"/>
              <a:gd name="connsiteX33" fmla="*/ 1190625 w 1200150"/>
              <a:gd name="connsiteY33" fmla="*/ 328738 h 666876"/>
              <a:gd name="connsiteX34" fmla="*/ 1200150 w 1200150"/>
              <a:gd name="connsiteY34" fmla="*/ 300163 h 666876"/>
              <a:gd name="connsiteX35" fmla="*/ 1195387 w 1200150"/>
              <a:gd name="connsiteY35" fmla="*/ 257301 h 666876"/>
              <a:gd name="connsiteX36" fmla="*/ 1157287 w 1200150"/>
              <a:gd name="connsiteY36" fmla="*/ 233488 h 666876"/>
              <a:gd name="connsiteX37" fmla="*/ 1100137 w 1200150"/>
              <a:gd name="connsiteY37" fmla="*/ 204913 h 666876"/>
              <a:gd name="connsiteX38" fmla="*/ 1052512 w 1200150"/>
              <a:gd name="connsiteY38" fmla="*/ 195388 h 666876"/>
              <a:gd name="connsiteX39" fmla="*/ 1009650 w 1200150"/>
              <a:gd name="connsiteY39" fmla="*/ 181101 h 666876"/>
              <a:gd name="connsiteX40" fmla="*/ 966787 w 1200150"/>
              <a:gd name="connsiteY40" fmla="*/ 162051 h 666876"/>
              <a:gd name="connsiteX41" fmla="*/ 938212 w 1200150"/>
              <a:gd name="connsiteY41" fmla="*/ 147763 h 666876"/>
              <a:gd name="connsiteX42" fmla="*/ 909637 w 1200150"/>
              <a:gd name="connsiteY42" fmla="*/ 133476 h 666876"/>
              <a:gd name="connsiteX43" fmla="*/ 881062 w 1200150"/>
              <a:gd name="connsiteY43" fmla="*/ 119188 h 666876"/>
              <a:gd name="connsiteX44" fmla="*/ 852487 w 1200150"/>
              <a:gd name="connsiteY44" fmla="*/ 100138 h 666876"/>
              <a:gd name="connsiteX45" fmla="*/ 823912 w 1200150"/>
              <a:gd name="connsiteY45" fmla="*/ 85851 h 666876"/>
              <a:gd name="connsiteX46" fmla="*/ 781050 w 1200150"/>
              <a:gd name="connsiteY46" fmla="*/ 66801 h 666876"/>
              <a:gd name="connsiteX47" fmla="*/ 766762 w 1200150"/>
              <a:gd name="connsiteY47" fmla="*/ 62038 h 666876"/>
              <a:gd name="connsiteX48" fmla="*/ 709612 w 1200150"/>
              <a:gd name="connsiteY48" fmla="*/ 38226 h 666876"/>
              <a:gd name="connsiteX49" fmla="*/ 566737 w 1200150"/>
              <a:gd name="connsiteY49" fmla="*/ 38226 h 666876"/>
              <a:gd name="connsiteX50" fmla="*/ 547687 w 1200150"/>
              <a:gd name="connsiteY50" fmla="*/ 42988 h 666876"/>
              <a:gd name="connsiteX51" fmla="*/ 471487 w 1200150"/>
              <a:gd name="connsiteY51" fmla="*/ 38226 h 666876"/>
              <a:gd name="connsiteX52" fmla="*/ 442912 w 1200150"/>
              <a:gd name="connsiteY52" fmla="*/ 28701 h 666876"/>
              <a:gd name="connsiteX53" fmla="*/ 400050 w 1200150"/>
              <a:gd name="connsiteY53" fmla="*/ 9651 h 666876"/>
              <a:gd name="connsiteX54" fmla="*/ 371475 w 1200150"/>
              <a:gd name="connsiteY54" fmla="*/ 126 h 666876"/>
              <a:gd name="connsiteX55" fmla="*/ 223837 w 1200150"/>
              <a:gd name="connsiteY55" fmla="*/ 16794 h 666876"/>
              <a:gd name="connsiteX56" fmla="*/ 195262 w 1200150"/>
              <a:gd name="connsiteY56" fmla="*/ 45369 h 666876"/>
              <a:gd name="connsiteX0" fmla="*/ 195262 w 1200150"/>
              <a:gd name="connsiteY0" fmla="*/ 45369 h 666876"/>
              <a:gd name="connsiteX1" fmla="*/ 133350 w 1200150"/>
              <a:gd name="connsiteY1" fmla="*/ 109663 h 666876"/>
              <a:gd name="connsiteX2" fmla="*/ 104775 w 1200150"/>
              <a:gd name="connsiteY2" fmla="*/ 152526 h 666876"/>
              <a:gd name="connsiteX3" fmla="*/ 80962 w 1200150"/>
              <a:gd name="connsiteY3" fmla="*/ 195388 h 666876"/>
              <a:gd name="connsiteX4" fmla="*/ 57150 w 1200150"/>
              <a:gd name="connsiteY4" fmla="*/ 238251 h 666876"/>
              <a:gd name="connsiteX5" fmla="*/ 28575 w 1200150"/>
              <a:gd name="connsiteY5" fmla="*/ 295401 h 666876"/>
              <a:gd name="connsiteX6" fmla="*/ 19050 w 1200150"/>
              <a:gd name="connsiteY6" fmla="*/ 323976 h 666876"/>
              <a:gd name="connsiteX7" fmla="*/ 0 w 1200150"/>
              <a:gd name="connsiteY7" fmla="*/ 381126 h 666876"/>
              <a:gd name="connsiteX8" fmla="*/ 4762 w 1200150"/>
              <a:gd name="connsiteY8" fmla="*/ 519238 h 666876"/>
              <a:gd name="connsiteX9" fmla="*/ 28575 w 1200150"/>
              <a:gd name="connsiteY9" fmla="*/ 562101 h 666876"/>
              <a:gd name="connsiteX10" fmla="*/ 76200 w 1200150"/>
              <a:gd name="connsiteY10" fmla="*/ 609726 h 666876"/>
              <a:gd name="connsiteX11" fmla="*/ 147637 w 1200150"/>
              <a:gd name="connsiteY11" fmla="*/ 638301 h 666876"/>
              <a:gd name="connsiteX12" fmla="*/ 171450 w 1200150"/>
              <a:gd name="connsiteY12" fmla="*/ 643063 h 666876"/>
              <a:gd name="connsiteX13" fmla="*/ 280987 w 1200150"/>
              <a:gd name="connsiteY13" fmla="*/ 657351 h 666876"/>
              <a:gd name="connsiteX14" fmla="*/ 328612 w 1200150"/>
              <a:gd name="connsiteY14" fmla="*/ 662113 h 666876"/>
              <a:gd name="connsiteX15" fmla="*/ 342900 w 1200150"/>
              <a:gd name="connsiteY15" fmla="*/ 666876 h 666876"/>
              <a:gd name="connsiteX16" fmla="*/ 409575 w 1200150"/>
              <a:gd name="connsiteY16" fmla="*/ 662113 h 666876"/>
              <a:gd name="connsiteX17" fmla="*/ 423862 w 1200150"/>
              <a:gd name="connsiteY17" fmla="*/ 657351 h 666876"/>
              <a:gd name="connsiteX18" fmla="*/ 457200 w 1200150"/>
              <a:gd name="connsiteY18" fmla="*/ 647826 h 666876"/>
              <a:gd name="connsiteX19" fmla="*/ 471487 w 1200150"/>
              <a:gd name="connsiteY19" fmla="*/ 638301 h 666876"/>
              <a:gd name="connsiteX20" fmla="*/ 538162 w 1200150"/>
              <a:gd name="connsiteY20" fmla="*/ 624013 h 666876"/>
              <a:gd name="connsiteX21" fmla="*/ 852487 w 1200150"/>
              <a:gd name="connsiteY21" fmla="*/ 619251 h 666876"/>
              <a:gd name="connsiteX22" fmla="*/ 881062 w 1200150"/>
              <a:gd name="connsiteY22" fmla="*/ 609726 h 666876"/>
              <a:gd name="connsiteX23" fmla="*/ 909637 w 1200150"/>
              <a:gd name="connsiteY23" fmla="*/ 590676 h 666876"/>
              <a:gd name="connsiteX24" fmla="*/ 966787 w 1200150"/>
              <a:gd name="connsiteY24" fmla="*/ 571626 h 666876"/>
              <a:gd name="connsiteX25" fmla="*/ 981075 w 1200150"/>
              <a:gd name="connsiteY25" fmla="*/ 566863 h 666876"/>
              <a:gd name="connsiteX26" fmla="*/ 1023937 w 1200150"/>
              <a:gd name="connsiteY26" fmla="*/ 543051 h 666876"/>
              <a:gd name="connsiteX27" fmla="*/ 1038225 w 1200150"/>
              <a:gd name="connsiteY27" fmla="*/ 528763 h 666876"/>
              <a:gd name="connsiteX28" fmla="*/ 1081087 w 1200150"/>
              <a:gd name="connsiteY28" fmla="*/ 485901 h 666876"/>
              <a:gd name="connsiteX29" fmla="*/ 1095375 w 1200150"/>
              <a:gd name="connsiteY29" fmla="*/ 457326 h 666876"/>
              <a:gd name="connsiteX30" fmla="*/ 1143000 w 1200150"/>
              <a:gd name="connsiteY30" fmla="*/ 409701 h 666876"/>
              <a:gd name="connsiteX31" fmla="*/ 1171575 w 1200150"/>
              <a:gd name="connsiteY31" fmla="*/ 371601 h 666876"/>
              <a:gd name="connsiteX32" fmla="*/ 1190625 w 1200150"/>
              <a:gd name="connsiteY32" fmla="*/ 328738 h 666876"/>
              <a:gd name="connsiteX33" fmla="*/ 1200150 w 1200150"/>
              <a:gd name="connsiteY33" fmla="*/ 300163 h 666876"/>
              <a:gd name="connsiteX34" fmla="*/ 1195387 w 1200150"/>
              <a:gd name="connsiteY34" fmla="*/ 257301 h 666876"/>
              <a:gd name="connsiteX35" fmla="*/ 1157287 w 1200150"/>
              <a:gd name="connsiteY35" fmla="*/ 233488 h 666876"/>
              <a:gd name="connsiteX36" fmla="*/ 1100137 w 1200150"/>
              <a:gd name="connsiteY36" fmla="*/ 204913 h 666876"/>
              <a:gd name="connsiteX37" fmla="*/ 1052512 w 1200150"/>
              <a:gd name="connsiteY37" fmla="*/ 195388 h 666876"/>
              <a:gd name="connsiteX38" fmla="*/ 1009650 w 1200150"/>
              <a:gd name="connsiteY38" fmla="*/ 181101 h 666876"/>
              <a:gd name="connsiteX39" fmla="*/ 966787 w 1200150"/>
              <a:gd name="connsiteY39" fmla="*/ 162051 h 666876"/>
              <a:gd name="connsiteX40" fmla="*/ 938212 w 1200150"/>
              <a:gd name="connsiteY40" fmla="*/ 147763 h 666876"/>
              <a:gd name="connsiteX41" fmla="*/ 909637 w 1200150"/>
              <a:gd name="connsiteY41" fmla="*/ 133476 h 666876"/>
              <a:gd name="connsiteX42" fmla="*/ 881062 w 1200150"/>
              <a:gd name="connsiteY42" fmla="*/ 119188 h 666876"/>
              <a:gd name="connsiteX43" fmla="*/ 852487 w 1200150"/>
              <a:gd name="connsiteY43" fmla="*/ 100138 h 666876"/>
              <a:gd name="connsiteX44" fmla="*/ 823912 w 1200150"/>
              <a:gd name="connsiteY44" fmla="*/ 85851 h 666876"/>
              <a:gd name="connsiteX45" fmla="*/ 781050 w 1200150"/>
              <a:gd name="connsiteY45" fmla="*/ 66801 h 666876"/>
              <a:gd name="connsiteX46" fmla="*/ 766762 w 1200150"/>
              <a:gd name="connsiteY46" fmla="*/ 62038 h 666876"/>
              <a:gd name="connsiteX47" fmla="*/ 709612 w 1200150"/>
              <a:gd name="connsiteY47" fmla="*/ 38226 h 666876"/>
              <a:gd name="connsiteX48" fmla="*/ 566737 w 1200150"/>
              <a:gd name="connsiteY48" fmla="*/ 38226 h 666876"/>
              <a:gd name="connsiteX49" fmla="*/ 547687 w 1200150"/>
              <a:gd name="connsiteY49" fmla="*/ 42988 h 666876"/>
              <a:gd name="connsiteX50" fmla="*/ 471487 w 1200150"/>
              <a:gd name="connsiteY50" fmla="*/ 38226 h 666876"/>
              <a:gd name="connsiteX51" fmla="*/ 442912 w 1200150"/>
              <a:gd name="connsiteY51" fmla="*/ 28701 h 666876"/>
              <a:gd name="connsiteX52" fmla="*/ 400050 w 1200150"/>
              <a:gd name="connsiteY52" fmla="*/ 9651 h 666876"/>
              <a:gd name="connsiteX53" fmla="*/ 371475 w 1200150"/>
              <a:gd name="connsiteY53" fmla="*/ 126 h 666876"/>
              <a:gd name="connsiteX54" fmla="*/ 223837 w 1200150"/>
              <a:gd name="connsiteY54" fmla="*/ 16794 h 666876"/>
              <a:gd name="connsiteX55" fmla="*/ 195262 w 1200150"/>
              <a:gd name="connsiteY55" fmla="*/ 45369 h 666876"/>
              <a:gd name="connsiteX0" fmla="*/ 195262 w 1200150"/>
              <a:gd name="connsiteY0" fmla="*/ 45369 h 666876"/>
              <a:gd name="connsiteX1" fmla="*/ 133350 w 1200150"/>
              <a:gd name="connsiteY1" fmla="*/ 109663 h 666876"/>
              <a:gd name="connsiteX2" fmla="*/ 104775 w 1200150"/>
              <a:gd name="connsiteY2" fmla="*/ 152526 h 666876"/>
              <a:gd name="connsiteX3" fmla="*/ 80962 w 1200150"/>
              <a:gd name="connsiteY3" fmla="*/ 195388 h 666876"/>
              <a:gd name="connsiteX4" fmla="*/ 57150 w 1200150"/>
              <a:gd name="connsiteY4" fmla="*/ 238251 h 666876"/>
              <a:gd name="connsiteX5" fmla="*/ 19050 w 1200150"/>
              <a:gd name="connsiteY5" fmla="*/ 323976 h 666876"/>
              <a:gd name="connsiteX6" fmla="*/ 0 w 1200150"/>
              <a:gd name="connsiteY6" fmla="*/ 381126 h 666876"/>
              <a:gd name="connsiteX7" fmla="*/ 4762 w 1200150"/>
              <a:gd name="connsiteY7" fmla="*/ 519238 h 666876"/>
              <a:gd name="connsiteX8" fmla="*/ 28575 w 1200150"/>
              <a:gd name="connsiteY8" fmla="*/ 562101 h 666876"/>
              <a:gd name="connsiteX9" fmla="*/ 76200 w 1200150"/>
              <a:gd name="connsiteY9" fmla="*/ 609726 h 666876"/>
              <a:gd name="connsiteX10" fmla="*/ 147637 w 1200150"/>
              <a:gd name="connsiteY10" fmla="*/ 638301 h 666876"/>
              <a:gd name="connsiteX11" fmla="*/ 171450 w 1200150"/>
              <a:gd name="connsiteY11" fmla="*/ 643063 h 666876"/>
              <a:gd name="connsiteX12" fmla="*/ 280987 w 1200150"/>
              <a:gd name="connsiteY12" fmla="*/ 657351 h 666876"/>
              <a:gd name="connsiteX13" fmla="*/ 328612 w 1200150"/>
              <a:gd name="connsiteY13" fmla="*/ 662113 h 666876"/>
              <a:gd name="connsiteX14" fmla="*/ 342900 w 1200150"/>
              <a:gd name="connsiteY14" fmla="*/ 666876 h 666876"/>
              <a:gd name="connsiteX15" fmla="*/ 409575 w 1200150"/>
              <a:gd name="connsiteY15" fmla="*/ 662113 h 666876"/>
              <a:gd name="connsiteX16" fmla="*/ 423862 w 1200150"/>
              <a:gd name="connsiteY16" fmla="*/ 657351 h 666876"/>
              <a:gd name="connsiteX17" fmla="*/ 457200 w 1200150"/>
              <a:gd name="connsiteY17" fmla="*/ 647826 h 666876"/>
              <a:gd name="connsiteX18" fmla="*/ 471487 w 1200150"/>
              <a:gd name="connsiteY18" fmla="*/ 638301 h 666876"/>
              <a:gd name="connsiteX19" fmla="*/ 538162 w 1200150"/>
              <a:gd name="connsiteY19" fmla="*/ 624013 h 666876"/>
              <a:gd name="connsiteX20" fmla="*/ 852487 w 1200150"/>
              <a:gd name="connsiteY20" fmla="*/ 619251 h 666876"/>
              <a:gd name="connsiteX21" fmla="*/ 881062 w 1200150"/>
              <a:gd name="connsiteY21" fmla="*/ 609726 h 666876"/>
              <a:gd name="connsiteX22" fmla="*/ 909637 w 1200150"/>
              <a:gd name="connsiteY22" fmla="*/ 590676 h 666876"/>
              <a:gd name="connsiteX23" fmla="*/ 966787 w 1200150"/>
              <a:gd name="connsiteY23" fmla="*/ 571626 h 666876"/>
              <a:gd name="connsiteX24" fmla="*/ 981075 w 1200150"/>
              <a:gd name="connsiteY24" fmla="*/ 566863 h 666876"/>
              <a:gd name="connsiteX25" fmla="*/ 1023937 w 1200150"/>
              <a:gd name="connsiteY25" fmla="*/ 543051 h 666876"/>
              <a:gd name="connsiteX26" fmla="*/ 1038225 w 1200150"/>
              <a:gd name="connsiteY26" fmla="*/ 528763 h 666876"/>
              <a:gd name="connsiteX27" fmla="*/ 1081087 w 1200150"/>
              <a:gd name="connsiteY27" fmla="*/ 485901 h 666876"/>
              <a:gd name="connsiteX28" fmla="*/ 1095375 w 1200150"/>
              <a:gd name="connsiteY28" fmla="*/ 457326 h 666876"/>
              <a:gd name="connsiteX29" fmla="*/ 1143000 w 1200150"/>
              <a:gd name="connsiteY29" fmla="*/ 409701 h 666876"/>
              <a:gd name="connsiteX30" fmla="*/ 1171575 w 1200150"/>
              <a:gd name="connsiteY30" fmla="*/ 371601 h 666876"/>
              <a:gd name="connsiteX31" fmla="*/ 1190625 w 1200150"/>
              <a:gd name="connsiteY31" fmla="*/ 328738 h 666876"/>
              <a:gd name="connsiteX32" fmla="*/ 1200150 w 1200150"/>
              <a:gd name="connsiteY32" fmla="*/ 300163 h 666876"/>
              <a:gd name="connsiteX33" fmla="*/ 1195387 w 1200150"/>
              <a:gd name="connsiteY33" fmla="*/ 257301 h 666876"/>
              <a:gd name="connsiteX34" fmla="*/ 1157287 w 1200150"/>
              <a:gd name="connsiteY34" fmla="*/ 233488 h 666876"/>
              <a:gd name="connsiteX35" fmla="*/ 1100137 w 1200150"/>
              <a:gd name="connsiteY35" fmla="*/ 204913 h 666876"/>
              <a:gd name="connsiteX36" fmla="*/ 1052512 w 1200150"/>
              <a:gd name="connsiteY36" fmla="*/ 195388 h 666876"/>
              <a:gd name="connsiteX37" fmla="*/ 1009650 w 1200150"/>
              <a:gd name="connsiteY37" fmla="*/ 181101 h 666876"/>
              <a:gd name="connsiteX38" fmla="*/ 966787 w 1200150"/>
              <a:gd name="connsiteY38" fmla="*/ 162051 h 666876"/>
              <a:gd name="connsiteX39" fmla="*/ 938212 w 1200150"/>
              <a:gd name="connsiteY39" fmla="*/ 147763 h 666876"/>
              <a:gd name="connsiteX40" fmla="*/ 909637 w 1200150"/>
              <a:gd name="connsiteY40" fmla="*/ 133476 h 666876"/>
              <a:gd name="connsiteX41" fmla="*/ 881062 w 1200150"/>
              <a:gd name="connsiteY41" fmla="*/ 119188 h 666876"/>
              <a:gd name="connsiteX42" fmla="*/ 852487 w 1200150"/>
              <a:gd name="connsiteY42" fmla="*/ 100138 h 666876"/>
              <a:gd name="connsiteX43" fmla="*/ 823912 w 1200150"/>
              <a:gd name="connsiteY43" fmla="*/ 85851 h 666876"/>
              <a:gd name="connsiteX44" fmla="*/ 781050 w 1200150"/>
              <a:gd name="connsiteY44" fmla="*/ 66801 h 666876"/>
              <a:gd name="connsiteX45" fmla="*/ 766762 w 1200150"/>
              <a:gd name="connsiteY45" fmla="*/ 62038 h 666876"/>
              <a:gd name="connsiteX46" fmla="*/ 709612 w 1200150"/>
              <a:gd name="connsiteY46" fmla="*/ 38226 h 666876"/>
              <a:gd name="connsiteX47" fmla="*/ 566737 w 1200150"/>
              <a:gd name="connsiteY47" fmla="*/ 38226 h 666876"/>
              <a:gd name="connsiteX48" fmla="*/ 547687 w 1200150"/>
              <a:gd name="connsiteY48" fmla="*/ 42988 h 666876"/>
              <a:gd name="connsiteX49" fmla="*/ 471487 w 1200150"/>
              <a:gd name="connsiteY49" fmla="*/ 38226 h 666876"/>
              <a:gd name="connsiteX50" fmla="*/ 442912 w 1200150"/>
              <a:gd name="connsiteY50" fmla="*/ 28701 h 666876"/>
              <a:gd name="connsiteX51" fmla="*/ 400050 w 1200150"/>
              <a:gd name="connsiteY51" fmla="*/ 9651 h 666876"/>
              <a:gd name="connsiteX52" fmla="*/ 371475 w 1200150"/>
              <a:gd name="connsiteY52" fmla="*/ 126 h 666876"/>
              <a:gd name="connsiteX53" fmla="*/ 223837 w 1200150"/>
              <a:gd name="connsiteY53" fmla="*/ 16794 h 666876"/>
              <a:gd name="connsiteX54" fmla="*/ 195262 w 1200150"/>
              <a:gd name="connsiteY54" fmla="*/ 45369 h 666876"/>
              <a:gd name="connsiteX0" fmla="*/ 198639 w 1203527"/>
              <a:gd name="connsiteY0" fmla="*/ 45369 h 666876"/>
              <a:gd name="connsiteX1" fmla="*/ 136727 w 1203527"/>
              <a:gd name="connsiteY1" fmla="*/ 109663 h 666876"/>
              <a:gd name="connsiteX2" fmla="*/ 108152 w 1203527"/>
              <a:gd name="connsiteY2" fmla="*/ 152526 h 666876"/>
              <a:gd name="connsiteX3" fmla="*/ 84339 w 1203527"/>
              <a:gd name="connsiteY3" fmla="*/ 195388 h 666876"/>
              <a:gd name="connsiteX4" fmla="*/ 60527 w 1203527"/>
              <a:gd name="connsiteY4" fmla="*/ 238251 h 666876"/>
              <a:gd name="connsiteX5" fmla="*/ 3377 w 1203527"/>
              <a:gd name="connsiteY5" fmla="*/ 381126 h 666876"/>
              <a:gd name="connsiteX6" fmla="*/ 8139 w 1203527"/>
              <a:gd name="connsiteY6" fmla="*/ 519238 h 666876"/>
              <a:gd name="connsiteX7" fmla="*/ 31952 w 1203527"/>
              <a:gd name="connsiteY7" fmla="*/ 562101 h 666876"/>
              <a:gd name="connsiteX8" fmla="*/ 79577 w 1203527"/>
              <a:gd name="connsiteY8" fmla="*/ 609726 h 666876"/>
              <a:gd name="connsiteX9" fmla="*/ 151014 w 1203527"/>
              <a:gd name="connsiteY9" fmla="*/ 638301 h 666876"/>
              <a:gd name="connsiteX10" fmla="*/ 174827 w 1203527"/>
              <a:gd name="connsiteY10" fmla="*/ 643063 h 666876"/>
              <a:gd name="connsiteX11" fmla="*/ 284364 w 1203527"/>
              <a:gd name="connsiteY11" fmla="*/ 657351 h 666876"/>
              <a:gd name="connsiteX12" fmla="*/ 331989 w 1203527"/>
              <a:gd name="connsiteY12" fmla="*/ 662113 h 666876"/>
              <a:gd name="connsiteX13" fmla="*/ 346277 w 1203527"/>
              <a:gd name="connsiteY13" fmla="*/ 666876 h 666876"/>
              <a:gd name="connsiteX14" fmla="*/ 412952 w 1203527"/>
              <a:gd name="connsiteY14" fmla="*/ 662113 h 666876"/>
              <a:gd name="connsiteX15" fmla="*/ 427239 w 1203527"/>
              <a:gd name="connsiteY15" fmla="*/ 657351 h 666876"/>
              <a:gd name="connsiteX16" fmla="*/ 460577 w 1203527"/>
              <a:gd name="connsiteY16" fmla="*/ 647826 h 666876"/>
              <a:gd name="connsiteX17" fmla="*/ 474864 w 1203527"/>
              <a:gd name="connsiteY17" fmla="*/ 638301 h 666876"/>
              <a:gd name="connsiteX18" fmla="*/ 541539 w 1203527"/>
              <a:gd name="connsiteY18" fmla="*/ 624013 h 666876"/>
              <a:gd name="connsiteX19" fmla="*/ 855864 w 1203527"/>
              <a:gd name="connsiteY19" fmla="*/ 619251 h 666876"/>
              <a:gd name="connsiteX20" fmla="*/ 884439 w 1203527"/>
              <a:gd name="connsiteY20" fmla="*/ 609726 h 666876"/>
              <a:gd name="connsiteX21" fmla="*/ 913014 w 1203527"/>
              <a:gd name="connsiteY21" fmla="*/ 590676 h 666876"/>
              <a:gd name="connsiteX22" fmla="*/ 970164 w 1203527"/>
              <a:gd name="connsiteY22" fmla="*/ 571626 h 666876"/>
              <a:gd name="connsiteX23" fmla="*/ 984452 w 1203527"/>
              <a:gd name="connsiteY23" fmla="*/ 566863 h 666876"/>
              <a:gd name="connsiteX24" fmla="*/ 1027314 w 1203527"/>
              <a:gd name="connsiteY24" fmla="*/ 543051 h 666876"/>
              <a:gd name="connsiteX25" fmla="*/ 1041602 w 1203527"/>
              <a:gd name="connsiteY25" fmla="*/ 528763 h 666876"/>
              <a:gd name="connsiteX26" fmla="*/ 1084464 w 1203527"/>
              <a:gd name="connsiteY26" fmla="*/ 485901 h 666876"/>
              <a:gd name="connsiteX27" fmla="*/ 1098752 w 1203527"/>
              <a:gd name="connsiteY27" fmla="*/ 457326 h 666876"/>
              <a:gd name="connsiteX28" fmla="*/ 1146377 w 1203527"/>
              <a:gd name="connsiteY28" fmla="*/ 409701 h 666876"/>
              <a:gd name="connsiteX29" fmla="*/ 1174952 w 1203527"/>
              <a:gd name="connsiteY29" fmla="*/ 371601 h 666876"/>
              <a:gd name="connsiteX30" fmla="*/ 1194002 w 1203527"/>
              <a:gd name="connsiteY30" fmla="*/ 328738 h 666876"/>
              <a:gd name="connsiteX31" fmla="*/ 1203527 w 1203527"/>
              <a:gd name="connsiteY31" fmla="*/ 300163 h 666876"/>
              <a:gd name="connsiteX32" fmla="*/ 1198764 w 1203527"/>
              <a:gd name="connsiteY32" fmla="*/ 257301 h 666876"/>
              <a:gd name="connsiteX33" fmla="*/ 1160664 w 1203527"/>
              <a:gd name="connsiteY33" fmla="*/ 233488 h 666876"/>
              <a:gd name="connsiteX34" fmla="*/ 1103514 w 1203527"/>
              <a:gd name="connsiteY34" fmla="*/ 204913 h 666876"/>
              <a:gd name="connsiteX35" fmla="*/ 1055889 w 1203527"/>
              <a:gd name="connsiteY35" fmla="*/ 195388 h 666876"/>
              <a:gd name="connsiteX36" fmla="*/ 1013027 w 1203527"/>
              <a:gd name="connsiteY36" fmla="*/ 181101 h 666876"/>
              <a:gd name="connsiteX37" fmla="*/ 970164 w 1203527"/>
              <a:gd name="connsiteY37" fmla="*/ 162051 h 666876"/>
              <a:gd name="connsiteX38" fmla="*/ 941589 w 1203527"/>
              <a:gd name="connsiteY38" fmla="*/ 147763 h 666876"/>
              <a:gd name="connsiteX39" fmla="*/ 913014 w 1203527"/>
              <a:gd name="connsiteY39" fmla="*/ 133476 h 666876"/>
              <a:gd name="connsiteX40" fmla="*/ 884439 w 1203527"/>
              <a:gd name="connsiteY40" fmla="*/ 119188 h 666876"/>
              <a:gd name="connsiteX41" fmla="*/ 855864 w 1203527"/>
              <a:gd name="connsiteY41" fmla="*/ 100138 h 666876"/>
              <a:gd name="connsiteX42" fmla="*/ 827289 w 1203527"/>
              <a:gd name="connsiteY42" fmla="*/ 85851 h 666876"/>
              <a:gd name="connsiteX43" fmla="*/ 784427 w 1203527"/>
              <a:gd name="connsiteY43" fmla="*/ 66801 h 666876"/>
              <a:gd name="connsiteX44" fmla="*/ 770139 w 1203527"/>
              <a:gd name="connsiteY44" fmla="*/ 62038 h 666876"/>
              <a:gd name="connsiteX45" fmla="*/ 712989 w 1203527"/>
              <a:gd name="connsiteY45" fmla="*/ 38226 h 666876"/>
              <a:gd name="connsiteX46" fmla="*/ 570114 w 1203527"/>
              <a:gd name="connsiteY46" fmla="*/ 38226 h 666876"/>
              <a:gd name="connsiteX47" fmla="*/ 551064 w 1203527"/>
              <a:gd name="connsiteY47" fmla="*/ 42988 h 666876"/>
              <a:gd name="connsiteX48" fmla="*/ 474864 w 1203527"/>
              <a:gd name="connsiteY48" fmla="*/ 38226 h 666876"/>
              <a:gd name="connsiteX49" fmla="*/ 446289 w 1203527"/>
              <a:gd name="connsiteY49" fmla="*/ 28701 h 666876"/>
              <a:gd name="connsiteX50" fmla="*/ 403427 w 1203527"/>
              <a:gd name="connsiteY50" fmla="*/ 9651 h 666876"/>
              <a:gd name="connsiteX51" fmla="*/ 374852 w 1203527"/>
              <a:gd name="connsiteY51" fmla="*/ 126 h 666876"/>
              <a:gd name="connsiteX52" fmla="*/ 227214 w 1203527"/>
              <a:gd name="connsiteY52" fmla="*/ 16794 h 666876"/>
              <a:gd name="connsiteX53" fmla="*/ 198639 w 1203527"/>
              <a:gd name="connsiteY53" fmla="*/ 45369 h 666876"/>
              <a:gd name="connsiteX0" fmla="*/ 198639 w 1203527"/>
              <a:gd name="connsiteY0" fmla="*/ 45369 h 666876"/>
              <a:gd name="connsiteX1" fmla="*/ 136727 w 1203527"/>
              <a:gd name="connsiteY1" fmla="*/ 109663 h 666876"/>
              <a:gd name="connsiteX2" fmla="*/ 108152 w 1203527"/>
              <a:gd name="connsiteY2" fmla="*/ 152526 h 666876"/>
              <a:gd name="connsiteX3" fmla="*/ 84339 w 1203527"/>
              <a:gd name="connsiteY3" fmla="*/ 195388 h 666876"/>
              <a:gd name="connsiteX4" fmla="*/ 60527 w 1203527"/>
              <a:gd name="connsiteY4" fmla="*/ 238251 h 666876"/>
              <a:gd name="connsiteX5" fmla="*/ 3377 w 1203527"/>
              <a:gd name="connsiteY5" fmla="*/ 381126 h 666876"/>
              <a:gd name="connsiteX6" fmla="*/ 8139 w 1203527"/>
              <a:gd name="connsiteY6" fmla="*/ 519238 h 666876"/>
              <a:gd name="connsiteX7" fmla="*/ 31952 w 1203527"/>
              <a:gd name="connsiteY7" fmla="*/ 562101 h 666876"/>
              <a:gd name="connsiteX8" fmla="*/ 79577 w 1203527"/>
              <a:gd name="connsiteY8" fmla="*/ 609726 h 666876"/>
              <a:gd name="connsiteX9" fmla="*/ 151014 w 1203527"/>
              <a:gd name="connsiteY9" fmla="*/ 638301 h 666876"/>
              <a:gd name="connsiteX10" fmla="*/ 284364 w 1203527"/>
              <a:gd name="connsiteY10" fmla="*/ 657351 h 666876"/>
              <a:gd name="connsiteX11" fmla="*/ 331989 w 1203527"/>
              <a:gd name="connsiteY11" fmla="*/ 662113 h 666876"/>
              <a:gd name="connsiteX12" fmla="*/ 346277 w 1203527"/>
              <a:gd name="connsiteY12" fmla="*/ 666876 h 666876"/>
              <a:gd name="connsiteX13" fmla="*/ 412952 w 1203527"/>
              <a:gd name="connsiteY13" fmla="*/ 662113 h 666876"/>
              <a:gd name="connsiteX14" fmla="*/ 427239 w 1203527"/>
              <a:gd name="connsiteY14" fmla="*/ 657351 h 666876"/>
              <a:gd name="connsiteX15" fmla="*/ 460577 w 1203527"/>
              <a:gd name="connsiteY15" fmla="*/ 647826 h 666876"/>
              <a:gd name="connsiteX16" fmla="*/ 474864 w 1203527"/>
              <a:gd name="connsiteY16" fmla="*/ 638301 h 666876"/>
              <a:gd name="connsiteX17" fmla="*/ 541539 w 1203527"/>
              <a:gd name="connsiteY17" fmla="*/ 624013 h 666876"/>
              <a:gd name="connsiteX18" fmla="*/ 855864 w 1203527"/>
              <a:gd name="connsiteY18" fmla="*/ 619251 h 666876"/>
              <a:gd name="connsiteX19" fmla="*/ 884439 w 1203527"/>
              <a:gd name="connsiteY19" fmla="*/ 609726 h 666876"/>
              <a:gd name="connsiteX20" fmla="*/ 913014 w 1203527"/>
              <a:gd name="connsiteY20" fmla="*/ 590676 h 666876"/>
              <a:gd name="connsiteX21" fmla="*/ 970164 w 1203527"/>
              <a:gd name="connsiteY21" fmla="*/ 571626 h 666876"/>
              <a:gd name="connsiteX22" fmla="*/ 984452 w 1203527"/>
              <a:gd name="connsiteY22" fmla="*/ 566863 h 666876"/>
              <a:gd name="connsiteX23" fmla="*/ 1027314 w 1203527"/>
              <a:gd name="connsiteY23" fmla="*/ 543051 h 666876"/>
              <a:gd name="connsiteX24" fmla="*/ 1041602 w 1203527"/>
              <a:gd name="connsiteY24" fmla="*/ 528763 h 666876"/>
              <a:gd name="connsiteX25" fmla="*/ 1084464 w 1203527"/>
              <a:gd name="connsiteY25" fmla="*/ 485901 h 666876"/>
              <a:gd name="connsiteX26" fmla="*/ 1098752 w 1203527"/>
              <a:gd name="connsiteY26" fmla="*/ 457326 h 666876"/>
              <a:gd name="connsiteX27" fmla="*/ 1146377 w 1203527"/>
              <a:gd name="connsiteY27" fmla="*/ 409701 h 666876"/>
              <a:gd name="connsiteX28" fmla="*/ 1174952 w 1203527"/>
              <a:gd name="connsiteY28" fmla="*/ 371601 h 666876"/>
              <a:gd name="connsiteX29" fmla="*/ 1194002 w 1203527"/>
              <a:gd name="connsiteY29" fmla="*/ 328738 h 666876"/>
              <a:gd name="connsiteX30" fmla="*/ 1203527 w 1203527"/>
              <a:gd name="connsiteY30" fmla="*/ 300163 h 666876"/>
              <a:gd name="connsiteX31" fmla="*/ 1198764 w 1203527"/>
              <a:gd name="connsiteY31" fmla="*/ 257301 h 666876"/>
              <a:gd name="connsiteX32" fmla="*/ 1160664 w 1203527"/>
              <a:gd name="connsiteY32" fmla="*/ 233488 h 666876"/>
              <a:gd name="connsiteX33" fmla="*/ 1103514 w 1203527"/>
              <a:gd name="connsiteY33" fmla="*/ 204913 h 666876"/>
              <a:gd name="connsiteX34" fmla="*/ 1055889 w 1203527"/>
              <a:gd name="connsiteY34" fmla="*/ 195388 h 666876"/>
              <a:gd name="connsiteX35" fmla="*/ 1013027 w 1203527"/>
              <a:gd name="connsiteY35" fmla="*/ 181101 h 666876"/>
              <a:gd name="connsiteX36" fmla="*/ 970164 w 1203527"/>
              <a:gd name="connsiteY36" fmla="*/ 162051 h 666876"/>
              <a:gd name="connsiteX37" fmla="*/ 941589 w 1203527"/>
              <a:gd name="connsiteY37" fmla="*/ 147763 h 666876"/>
              <a:gd name="connsiteX38" fmla="*/ 913014 w 1203527"/>
              <a:gd name="connsiteY38" fmla="*/ 133476 h 666876"/>
              <a:gd name="connsiteX39" fmla="*/ 884439 w 1203527"/>
              <a:gd name="connsiteY39" fmla="*/ 119188 h 666876"/>
              <a:gd name="connsiteX40" fmla="*/ 855864 w 1203527"/>
              <a:gd name="connsiteY40" fmla="*/ 100138 h 666876"/>
              <a:gd name="connsiteX41" fmla="*/ 827289 w 1203527"/>
              <a:gd name="connsiteY41" fmla="*/ 85851 h 666876"/>
              <a:gd name="connsiteX42" fmla="*/ 784427 w 1203527"/>
              <a:gd name="connsiteY42" fmla="*/ 66801 h 666876"/>
              <a:gd name="connsiteX43" fmla="*/ 770139 w 1203527"/>
              <a:gd name="connsiteY43" fmla="*/ 62038 h 666876"/>
              <a:gd name="connsiteX44" fmla="*/ 712989 w 1203527"/>
              <a:gd name="connsiteY44" fmla="*/ 38226 h 666876"/>
              <a:gd name="connsiteX45" fmla="*/ 570114 w 1203527"/>
              <a:gd name="connsiteY45" fmla="*/ 38226 h 666876"/>
              <a:gd name="connsiteX46" fmla="*/ 551064 w 1203527"/>
              <a:gd name="connsiteY46" fmla="*/ 42988 h 666876"/>
              <a:gd name="connsiteX47" fmla="*/ 474864 w 1203527"/>
              <a:gd name="connsiteY47" fmla="*/ 38226 h 666876"/>
              <a:gd name="connsiteX48" fmla="*/ 446289 w 1203527"/>
              <a:gd name="connsiteY48" fmla="*/ 28701 h 666876"/>
              <a:gd name="connsiteX49" fmla="*/ 403427 w 1203527"/>
              <a:gd name="connsiteY49" fmla="*/ 9651 h 666876"/>
              <a:gd name="connsiteX50" fmla="*/ 374852 w 1203527"/>
              <a:gd name="connsiteY50" fmla="*/ 126 h 666876"/>
              <a:gd name="connsiteX51" fmla="*/ 227214 w 1203527"/>
              <a:gd name="connsiteY51" fmla="*/ 16794 h 666876"/>
              <a:gd name="connsiteX52" fmla="*/ 198639 w 1203527"/>
              <a:gd name="connsiteY52" fmla="*/ 45369 h 666876"/>
              <a:gd name="connsiteX0" fmla="*/ 198639 w 1203527"/>
              <a:gd name="connsiteY0" fmla="*/ 45369 h 667007"/>
              <a:gd name="connsiteX1" fmla="*/ 136727 w 1203527"/>
              <a:gd name="connsiteY1" fmla="*/ 109663 h 667007"/>
              <a:gd name="connsiteX2" fmla="*/ 108152 w 1203527"/>
              <a:gd name="connsiteY2" fmla="*/ 152526 h 667007"/>
              <a:gd name="connsiteX3" fmla="*/ 84339 w 1203527"/>
              <a:gd name="connsiteY3" fmla="*/ 195388 h 667007"/>
              <a:gd name="connsiteX4" fmla="*/ 60527 w 1203527"/>
              <a:gd name="connsiteY4" fmla="*/ 238251 h 667007"/>
              <a:gd name="connsiteX5" fmla="*/ 3377 w 1203527"/>
              <a:gd name="connsiteY5" fmla="*/ 381126 h 667007"/>
              <a:gd name="connsiteX6" fmla="*/ 8139 w 1203527"/>
              <a:gd name="connsiteY6" fmla="*/ 519238 h 667007"/>
              <a:gd name="connsiteX7" fmla="*/ 31952 w 1203527"/>
              <a:gd name="connsiteY7" fmla="*/ 562101 h 667007"/>
              <a:gd name="connsiteX8" fmla="*/ 79577 w 1203527"/>
              <a:gd name="connsiteY8" fmla="*/ 609726 h 667007"/>
              <a:gd name="connsiteX9" fmla="*/ 151014 w 1203527"/>
              <a:gd name="connsiteY9" fmla="*/ 638301 h 667007"/>
              <a:gd name="connsiteX10" fmla="*/ 284364 w 1203527"/>
              <a:gd name="connsiteY10" fmla="*/ 657351 h 667007"/>
              <a:gd name="connsiteX11" fmla="*/ 346277 w 1203527"/>
              <a:gd name="connsiteY11" fmla="*/ 666876 h 667007"/>
              <a:gd name="connsiteX12" fmla="*/ 412952 w 1203527"/>
              <a:gd name="connsiteY12" fmla="*/ 662113 h 667007"/>
              <a:gd name="connsiteX13" fmla="*/ 427239 w 1203527"/>
              <a:gd name="connsiteY13" fmla="*/ 657351 h 667007"/>
              <a:gd name="connsiteX14" fmla="*/ 460577 w 1203527"/>
              <a:gd name="connsiteY14" fmla="*/ 647826 h 667007"/>
              <a:gd name="connsiteX15" fmla="*/ 474864 w 1203527"/>
              <a:gd name="connsiteY15" fmla="*/ 638301 h 667007"/>
              <a:gd name="connsiteX16" fmla="*/ 541539 w 1203527"/>
              <a:gd name="connsiteY16" fmla="*/ 624013 h 667007"/>
              <a:gd name="connsiteX17" fmla="*/ 855864 w 1203527"/>
              <a:gd name="connsiteY17" fmla="*/ 619251 h 667007"/>
              <a:gd name="connsiteX18" fmla="*/ 884439 w 1203527"/>
              <a:gd name="connsiteY18" fmla="*/ 609726 h 667007"/>
              <a:gd name="connsiteX19" fmla="*/ 913014 w 1203527"/>
              <a:gd name="connsiteY19" fmla="*/ 590676 h 667007"/>
              <a:gd name="connsiteX20" fmla="*/ 970164 w 1203527"/>
              <a:gd name="connsiteY20" fmla="*/ 571626 h 667007"/>
              <a:gd name="connsiteX21" fmla="*/ 984452 w 1203527"/>
              <a:gd name="connsiteY21" fmla="*/ 566863 h 667007"/>
              <a:gd name="connsiteX22" fmla="*/ 1027314 w 1203527"/>
              <a:gd name="connsiteY22" fmla="*/ 543051 h 667007"/>
              <a:gd name="connsiteX23" fmla="*/ 1041602 w 1203527"/>
              <a:gd name="connsiteY23" fmla="*/ 528763 h 667007"/>
              <a:gd name="connsiteX24" fmla="*/ 1084464 w 1203527"/>
              <a:gd name="connsiteY24" fmla="*/ 485901 h 667007"/>
              <a:gd name="connsiteX25" fmla="*/ 1098752 w 1203527"/>
              <a:gd name="connsiteY25" fmla="*/ 457326 h 667007"/>
              <a:gd name="connsiteX26" fmla="*/ 1146377 w 1203527"/>
              <a:gd name="connsiteY26" fmla="*/ 409701 h 667007"/>
              <a:gd name="connsiteX27" fmla="*/ 1174952 w 1203527"/>
              <a:gd name="connsiteY27" fmla="*/ 371601 h 667007"/>
              <a:gd name="connsiteX28" fmla="*/ 1194002 w 1203527"/>
              <a:gd name="connsiteY28" fmla="*/ 328738 h 667007"/>
              <a:gd name="connsiteX29" fmla="*/ 1203527 w 1203527"/>
              <a:gd name="connsiteY29" fmla="*/ 300163 h 667007"/>
              <a:gd name="connsiteX30" fmla="*/ 1198764 w 1203527"/>
              <a:gd name="connsiteY30" fmla="*/ 257301 h 667007"/>
              <a:gd name="connsiteX31" fmla="*/ 1160664 w 1203527"/>
              <a:gd name="connsiteY31" fmla="*/ 233488 h 667007"/>
              <a:gd name="connsiteX32" fmla="*/ 1103514 w 1203527"/>
              <a:gd name="connsiteY32" fmla="*/ 204913 h 667007"/>
              <a:gd name="connsiteX33" fmla="*/ 1055889 w 1203527"/>
              <a:gd name="connsiteY33" fmla="*/ 195388 h 667007"/>
              <a:gd name="connsiteX34" fmla="*/ 1013027 w 1203527"/>
              <a:gd name="connsiteY34" fmla="*/ 181101 h 667007"/>
              <a:gd name="connsiteX35" fmla="*/ 970164 w 1203527"/>
              <a:gd name="connsiteY35" fmla="*/ 162051 h 667007"/>
              <a:gd name="connsiteX36" fmla="*/ 941589 w 1203527"/>
              <a:gd name="connsiteY36" fmla="*/ 147763 h 667007"/>
              <a:gd name="connsiteX37" fmla="*/ 913014 w 1203527"/>
              <a:gd name="connsiteY37" fmla="*/ 133476 h 667007"/>
              <a:gd name="connsiteX38" fmla="*/ 884439 w 1203527"/>
              <a:gd name="connsiteY38" fmla="*/ 119188 h 667007"/>
              <a:gd name="connsiteX39" fmla="*/ 855864 w 1203527"/>
              <a:gd name="connsiteY39" fmla="*/ 100138 h 667007"/>
              <a:gd name="connsiteX40" fmla="*/ 827289 w 1203527"/>
              <a:gd name="connsiteY40" fmla="*/ 85851 h 667007"/>
              <a:gd name="connsiteX41" fmla="*/ 784427 w 1203527"/>
              <a:gd name="connsiteY41" fmla="*/ 66801 h 667007"/>
              <a:gd name="connsiteX42" fmla="*/ 770139 w 1203527"/>
              <a:gd name="connsiteY42" fmla="*/ 62038 h 667007"/>
              <a:gd name="connsiteX43" fmla="*/ 712989 w 1203527"/>
              <a:gd name="connsiteY43" fmla="*/ 38226 h 667007"/>
              <a:gd name="connsiteX44" fmla="*/ 570114 w 1203527"/>
              <a:gd name="connsiteY44" fmla="*/ 38226 h 667007"/>
              <a:gd name="connsiteX45" fmla="*/ 551064 w 1203527"/>
              <a:gd name="connsiteY45" fmla="*/ 42988 h 667007"/>
              <a:gd name="connsiteX46" fmla="*/ 474864 w 1203527"/>
              <a:gd name="connsiteY46" fmla="*/ 38226 h 667007"/>
              <a:gd name="connsiteX47" fmla="*/ 446289 w 1203527"/>
              <a:gd name="connsiteY47" fmla="*/ 28701 h 667007"/>
              <a:gd name="connsiteX48" fmla="*/ 403427 w 1203527"/>
              <a:gd name="connsiteY48" fmla="*/ 9651 h 667007"/>
              <a:gd name="connsiteX49" fmla="*/ 374852 w 1203527"/>
              <a:gd name="connsiteY49" fmla="*/ 126 h 667007"/>
              <a:gd name="connsiteX50" fmla="*/ 227214 w 1203527"/>
              <a:gd name="connsiteY50" fmla="*/ 16794 h 667007"/>
              <a:gd name="connsiteX51" fmla="*/ 198639 w 1203527"/>
              <a:gd name="connsiteY51" fmla="*/ 45369 h 667007"/>
              <a:gd name="connsiteX0" fmla="*/ 198639 w 1203527"/>
              <a:gd name="connsiteY0" fmla="*/ 45369 h 666876"/>
              <a:gd name="connsiteX1" fmla="*/ 136727 w 1203527"/>
              <a:gd name="connsiteY1" fmla="*/ 109663 h 666876"/>
              <a:gd name="connsiteX2" fmla="*/ 108152 w 1203527"/>
              <a:gd name="connsiteY2" fmla="*/ 152526 h 666876"/>
              <a:gd name="connsiteX3" fmla="*/ 84339 w 1203527"/>
              <a:gd name="connsiteY3" fmla="*/ 195388 h 666876"/>
              <a:gd name="connsiteX4" fmla="*/ 60527 w 1203527"/>
              <a:gd name="connsiteY4" fmla="*/ 238251 h 666876"/>
              <a:gd name="connsiteX5" fmla="*/ 3377 w 1203527"/>
              <a:gd name="connsiteY5" fmla="*/ 381126 h 666876"/>
              <a:gd name="connsiteX6" fmla="*/ 8139 w 1203527"/>
              <a:gd name="connsiteY6" fmla="*/ 519238 h 666876"/>
              <a:gd name="connsiteX7" fmla="*/ 31952 w 1203527"/>
              <a:gd name="connsiteY7" fmla="*/ 562101 h 666876"/>
              <a:gd name="connsiteX8" fmla="*/ 79577 w 1203527"/>
              <a:gd name="connsiteY8" fmla="*/ 609726 h 666876"/>
              <a:gd name="connsiteX9" fmla="*/ 151014 w 1203527"/>
              <a:gd name="connsiteY9" fmla="*/ 638301 h 666876"/>
              <a:gd name="connsiteX10" fmla="*/ 284364 w 1203527"/>
              <a:gd name="connsiteY10" fmla="*/ 657351 h 666876"/>
              <a:gd name="connsiteX11" fmla="*/ 346277 w 1203527"/>
              <a:gd name="connsiteY11" fmla="*/ 666876 h 666876"/>
              <a:gd name="connsiteX12" fmla="*/ 427239 w 1203527"/>
              <a:gd name="connsiteY12" fmla="*/ 657351 h 666876"/>
              <a:gd name="connsiteX13" fmla="*/ 460577 w 1203527"/>
              <a:gd name="connsiteY13" fmla="*/ 647826 h 666876"/>
              <a:gd name="connsiteX14" fmla="*/ 474864 w 1203527"/>
              <a:gd name="connsiteY14" fmla="*/ 638301 h 666876"/>
              <a:gd name="connsiteX15" fmla="*/ 541539 w 1203527"/>
              <a:gd name="connsiteY15" fmla="*/ 624013 h 666876"/>
              <a:gd name="connsiteX16" fmla="*/ 855864 w 1203527"/>
              <a:gd name="connsiteY16" fmla="*/ 619251 h 666876"/>
              <a:gd name="connsiteX17" fmla="*/ 884439 w 1203527"/>
              <a:gd name="connsiteY17" fmla="*/ 609726 h 666876"/>
              <a:gd name="connsiteX18" fmla="*/ 913014 w 1203527"/>
              <a:gd name="connsiteY18" fmla="*/ 590676 h 666876"/>
              <a:gd name="connsiteX19" fmla="*/ 970164 w 1203527"/>
              <a:gd name="connsiteY19" fmla="*/ 571626 h 666876"/>
              <a:gd name="connsiteX20" fmla="*/ 984452 w 1203527"/>
              <a:gd name="connsiteY20" fmla="*/ 566863 h 666876"/>
              <a:gd name="connsiteX21" fmla="*/ 1027314 w 1203527"/>
              <a:gd name="connsiteY21" fmla="*/ 543051 h 666876"/>
              <a:gd name="connsiteX22" fmla="*/ 1041602 w 1203527"/>
              <a:gd name="connsiteY22" fmla="*/ 528763 h 666876"/>
              <a:gd name="connsiteX23" fmla="*/ 1084464 w 1203527"/>
              <a:gd name="connsiteY23" fmla="*/ 485901 h 666876"/>
              <a:gd name="connsiteX24" fmla="*/ 1098752 w 1203527"/>
              <a:gd name="connsiteY24" fmla="*/ 457326 h 666876"/>
              <a:gd name="connsiteX25" fmla="*/ 1146377 w 1203527"/>
              <a:gd name="connsiteY25" fmla="*/ 409701 h 666876"/>
              <a:gd name="connsiteX26" fmla="*/ 1174952 w 1203527"/>
              <a:gd name="connsiteY26" fmla="*/ 371601 h 666876"/>
              <a:gd name="connsiteX27" fmla="*/ 1194002 w 1203527"/>
              <a:gd name="connsiteY27" fmla="*/ 328738 h 666876"/>
              <a:gd name="connsiteX28" fmla="*/ 1203527 w 1203527"/>
              <a:gd name="connsiteY28" fmla="*/ 300163 h 666876"/>
              <a:gd name="connsiteX29" fmla="*/ 1198764 w 1203527"/>
              <a:gd name="connsiteY29" fmla="*/ 257301 h 666876"/>
              <a:gd name="connsiteX30" fmla="*/ 1160664 w 1203527"/>
              <a:gd name="connsiteY30" fmla="*/ 233488 h 666876"/>
              <a:gd name="connsiteX31" fmla="*/ 1103514 w 1203527"/>
              <a:gd name="connsiteY31" fmla="*/ 204913 h 666876"/>
              <a:gd name="connsiteX32" fmla="*/ 1055889 w 1203527"/>
              <a:gd name="connsiteY32" fmla="*/ 195388 h 666876"/>
              <a:gd name="connsiteX33" fmla="*/ 1013027 w 1203527"/>
              <a:gd name="connsiteY33" fmla="*/ 181101 h 666876"/>
              <a:gd name="connsiteX34" fmla="*/ 970164 w 1203527"/>
              <a:gd name="connsiteY34" fmla="*/ 162051 h 666876"/>
              <a:gd name="connsiteX35" fmla="*/ 941589 w 1203527"/>
              <a:gd name="connsiteY35" fmla="*/ 147763 h 666876"/>
              <a:gd name="connsiteX36" fmla="*/ 913014 w 1203527"/>
              <a:gd name="connsiteY36" fmla="*/ 133476 h 666876"/>
              <a:gd name="connsiteX37" fmla="*/ 884439 w 1203527"/>
              <a:gd name="connsiteY37" fmla="*/ 119188 h 666876"/>
              <a:gd name="connsiteX38" fmla="*/ 855864 w 1203527"/>
              <a:gd name="connsiteY38" fmla="*/ 100138 h 666876"/>
              <a:gd name="connsiteX39" fmla="*/ 827289 w 1203527"/>
              <a:gd name="connsiteY39" fmla="*/ 85851 h 666876"/>
              <a:gd name="connsiteX40" fmla="*/ 784427 w 1203527"/>
              <a:gd name="connsiteY40" fmla="*/ 66801 h 666876"/>
              <a:gd name="connsiteX41" fmla="*/ 770139 w 1203527"/>
              <a:gd name="connsiteY41" fmla="*/ 62038 h 666876"/>
              <a:gd name="connsiteX42" fmla="*/ 712989 w 1203527"/>
              <a:gd name="connsiteY42" fmla="*/ 38226 h 666876"/>
              <a:gd name="connsiteX43" fmla="*/ 570114 w 1203527"/>
              <a:gd name="connsiteY43" fmla="*/ 38226 h 666876"/>
              <a:gd name="connsiteX44" fmla="*/ 551064 w 1203527"/>
              <a:gd name="connsiteY44" fmla="*/ 42988 h 666876"/>
              <a:gd name="connsiteX45" fmla="*/ 474864 w 1203527"/>
              <a:gd name="connsiteY45" fmla="*/ 38226 h 666876"/>
              <a:gd name="connsiteX46" fmla="*/ 446289 w 1203527"/>
              <a:gd name="connsiteY46" fmla="*/ 28701 h 666876"/>
              <a:gd name="connsiteX47" fmla="*/ 403427 w 1203527"/>
              <a:gd name="connsiteY47" fmla="*/ 9651 h 666876"/>
              <a:gd name="connsiteX48" fmla="*/ 374852 w 1203527"/>
              <a:gd name="connsiteY48" fmla="*/ 126 h 666876"/>
              <a:gd name="connsiteX49" fmla="*/ 227214 w 1203527"/>
              <a:gd name="connsiteY49" fmla="*/ 16794 h 666876"/>
              <a:gd name="connsiteX50" fmla="*/ 198639 w 1203527"/>
              <a:gd name="connsiteY50" fmla="*/ 45369 h 666876"/>
              <a:gd name="connsiteX0" fmla="*/ 198639 w 1203527"/>
              <a:gd name="connsiteY0" fmla="*/ 45369 h 667124"/>
              <a:gd name="connsiteX1" fmla="*/ 136727 w 1203527"/>
              <a:gd name="connsiteY1" fmla="*/ 109663 h 667124"/>
              <a:gd name="connsiteX2" fmla="*/ 108152 w 1203527"/>
              <a:gd name="connsiteY2" fmla="*/ 152526 h 667124"/>
              <a:gd name="connsiteX3" fmla="*/ 84339 w 1203527"/>
              <a:gd name="connsiteY3" fmla="*/ 195388 h 667124"/>
              <a:gd name="connsiteX4" fmla="*/ 60527 w 1203527"/>
              <a:gd name="connsiteY4" fmla="*/ 238251 h 667124"/>
              <a:gd name="connsiteX5" fmla="*/ 3377 w 1203527"/>
              <a:gd name="connsiteY5" fmla="*/ 381126 h 667124"/>
              <a:gd name="connsiteX6" fmla="*/ 8139 w 1203527"/>
              <a:gd name="connsiteY6" fmla="*/ 519238 h 667124"/>
              <a:gd name="connsiteX7" fmla="*/ 31952 w 1203527"/>
              <a:gd name="connsiteY7" fmla="*/ 562101 h 667124"/>
              <a:gd name="connsiteX8" fmla="*/ 79577 w 1203527"/>
              <a:gd name="connsiteY8" fmla="*/ 609726 h 667124"/>
              <a:gd name="connsiteX9" fmla="*/ 151014 w 1203527"/>
              <a:gd name="connsiteY9" fmla="*/ 638301 h 667124"/>
              <a:gd name="connsiteX10" fmla="*/ 284364 w 1203527"/>
              <a:gd name="connsiteY10" fmla="*/ 657351 h 667124"/>
              <a:gd name="connsiteX11" fmla="*/ 346277 w 1203527"/>
              <a:gd name="connsiteY11" fmla="*/ 666876 h 667124"/>
              <a:gd name="connsiteX12" fmla="*/ 460577 w 1203527"/>
              <a:gd name="connsiteY12" fmla="*/ 647826 h 667124"/>
              <a:gd name="connsiteX13" fmla="*/ 474864 w 1203527"/>
              <a:gd name="connsiteY13" fmla="*/ 638301 h 667124"/>
              <a:gd name="connsiteX14" fmla="*/ 541539 w 1203527"/>
              <a:gd name="connsiteY14" fmla="*/ 624013 h 667124"/>
              <a:gd name="connsiteX15" fmla="*/ 855864 w 1203527"/>
              <a:gd name="connsiteY15" fmla="*/ 619251 h 667124"/>
              <a:gd name="connsiteX16" fmla="*/ 884439 w 1203527"/>
              <a:gd name="connsiteY16" fmla="*/ 609726 h 667124"/>
              <a:gd name="connsiteX17" fmla="*/ 913014 w 1203527"/>
              <a:gd name="connsiteY17" fmla="*/ 590676 h 667124"/>
              <a:gd name="connsiteX18" fmla="*/ 970164 w 1203527"/>
              <a:gd name="connsiteY18" fmla="*/ 571626 h 667124"/>
              <a:gd name="connsiteX19" fmla="*/ 984452 w 1203527"/>
              <a:gd name="connsiteY19" fmla="*/ 566863 h 667124"/>
              <a:gd name="connsiteX20" fmla="*/ 1027314 w 1203527"/>
              <a:gd name="connsiteY20" fmla="*/ 543051 h 667124"/>
              <a:gd name="connsiteX21" fmla="*/ 1041602 w 1203527"/>
              <a:gd name="connsiteY21" fmla="*/ 528763 h 667124"/>
              <a:gd name="connsiteX22" fmla="*/ 1084464 w 1203527"/>
              <a:gd name="connsiteY22" fmla="*/ 485901 h 667124"/>
              <a:gd name="connsiteX23" fmla="*/ 1098752 w 1203527"/>
              <a:gd name="connsiteY23" fmla="*/ 457326 h 667124"/>
              <a:gd name="connsiteX24" fmla="*/ 1146377 w 1203527"/>
              <a:gd name="connsiteY24" fmla="*/ 409701 h 667124"/>
              <a:gd name="connsiteX25" fmla="*/ 1174952 w 1203527"/>
              <a:gd name="connsiteY25" fmla="*/ 371601 h 667124"/>
              <a:gd name="connsiteX26" fmla="*/ 1194002 w 1203527"/>
              <a:gd name="connsiteY26" fmla="*/ 328738 h 667124"/>
              <a:gd name="connsiteX27" fmla="*/ 1203527 w 1203527"/>
              <a:gd name="connsiteY27" fmla="*/ 300163 h 667124"/>
              <a:gd name="connsiteX28" fmla="*/ 1198764 w 1203527"/>
              <a:gd name="connsiteY28" fmla="*/ 257301 h 667124"/>
              <a:gd name="connsiteX29" fmla="*/ 1160664 w 1203527"/>
              <a:gd name="connsiteY29" fmla="*/ 233488 h 667124"/>
              <a:gd name="connsiteX30" fmla="*/ 1103514 w 1203527"/>
              <a:gd name="connsiteY30" fmla="*/ 204913 h 667124"/>
              <a:gd name="connsiteX31" fmla="*/ 1055889 w 1203527"/>
              <a:gd name="connsiteY31" fmla="*/ 195388 h 667124"/>
              <a:gd name="connsiteX32" fmla="*/ 1013027 w 1203527"/>
              <a:gd name="connsiteY32" fmla="*/ 181101 h 667124"/>
              <a:gd name="connsiteX33" fmla="*/ 970164 w 1203527"/>
              <a:gd name="connsiteY33" fmla="*/ 162051 h 667124"/>
              <a:gd name="connsiteX34" fmla="*/ 941589 w 1203527"/>
              <a:gd name="connsiteY34" fmla="*/ 147763 h 667124"/>
              <a:gd name="connsiteX35" fmla="*/ 913014 w 1203527"/>
              <a:gd name="connsiteY35" fmla="*/ 133476 h 667124"/>
              <a:gd name="connsiteX36" fmla="*/ 884439 w 1203527"/>
              <a:gd name="connsiteY36" fmla="*/ 119188 h 667124"/>
              <a:gd name="connsiteX37" fmla="*/ 855864 w 1203527"/>
              <a:gd name="connsiteY37" fmla="*/ 100138 h 667124"/>
              <a:gd name="connsiteX38" fmla="*/ 827289 w 1203527"/>
              <a:gd name="connsiteY38" fmla="*/ 85851 h 667124"/>
              <a:gd name="connsiteX39" fmla="*/ 784427 w 1203527"/>
              <a:gd name="connsiteY39" fmla="*/ 66801 h 667124"/>
              <a:gd name="connsiteX40" fmla="*/ 770139 w 1203527"/>
              <a:gd name="connsiteY40" fmla="*/ 62038 h 667124"/>
              <a:gd name="connsiteX41" fmla="*/ 712989 w 1203527"/>
              <a:gd name="connsiteY41" fmla="*/ 38226 h 667124"/>
              <a:gd name="connsiteX42" fmla="*/ 570114 w 1203527"/>
              <a:gd name="connsiteY42" fmla="*/ 38226 h 667124"/>
              <a:gd name="connsiteX43" fmla="*/ 551064 w 1203527"/>
              <a:gd name="connsiteY43" fmla="*/ 42988 h 667124"/>
              <a:gd name="connsiteX44" fmla="*/ 474864 w 1203527"/>
              <a:gd name="connsiteY44" fmla="*/ 38226 h 667124"/>
              <a:gd name="connsiteX45" fmla="*/ 446289 w 1203527"/>
              <a:gd name="connsiteY45" fmla="*/ 28701 h 667124"/>
              <a:gd name="connsiteX46" fmla="*/ 403427 w 1203527"/>
              <a:gd name="connsiteY46" fmla="*/ 9651 h 667124"/>
              <a:gd name="connsiteX47" fmla="*/ 374852 w 1203527"/>
              <a:gd name="connsiteY47" fmla="*/ 126 h 667124"/>
              <a:gd name="connsiteX48" fmla="*/ 227214 w 1203527"/>
              <a:gd name="connsiteY48" fmla="*/ 16794 h 667124"/>
              <a:gd name="connsiteX49" fmla="*/ 198639 w 1203527"/>
              <a:gd name="connsiteY49" fmla="*/ 45369 h 667124"/>
              <a:gd name="connsiteX0" fmla="*/ 198639 w 1203527"/>
              <a:gd name="connsiteY0" fmla="*/ 45369 h 667605"/>
              <a:gd name="connsiteX1" fmla="*/ 136727 w 1203527"/>
              <a:gd name="connsiteY1" fmla="*/ 109663 h 667605"/>
              <a:gd name="connsiteX2" fmla="*/ 108152 w 1203527"/>
              <a:gd name="connsiteY2" fmla="*/ 152526 h 667605"/>
              <a:gd name="connsiteX3" fmla="*/ 84339 w 1203527"/>
              <a:gd name="connsiteY3" fmla="*/ 195388 h 667605"/>
              <a:gd name="connsiteX4" fmla="*/ 60527 w 1203527"/>
              <a:gd name="connsiteY4" fmla="*/ 238251 h 667605"/>
              <a:gd name="connsiteX5" fmla="*/ 3377 w 1203527"/>
              <a:gd name="connsiteY5" fmla="*/ 381126 h 667605"/>
              <a:gd name="connsiteX6" fmla="*/ 8139 w 1203527"/>
              <a:gd name="connsiteY6" fmla="*/ 519238 h 667605"/>
              <a:gd name="connsiteX7" fmla="*/ 31952 w 1203527"/>
              <a:gd name="connsiteY7" fmla="*/ 562101 h 667605"/>
              <a:gd name="connsiteX8" fmla="*/ 79577 w 1203527"/>
              <a:gd name="connsiteY8" fmla="*/ 609726 h 667605"/>
              <a:gd name="connsiteX9" fmla="*/ 151014 w 1203527"/>
              <a:gd name="connsiteY9" fmla="*/ 638301 h 667605"/>
              <a:gd name="connsiteX10" fmla="*/ 284364 w 1203527"/>
              <a:gd name="connsiteY10" fmla="*/ 657351 h 667605"/>
              <a:gd name="connsiteX11" fmla="*/ 346277 w 1203527"/>
              <a:gd name="connsiteY11" fmla="*/ 666876 h 667605"/>
              <a:gd name="connsiteX12" fmla="*/ 474864 w 1203527"/>
              <a:gd name="connsiteY12" fmla="*/ 638301 h 667605"/>
              <a:gd name="connsiteX13" fmla="*/ 541539 w 1203527"/>
              <a:gd name="connsiteY13" fmla="*/ 624013 h 667605"/>
              <a:gd name="connsiteX14" fmla="*/ 855864 w 1203527"/>
              <a:gd name="connsiteY14" fmla="*/ 619251 h 667605"/>
              <a:gd name="connsiteX15" fmla="*/ 884439 w 1203527"/>
              <a:gd name="connsiteY15" fmla="*/ 609726 h 667605"/>
              <a:gd name="connsiteX16" fmla="*/ 913014 w 1203527"/>
              <a:gd name="connsiteY16" fmla="*/ 590676 h 667605"/>
              <a:gd name="connsiteX17" fmla="*/ 970164 w 1203527"/>
              <a:gd name="connsiteY17" fmla="*/ 571626 h 667605"/>
              <a:gd name="connsiteX18" fmla="*/ 984452 w 1203527"/>
              <a:gd name="connsiteY18" fmla="*/ 566863 h 667605"/>
              <a:gd name="connsiteX19" fmla="*/ 1027314 w 1203527"/>
              <a:gd name="connsiteY19" fmla="*/ 543051 h 667605"/>
              <a:gd name="connsiteX20" fmla="*/ 1041602 w 1203527"/>
              <a:gd name="connsiteY20" fmla="*/ 528763 h 667605"/>
              <a:gd name="connsiteX21" fmla="*/ 1084464 w 1203527"/>
              <a:gd name="connsiteY21" fmla="*/ 485901 h 667605"/>
              <a:gd name="connsiteX22" fmla="*/ 1098752 w 1203527"/>
              <a:gd name="connsiteY22" fmla="*/ 457326 h 667605"/>
              <a:gd name="connsiteX23" fmla="*/ 1146377 w 1203527"/>
              <a:gd name="connsiteY23" fmla="*/ 409701 h 667605"/>
              <a:gd name="connsiteX24" fmla="*/ 1174952 w 1203527"/>
              <a:gd name="connsiteY24" fmla="*/ 371601 h 667605"/>
              <a:gd name="connsiteX25" fmla="*/ 1194002 w 1203527"/>
              <a:gd name="connsiteY25" fmla="*/ 328738 h 667605"/>
              <a:gd name="connsiteX26" fmla="*/ 1203527 w 1203527"/>
              <a:gd name="connsiteY26" fmla="*/ 300163 h 667605"/>
              <a:gd name="connsiteX27" fmla="*/ 1198764 w 1203527"/>
              <a:gd name="connsiteY27" fmla="*/ 257301 h 667605"/>
              <a:gd name="connsiteX28" fmla="*/ 1160664 w 1203527"/>
              <a:gd name="connsiteY28" fmla="*/ 233488 h 667605"/>
              <a:gd name="connsiteX29" fmla="*/ 1103514 w 1203527"/>
              <a:gd name="connsiteY29" fmla="*/ 204913 h 667605"/>
              <a:gd name="connsiteX30" fmla="*/ 1055889 w 1203527"/>
              <a:gd name="connsiteY30" fmla="*/ 195388 h 667605"/>
              <a:gd name="connsiteX31" fmla="*/ 1013027 w 1203527"/>
              <a:gd name="connsiteY31" fmla="*/ 181101 h 667605"/>
              <a:gd name="connsiteX32" fmla="*/ 970164 w 1203527"/>
              <a:gd name="connsiteY32" fmla="*/ 162051 h 667605"/>
              <a:gd name="connsiteX33" fmla="*/ 941589 w 1203527"/>
              <a:gd name="connsiteY33" fmla="*/ 147763 h 667605"/>
              <a:gd name="connsiteX34" fmla="*/ 913014 w 1203527"/>
              <a:gd name="connsiteY34" fmla="*/ 133476 h 667605"/>
              <a:gd name="connsiteX35" fmla="*/ 884439 w 1203527"/>
              <a:gd name="connsiteY35" fmla="*/ 119188 h 667605"/>
              <a:gd name="connsiteX36" fmla="*/ 855864 w 1203527"/>
              <a:gd name="connsiteY36" fmla="*/ 100138 h 667605"/>
              <a:gd name="connsiteX37" fmla="*/ 827289 w 1203527"/>
              <a:gd name="connsiteY37" fmla="*/ 85851 h 667605"/>
              <a:gd name="connsiteX38" fmla="*/ 784427 w 1203527"/>
              <a:gd name="connsiteY38" fmla="*/ 66801 h 667605"/>
              <a:gd name="connsiteX39" fmla="*/ 770139 w 1203527"/>
              <a:gd name="connsiteY39" fmla="*/ 62038 h 667605"/>
              <a:gd name="connsiteX40" fmla="*/ 712989 w 1203527"/>
              <a:gd name="connsiteY40" fmla="*/ 38226 h 667605"/>
              <a:gd name="connsiteX41" fmla="*/ 570114 w 1203527"/>
              <a:gd name="connsiteY41" fmla="*/ 38226 h 667605"/>
              <a:gd name="connsiteX42" fmla="*/ 551064 w 1203527"/>
              <a:gd name="connsiteY42" fmla="*/ 42988 h 667605"/>
              <a:gd name="connsiteX43" fmla="*/ 474864 w 1203527"/>
              <a:gd name="connsiteY43" fmla="*/ 38226 h 667605"/>
              <a:gd name="connsiteX44" fmla="*/ 446289 w 1203527"/>
              <a:gd name="connsiteY44" fmla="*/ 28701 h 667605"/>
              <a:gd name="connsiteX45" fmla="*/ 403427 w 1203527"/>
              <a:gd name="connsiteY45" fmla="*/ 9651 h 667605"/>
              <a:gd name="connsiteX46" fmla="*/ 374852 w 1203527"/>
              <a:gd name="connsiteY46" fmla="*/ 126 h 667605"/>
              <a:gd name="connsiteX47" fmla="*/ 227214 w 1203527"/>
              <a:gd name="connsiteY47" fmla="*/ 16794 h 667605"/>
              <a:gd name="connsiteX48" fmla="*/ 198639 w 1203527"/>
              <a:gd name="connsiteY48" fmla="*/ 45369 h 667605"/>
              <a:gd name="connsiteX0" fmla="*/ 198639 w 1203527"/>
              <a:gd name="connsiteY0" fmla="*/ 45369 h 667605"/>
              <a:gd name="connsiteX1" fmla="*/ 136727 w 1203527"/>
              <a:gd name="connsiteY1" fmla="*/ 109663 h 667605"/>
              <a:gd name="connsiteX2" fmla="*/ 108152 w 1203527"/>
              <a:gd name="connsiteY2" fmla="*/ 152526 h 667605"/>
              <a:gd name="connsiteX3" fmla="*/ 84339 w 1203527"/>
              <a:gd name="connsiteY3" fmla="*/ 195388 h 667605"/>
              <a:gd name="connsiteX4" fmla="*/ 60527 w 1203527"/>
              <a:gd name="connsiteY4" fmla="*/ 238251 h 667605"/>
              <a:gd name="connsiteX5" fmla="*/ 3377 w 1203527"/>
              <a:gd name="connsiteY5" fmla="*/ 381126 h 667605"/>
              <a:gd name="connsiteX6" fmla="*/ 8139 w 1203527"/>
              <a:gd name="connsiteY6" fmla="*/ 519238 h 667605"/>
              <a:gd name="connsiteX7" fmla="*/ 31952 w 1203527"/>
              <a:gd name="connsiteY7" fmla="*/ 562101 h 667605"/>
              <a:gd name="connsiteX8" fmla="*/ 79577 w 1203527"/>
              <a:gd name="connsiteY8" fmla="*/ 609726 h 667605"/>
              <a:gd name="connsiteX9" fmla="*/ 151014 w 1203527"/>
              <a:gd name="connsiteY9" fmla="*/ 638301 h 667605"/>
              <a:gd name="connsiteX10" fmla="*/ 284364 w 1203527"/>
              <a:gd name="connsiteY10" fmla="*/ 657351 h 667605"/>
              <a:gd name="connsiteX11" fmla="*/ 346277 w 1203527"/>
              <a:gd name="connsiteY11" fmla="*/ 666876 h 667605"/>
              <a:gd name="connsiteX12" fmla="*/ 474864 w 1203527"/>
              <a:gd name="connsiteY12" fmla="*/ 638301 h 667605"/>
              <a:gd name="connsiteX13" fmla="*/ 541539 w 1203527"/>
              <a:gd name="connsiteY13" fmla="*/ 624013 h 667605"/>
              <a:gd name="connsiteX14" fmla="*/ 855864 w 1203527"/>
              <a:gd name="connsiteY14" fmla="*/ 619251 h 667605"/>
              <a:gd name="connsiteX15" fmla="*/ 913014 w 1203527"/>
              <a:gd name="connsiteY15" fmla="*/ 590676 h 667605"/>
              <a:gd name="connsiteX16" fmla="*/ 970164 w 1203527"/>
              <a:gd name="connsiteY16" fmla="*/ 571626 h 667605"/>
              <a:gd name="connsiteX17" fmla="*/ 984452 w 1203527"/>
              <a:gd name="connsiteY17" fmla="*/ 566863 h 667605"/>
              <a:gd name="connsiteX18" fmla="*/ 1027314 w 1203527"/>
              <a:gd name="connsiteY18" fmla="*/ 543051 h 667605"/>
              <a:gd name="connsiteX19" fmla="*/ 1041602 w 1203527"/>
              <a:gd name="connsiteY19" fmla="*/ 528763 h 667605"/>
              <a:gd name="connsiteX20" fmla="*/ 1084464 w 1203527"/>
              <a:gd name="connsiteY20" fmla="*/ 485901 h 667605"/>
              <a:gd name="connsiteX21" fmla="*/ 1098752 w 1203527"/>
              <a:gd name="connsiteY21" fmla="*/ 457326 h 667605"/>
              <a:gd name="connsiteX22" fmla="*/ 1146377 w 1203527"/>
              <a:gd name="connsiteY22" fmla="*/ 409701 h 667605"/>
              <a:gd name="connsiteX23" fmla="*/ 1174952 w 1203527"/>
              <a:gd name="connsiteY23" fmla="*/ 371601 h 667605"/>
              <a:gd name="connsiteX24" fmla="*/ 1194002 w 1203527"/>
              <a:gd name="connsiteY24" fmla="*/ 328738 h 667605"/>
              <a:gd name="connsiteX25" fmla="*/ 1203527 w 1203527"/>
              <a:gd name="connsiteY25" fmla="*/ 300163 h 667605"/>
              <a:gd name="connsiteX26" fmla="*/ 1198764 w 1203527"/>
              <a:gd name="connsiteY26" fmla="*/ 257301 h 667605"/>
              <a:gd name="connsiteX27" fmla="*/ 1160664 w 1203527"/>
              <a:gd name="connsiteY27" fmla="*/ 233488 h 667605"/>
              <a:gd name="connsiteX28" fmla="*/ 1103514 w 1203527"/>
              <a:gd name="connsiteY28" fmla="*/ 204913 h 667605"/>
              <a:gd name="connsiteX29" fmla="*/ 1055889 w 1203527"/>
              <a:gd name="connsiteY29" fmla="*/ 195388 h 667605"/>
              <a:gd name="connsiteX30" fmla="*/ 1013027 w 1203527"/>
              <a:gd name="connsiteY30" fmla="*/ 181101 h 667605"/>
              <a:gd name="connsiteX31" fmla="*/ 970164 w 1203527"/>
              <a:gd name="connsiteY31" fmla="*/ 162051 h 667605"/>
              <a:gd name="connsiteX32" fmla="*/ 941589 w 1203527"/>
              <a:gd name="connsiteY32" fmla="*/ 147763 h 667605"/>
              <a:gd name="connsiteX33" fmla="*/ 913014 w 1203527"/>
              <a:gd name="connsiteY33" fmla="*/ 133476 h 667605"/>
              <a:gd name="connsiteX34" fmla="*/ 884439 w 1203527"/>
              <a:gd name="connsiteY34" fmla="*/ 119188 h 667605"/>
              <a:gd name="connsiteX35" fmla="*/ 855864 w 1203527"/>
              <a:gd name="connsiteY35" fmla="*/ 100138 h 667605"/>
              <a:gd name="connsiteX36" fmla="*/ 827289 w 1203527"/>
              <a:gd name="connsiteY36" fmla="*/ 85851 h 667605"/>
              <a:gd name="connsiteX37" fmla="*/ 784427 w 1203527"/>
              <a:gd name="connsiteY37" fmla="*/ 66801 h 667605"/>
              <a:gd name="connsiteX38" fmla="*/ 770139 w 1203527"/>
              <a:gd name="connsiteY38" fmla="*/ 62038 h 667605"/>
              <a:gd name="connsiteX39" fmla="*/ 712989 w 1203527"/>
              <a:gd name="connsiteY39" fmla="*/ 38226 h 667605"/>
              <a:gd name="connsiteX40" fmla="*/ 570114 w 1203527"/>
              <a:gd name="connsiteY40" fmla="*/ 38226 h 667605"/>
              <a:gd name="connsiteX41" fmla="*/ 551064 w 1203527"/>
              <a:gd name="connsiteY41" fmla="*/ 42988 h 667605"/>
              <a:gd name="connsiteX42" fmla="*/ 474864 w 1203527"/>
              <a:gd name="connsiteY42" fmla="*/ 38226 h 667605"/>
              <a:gd name="connsiteX43" fmla="*/ 446289 w 1203527"/>
              <a:gd name="connsiteY43" fmla="*/ 28701 h 667605"/>
              <a:gd name="connsiteX44" fmla="*/ 403427 w 1203527"/>
              <a:gd name="connsiteY44" fmla="*/ 9651 h 667605"/>
              <a:gd name="connsiteX45" fmla="*/ 374852 w 1203527"/>
              <a:gd name="connsiteY45" fmla="*/ 126 h 667605"/>
              <a:gd name="connsiteX46" fmla="*/ 227214 w 1203527"/>
              <a:gd name="connsiteY46" fmla="*/ 16794 h 667605"/>
              <a:gd name="connsiteX47" fmla="*/ 198639 w 1203527"/>
              <a:gd name="connsiteY47" fmla="*/ 45369 h 667605"/>
              <a:gd name="connsiteX0" fmla="*/ 198639 w 1203527"/>
              <a:gd name="connsiteY0" fmla="*/ 45369 h 667605"/>
              <a:gd name="connsiteX1" fmla="*/ 136727 w 1203527"/>
              <a:gd name="connsiteY1" fmla="*/ 109663 h 667605"/>
              <a:gd name="connsiteX2" fmla="*/ 108152 w 1203527"/>
              <a:gd name="connsiteY2" fmla="*/ 152526 h 667605"/>
              <a:gd name="connsiteX3" fmla="*/ 84339 w 1203527"/>
              <a:gd name="connsiteY3" fmla="*/ 195388 h 667605"/>
              <a:gd name="connsiteX4" fmla="*/ 60527 w 1203527"/>
              <a:gd name="connsiteY4" fmla="*/ 238251 h 667605"/>
              <a:gd name="connsiteX5" fmla="*/ 3377 w 1203527"/>
              <a:gd name="connsiteY5" fmla="*/ 381126 h 667605"/>
              <a:gd name="connsiteX6" fmla="*/ 8139 w 1203527"/>
              <a:gd name="connsiteY6" fmla="*/ 519238 h 667605"/>
              <a:gd name="connsiteX7" fmla="*/ 31952 w 1203527"/>
              <a:gd name="connsiteY7" fmla="*/ 562101 h 667605"/>
              <a:gd name="connsiteX8" fmla="*/ 79577 w 1203527"/>
              <a:gd name="connsiteY8" fmla="*/ 609726 h 667605"/>
              <a:gd name="connsiteX9" fmla="*/ 151014 w 1203527"/>
              <a:gd name="connsiteY9" fmla="*/ 638301 h 667605"/>
              <a:gd name="connsiteX10" fmla="*/ 284364 w 1203527"/>
              <a:gd name="connsiteY10" fmla="*/ 657351 h 667605"/>
              <a:gd name="connsiteX11" fmla="*/ 346277 w 1203527"/>
              <a:gd name="connsiteY11" fmla="*/ 666876 h 667605"/>
              <a:gd name="connsiteX12" fmla="*/ 474864 w 1203527"/>
              <a:gd name="connsiteY12" fmla="*/ 638301 h 667605"/>
              <a:gd name="connsiteX13" fmla="*/ 541539 w 1203527"/>
              <a:gd name="connsiteY13" fmla="*/ 624013 h 667605"/>
              <a:gd name="connsiteX14" fmla="*/ 855864 w 1203527"/>
              <a:gd name="connsiteY14" fmla="*/ 619251 h 667605"/>
              <a:gd name="connsiteX15" fmla="*/ 970164 w 1203527"/>
              <a:gd name="connsiteY15" fmla="*/ 571626 h 667605"/>
              <a:gd name="connsiteX16" fmla="*/ 984452 w 1203527"/>
              <a:gd name="connsiteY16" fmla="*/ 566863 h 667605"/>
              <a:gd name="connsiteX17" fmla="*/ 1027314 w 1203527"/>
              <a:gd name="connsiteY17" fmla="*/ 543051 h 667605"/>
              <a:gd name="connsiteX18" fmla="*/ 1041602 w 1203527"/>
              <a:gd name="connsiteY18" fmla="*/ 528763 h 667605"/>
              <a:gd name="connsiteX19" fmla="*/ 1084464 w 1203527"/>
              <a:gd name="connsiteY19" fmla="*/ 485901 h 667605"/>
              <a:gd name="connsiteX20" fmla="*/ 1098752 w 1203527"/>
              <a:gd name="connsiteY20" fmla="*/ 457326 h 667605"/>
              <a:gd name="connsiteX21" fmla="*/ 1146377 w 1203527"/>
              <a:gd name="connsiteY21" fmla="*/ 409701 h 667605"/>
              <a:gd name="connsiteX22" fmla="*/ 1174952 w 1203527"/>
              <a:gd name="connsiteY22" fmla="*/ 371601 h 667605"/>
              <a:gd name="connsiteX23" fmla="*/ 1194002 w 1203527"/>
              <a:gd name="connsiteY23" fmla="*/ 328738 h 667605"/>
              <a:gd name="connsiteX24" fmla="*/ 1203527 w 1203527"/>
              <a:gd name="connsiteY24" fmla="*/ 300163 h 667605"/>
              <a:gd name="connsiteX25" fmla="*/ 1198764 w 1203527"/>
              <a:gd name="connsiteY25" fmla="*/ 257301 h 667605"/>
              <a:gd name="connsiteX26" fmla="*/ 1160664 w 1203527"/>
              <a:gd name="connsiteY26" fmla="*/ 233488 h 667605"/>
              <a:gd name="connsiteX27" fmla="*/ 1103514 w 1203527"/>
              <a:gd name="connsiteY27" fmla="*/ 204913 h 667605"/>
              <a:gd name="connsiteX28" fmla="*/ 1055889 w 1203527"/>
              <a:gd name="connsiteY28" fmla="*/ 195388 h 667605"/>
              <a:gd name="connsiteX29" fmla="*/ 1013027 w 1203527"/>
              <a:gd name="connsiteY29" fmla="*/ 181101 h 667605"/>
              <a:gd name="connsiteX30" fmla="*/ 970164 w 1203527"/>
              <a:gd name="connsiteY30" fmla="*/ 162051 h 667605"/>
              <a:gd name="connsiteX31" fmla="*/ 941589 w 1203527"/>
              <a:gd name="connsiteY31" fmla="*/ 147763 h 667605"/>
              <a:gd name="connsiteX32" fmla="*/ 913014 w 1203527"/>
              <a:gd name="connsiteY32" fmla="*/ 133476 h 667605"/>
              <a:gd name="connsiteX33" fmla="*/ 884439 w 1203527"/>
              <a:gd name="connsiteY33" fmla="*/ 119188 h 667605"/>
              <a:gd name="connsiteX34" fmla="*/ 855864 w 1203527"/>
              <a:gd name="connsiteY34" fmla="*/ 100138 h 667605"/>
              <a:gd name="connsiteX35" fmla="*/ 827289 w 1203527"/>
              <a:gd name="connsiteY35" fmla="*/ 85851 h 667605"/>
              <a:gd name="connsiteX36" fmla="*/ 784427 w 1203527"/>
              <a:gd name="connsiteY36" fmla="*/ 66801 h 667605"/>
              <a:gd name="connsiteX37" fmla="*/ 770139 w 1203527"/>
              <a:gd name="connsiteY37" fmla="*/ 62038 h 667605"/>
              <a:gd name="connsiteX38" fmla="*/ 712989 w 1203527"/>
              <a:gd name="connsiteY38" fmla="*/ 38226 h 667605"/>
              <a:gd name="connsiteX39" fmla="*/ 570114 w 1203527"/>
              <a:gd name="connsiteY39" fmla="*/ 38226 h 667605"/>
              <a:gd name="connsiteX40" fmla="*/ 551064 w 1203527"/>
              <a:gd name="connsiteY40" fmla="*/ 42988 h 667605"/>
              <a:gd name="connsiteX41" fmla="*/ 474864 w 1203527"/>
              <a:gd name="connsiteY41" fmla="*/ 38226 h 667605"/>
              <a:gd name="connsiteX42" fmla="*/ 446289 w 1203527"/>
              <a:gd name="connsiteY42" fmla="*/ 28701 h 667605"/>
              <a:gd name="connsiteX43" fmla="*/ 403427 w 1203527"/>
              <a:gd name="connsiteY43" fmla="*/ 9651 h 667605"/>
              <a:gd name="connsiteX44" fmla="*/ 374852 w 1203527"/>
              <a:gd name="connsiteY44" fmla="*/ 126 h 667605"/>
              <a:gd name="connsiteX45" fmla="*/ 227214 w 1203527"/>
              <a:gd name="connsiteY45" fmla="*/ 16794 h 667605"/>
              <a:gd name="connsiteX46" fmla="*/ 198639 w 1203527"/>
              <a:gd name="connsiteY46" fmla="*/ 45369 h 667605"/>
              <a:gd name="connsiteX0" fmla="*/ 198639 w 1203527"/>
              <a:gd name="connsiteY0" fmla="*/ 45369 h 667605"/>
              <a:gd name="connsiteX1" fmla="*/ 136727 w 1203527"/>
              <a:gd name="connsiteY1" fmla="*/ 109663 h 667605"/>
              <a:gd name="connsiteX2" fmla="*/ 108152 w 1203527"/>
              <a:gd name="connsiteY2" fmla="*/ 152526 h 667605"/>
              <a:gd name="connsiteX3" fmla="*/ 84339 w 1203527"/>
              <a:gd name="connsiteY3" fmla="*/ 195388 h 667605"/>
              <a:gd name="connsiteX4" fmla="*/ 60527 w 1203527"/>
              <a:gd name="connsiteY4" fmla="*/ 238251 h 667605"/>
              <a:gd name="connsiteX5" fmla="*/ 3377 w 1203527"/>
              <a:gd name="connsiteY5" fmla="*/ 381126 h 667605"/>
              <a:gd name="connsiteX6" fmla="*/ 8139 w 1203527"/>
              <a:gd name="connsiteY6" fmla="*/ 519238 h 667605"/>
              <a:gd name="connsiteX7" fmla="*/ 31952 w 1203527"/>
              <a:gd name="connsiteY7" fmla="*/ 562101 h 667605"/>
              <a:gd name="connsiteX8" fmla="*/ 79577 w 1203527"/>
              <a:gd name="connsiteY8" fmla="*/ 609726 h 667605"/>
              <a:gd name="connsiteX9" fmla="*/ 151014 w 1203527"/>
              <a:gd name="connsiteY9" fmla="*/ 638301 h 667605"/>
              <a:gd name="connsiteX10" fmla="*/ 284364 w 1203527"/>
              <a:gd name="connsiteY10" fmla="*/ 657351 h 667605"/>
              <a:gd name="connsiteX11" fmla="*/ 346277 w 1203527"/>
              <a:gd name="connsiteY11" fmla="*/ 666876 h 667605"/>
              <a:gd name="connsiteX12" fmla="*/ 474864 w 1203527"/>
              <a:gd name="connsiteY12" fmla="*/ 638301 h 667605"/>
              <a:gd name="connsiteX13" fmla="*/ 541539 w 1203527"/>
              <a:gd name="connsiteY13" fmla="*/ 624013 h 667605"/>
              <a:gd name="connsiteX14" fmla="*/ 855864 w 1203527"/>
              <a:gd name="connsiteY14" fmla="*/ 619251 h 667605"/>
              <a:gd name="connsiteX15" fmla="*/ 984452 w 1203527"/>
              <a:gd name="connsiteY15" fmla="*/ 566863 h 667605"/>
              <a:gd name="connsiteX16" fmla="*/ 1027314 w 1203527"/>
              <a:gd name="connsiteY16" fmla="*/ 543051 h 667605"/>
              <a:gd name="connsiteX17" fmla="*/ 1041602 w 1203527"/>
              <a:gd name="connsiteY17" fmla="*/ 528763 h 667605"/>
              <a:gd name="connsiteX18" fmla="*/ 1084464 w 1203527"/>
              <a:gd name="connsiteY18" fmla="*/ 485901 h 667605"/>
              <a:gd name="connsiteX19" fmla="*/ 1098752 w 1203527"/>
              <a:gd name="connsiteY19" fmla="*/ 457326 h 667605"/>
              <a:gd name="connsiteX20" fmla="*/ 1146377 w 1203527"/>
              <a:gd name="connsiteY20" fmla="*/ 409701 h 667605"/>
              <a:gd name="connsiteX21" fmla="*/ 1174952 w 1203527"/>
              <a:gd name="connsiteY21" fmla="*/ 371601 h 667605"/>
              <a:gd name="connsiteX22" fmla="*/ 1194002 w 1203527"/>
              <a:gd name="connsiteY22" fmla="*/ 328738 h 667605"/>
              <a:gd name="connsiteX23" fmla="*/ 1203527 w 1203527"/>
              <a:gd name="connsiteY23" fmla="*/ 300163 h 667605"/>
              <a:gd name="connsiteX24" fmla="*/ 1198764 w 1203527"/>
              <a:gd name="connsiteY24" fmla="*/ 257301 h 667605"/>
              <a:gd name="connsiteX25" fmla="*/ 1160664 w 1203527"/>
              <a:gd name="connsiteY25" fmla="*/ 233488 h 667605"/>
              <a:gd name="connsiteX26" fmla="*/ 1103514 w 1203527"/>
              <a:gd name="connsiteY26" fmla="*/ 204913 h 667605"/>
              <a:gd name="connsiteX27" fmla="*/ 1055889 w 1203527"/>
              <a:gd name="connsiteY27" fmla="*/ 195388 h 667605"/>
              <a:gd name="connsiteX28" fmla="*/ 1013027 w 1203527"/>
              <a:gd name="connsiteY28" fmla="*/ 181101 h 667605"/>
              <a:gd name="connsiteX29" fmla="*/ 970164 w 1203527"/>
              <a:gd name="connsiteY29" fmla="*/ 162051 h 667605"/>
              <a:gd name="connsiteX30" fmla="*/ 941589 w 1203527"/>
              <a:gd name="connsiteY30" fmla="*/ 147763 h 667605"/>
              <a:gd name="connsiteX31" fmla="*/ 913014 w 1203527"/>
              <a:gd name="connsiteY31" fmla="*/ 133476 h 667605"/>
              <a:gd name="connsiteX32" fmla="*/ 884439 w 1203527"/>
              <a:gd name="connsiteY32" fmla="*/ 119188 h 667605"/>
              <a:gd name="connsiteX33" fmla="*/ 855864 w 1203527"/>
              <a:gd name="connsiteY33" fmla="*/ 100138 h 667605"/>
              <a:gd name="connsiteX34" fmla="*/ 827289 w 1203527"/>
              <a:gd name="connsiteY34" fmla="*/ 85851 h 667605"/>
              <a:gd name="connsiteX35" fmla="*/ 784427 w 1203527"/>
              <a:gd name="connsiteY35" fmla="*/ 66801 h 667605"/>
              <a:gd name="connsiteX36" fmla="*/ 770139 w 1203527"/>
              <a:gd name="connsiteY36" fmla="*/ 62038 h 667605"/>
              <a:gd name="connsiteX37" fmla="*/ 712989 w 1203527"/>
              <a:gd name="connsiteY37" fmla="*/ 38226 h 667605"/>
              <a:gd name="connsiteX38" fmla="*/ 570114 w 1203527"/>
              <a:gd name="connsiteY38" fmla="*/ 38226 h 667605"/>
              <a:gd name="connsiteX39" fmla="*/ 551064 w 1203527"/>
              <a:gd name="connsiteY39" fmla="*/ 42988 h 667605"/>
              <a:gd name="connsiteX40" fmla="*/ 474864 w 1203527"/>
              <a:gd name="connsiteY40" fmla="*/ 38226 h 667605"/>
              <a:gd name="connsiteX41" fmla="*/ 446289 w 1203527"/>
              <a:gd name="connsiteY41" fmla="*/ 28701 h 667605"/>
              <a:gd name="connsiteX42" fmla="*/ 403427 w 1203527"/>
              <a:gd name="connsiteY42" fmla="*/ 9651 h 667605"/>
              <a:gd name="connsiteX43" fmla="*/ 374852 w 1203527"/>
              <a:gd name="connsiteY43" fmla="*/ 126 h 667605"/>
              <a:gd name="connsiteX44" fmla="*/ 227214 w 1203527"/>
              <a:gd name="connsiteY44" fmla="*/ 16794 h 667605"/>
              <a:gd name="connsiteX45" fmla="*/ 198639 w 1203527"/>
              <a:gd name="connsiteY45" fmla="*/ 45369 h 667605"/>
              <a:gd name="connsiteX0" fmla="*/ 198639 w 1203527"/>
              <a:gd name="connsiteY0" fmla="*/ 45369 h 667605"/>
              <a:gd name="connsiteX1" fmla="*/ 136727 w 1203527"/>
              <a:gd name="connsiteY1" fmla="*/ 109663 h 667605"/>
              <a:gd name="connsiteX2" fmla="*/ 108152 w 1203527"/>
              <a:gd name="connsiteY2" fmla="*/ 152526 h 667605"/>
              <a:gd name="connsiteX3" fmla="*/ 84339 w 1203527"/>
              <a:gd name="connsiteY3" fmla="*/ 195388 h 667605"/>
              <a:gd name="connsiteX4" fmla="*/ 60527 w 1203527"/>
              <a:gd name="connsiteY4" fmla="*/ 238251 h 667605"/>
              <a:gd name="connsiteX5" fmla="*/ 3377 w 1203527"/>
              <a:gd name="connsiteY5" fmla="*/ 381126 h 667605"/>
              <a:gd name="connsiteX6" fmla="*/ 8139 w 1203527"/>
              <a:gd name="connsiteY6" fmla="*/ 519238 h 667605"/>
              <a:gd name="connsiteX7" fmla="*/ 31952 w 1203527"/>
              <a:gd name="connsiteY7" fmla="*/ 562101 h 667605"/>
              <a:gd name="connsiteX8" fmla="*/ 79577 w 1203527"/>
              <a:gd name="connsiteY8" fmla="*/ 609726 h 667605"/>
              <a:gd name="connsiteX9" fmla="*/ 151014 w 1203527"/>
              <a:gd name="connsiteY9" fmla="*/ 638301 h 667605"/>
              <a:gd name="connsiteX10" fmla="*/ 284364 w 1203527"/>
              <a:gd name="connsiteY10" fmla="*/ 657351 h 667605"/>
              <a:gd name="connsiteX11" fmla="*/ 346277 w 1203527"/>
              <a:gd name="connsiteY11" fmla="*/ 666876 h 667605"/>
              <a:gd name="connsiteX12" fmla="*/ 474864 w 1203527"/>
              <a:gd name="connsiteY12" fmla="*/ 638301 h 667605"/>
              <a:gd name="connsiteX13" fmla="*/ 541539 w 1203527"/>
              <a:gd name="connsiteY13" fmla="*/ 624013 h 667605"/>
              <a:gd name="connsiteX14" fmla="*/ 855864 w 1203527"/>
              <a:gd name="connsiteY14" fmla="*/ 619251 h 667605"/>
              <a:gd name="connsiteX15" fmla="*/ 984452 w 1203527"/>
              <a:gd name="connsiteY15" fmla="*/ 566863 h 667605"/>
              <a:gd name="connsiteX16" fmla="*/ 1041602 w 1203527"/>
              <a:gd name="connsiteY16" fmla="*/ 528763 h 667605"/>
              <a:gd name="connsiteX17" fmla="*/ 1084464 w 1203527"/>
              <a:gd name="connsiteY17" fmla="*/ 485901 h 667605"/>
              <a:gd name="connsiteX18" fmla="*/ 1098752 w 1203527"/>
              <a:gd name="connsiteY18" fmla="*/ 457326 h 667605"/>
              <a:gd name="connsiteX19" fmla="*/ 1146377 w 1203527"/>
              <a:gd name="connsiteY19" fmla="*/ 409701 h 667605"/>
              <a:gd name="connsiteX20" fmla="*/ 1174952 w 1203527"/>
              <a:gd name="connsiteY20" fmla="*/ 371601 h 667605"/>
              <a:gd name="connsiteX21" fmla="*/ 1194002 w 1203527"/>
              <a:gd name="connsiteY21" fmla="*/ 328738 h 667605"/>
              <a:gd name="connsiteX22" fmla="*/ 1203527 w 1203527"/>
              <a:gd name="connsiteY22" fmla="*/ 300163 h 667605"/>
              <a:gd name="connsiteX23" fmla="*/ 1198764 w 1203527"/>
              <a:gd name="connsiteY23" fmla="*/ 257301 h 667605"/>
              <a:gd name="connsiteX24" fmla="*/ 1160664 w 1203527"/>
              <a:gd name="connsiteY24" fmla="*/ 233488 h 667605"/>
              <a:gd name="connsiteX25" fmla="*/ 1103514 w 1203527"/>
              <a:gd name="connsiteY25" fmla="*/ 204913 h 667605"/>
              <a:gd name="connsiteX26" fmla="*/ 1055889 w 1203527"/>
              <a:gd name="connsiteY26" fmla="*/ 195388 h 667605"/>
              <a:gd name="connsiteX27" fmla="*/ 1013027 w 1203527"/>
              <a:gd name="connsiteY27" fmla="*/ 181101 h 667605"/>
              <a:gd name="connsiteX28" fmla="*/ 970164 w 1203527"/>
              <a:gd name="connsiteY28" fmla="*/ 162051 h 667605"/>
              <a:gd name="connsiteX29" fmla="*/ 941589 w 1203527"/>
              <a:gd name="connsiteY29" fmla="*/ 147763 h 667605"/>
              <a:gd name="connsiteX30" fmla="*/ 913014 w 1203527"/>
              <a:gd name="connsiteY30" fmla="*/ 133476 h 667605"/>
              <a:gd name="connsiteX31" fmla="*/ 884439 w 1203527"/>
              <a:gd name="connsiteY31" fmla="*/ 119188 h 667605"/>
              <a:gd name="connsiteX32" fmla="*/ 855864 w 1203527"/>
              <a:gd name="connsiteY32" fmla="*/ 100138 h 667605"/>
              <a:gd name="connsiteX33" fmla="*/ 827289 w 1203527"/>
              <a:gd name="connsiteY33" fmla="*/ 85851 h 667605"/>
              <a:gd name="connsiteX34" fmla="*/ 784427 w 1203527"/>
              <a:gd name="connsiteY34" fmla="*/ 66801 h 667605"/>
              <a:gd name="connsiteX35" fmla="*/ 770139 w 1203527"/>
              <a:gd name="connsiteY35" fmla="*/ 62038 h 667605"/>
              <a:gd name="connsiteX36" fmla="*/ 712989 w 1203527"/>
              <a:gd name="connsiteY36" fmla="*/ 38226 h 667605"/>
              <a:gd name="connsiteX37" fmla="*/ 570114 w 1203527"/>
              <a:gd name="connsiteY37" fmla="*/ 38226 h 667605"/>
              <a:gd name="connsiteX38" fmla="*/ 551064 w 1203527"/>
              <a:gd name="connsiteY38" fmla="*/ 42988 h 667605"/>
              <a:gd name="connsiteX39" fmla="*/ 474864 w 1203527"/>
              <a:gd name="connsiteY39" fmla="*/ 38226 h 667605"/>
              <a:gd name="connsiteX40" fmla="*/ 446289 w 1203527"/>
              <a:gd name="connsiteY40" fmla="*/ 28701 h 667605"/>
              <a:gd name="connsiteX41" fmla="*/ 403427 w 1203527"/>
              <a:gd name="connsiteY41" fmla="*/ 9651 h 667605"/>
              <a:gd name="connsiteX42" fmla="*/ 374852 w 1203527"/>
              <a:gd name="connsiteY42" fmla="*/ 126 h 667605"/>
              <a:gd name="connsiteX43" fmla="*/ 227214 w 1203527"/>
              <a:gd name="connsiteY43" fmla="*/ 16794 h 667605"/>
              <a:gd name="connsiteX44" fmla="*/ 198639 w 1203527"/>
              <a:gd name="connsiteY44" fmla="*/ 45369 h 667605"/>
              <a:gd name="connsiteX0" fmla="*/ 198639 w 1203527"/>
              <a:gd name="connsiteY0" fmla="*/ 45369 h 667605"/>
              <a:gd name="connsiteX1" fmla="*/ 136727 w 1203527"/>
              <a:gd name="connsiteY1" fmla="*/ 109663 h 667605"/>
              <a:gd name="connsiteX2" fmla="*/ 108152 w 1203527"/>
              <a:gd name="connsiteY2" fmla="*/ 152526 h 667605"/>
              <a:gd name="connsiteX3" fmla="*/ 84339 w 1203527"/>
              <a:gd name="connsiteY3" fmla="*/ 195388 h 667605"/>
              <a:gd name="connsiteX4" fmla="*/ 60527 w 1203527"/>
              <a:gd name="connsiteY4" fmla="*/ 238251 h 667605"/>
              <a:gd name="connsiteX5" fmla="*/ 3377 w 1203527"/>
              <a:gd name="connsiteY5" fmla="*/ 381126 h 667605"/>
              <a:gd name="connsiteX6" fmla="*/ 8139 w 1203527"/>
              <a:gd name="connsiteY6" fmla="*/ 519238 h 667605"/>
              <a:gd name="connsiteX7" fmla="*/ 31952 w 1203527"/>
              <a:gd name="connsiteY7" fmla="*/ 562101 h 667605"/>
              <a:gd name="connsiteX8" fmla="*/ 79577 w 1203527"/>
              <a:gd name="connsiteY8" fmla="*/ 609726 h 667605"/>
              <a:gd name="connsiteX9" fmla="*/ 151014 w 1203527"/>
              <a:gd name="connsiteY9" fmla="*/ 638301 h 667605"/>
              <a:gd name="connsiteX10" fmla="*/ 284364 w 1203527"/>
              <a:gd name="connsiteY10" fmla="*/ 657351 h 667605"/>
              <a:gd name="connsiteX11" fmla="*/ 346277 w 1203527"/>
              <a:gd name="connsiteY11" fmla="*/ 666876 h 667605"/>
              <a:gd name="connsiteX12" fmla="*/ 474864 w 1203527"/>
              <a:gd name="connsiteY12" fmla="*/ 638301 h 667605"/>
              <a:gd name="connsiteX13" fmla="*/ 541539 w 1203527"/>
              <a:gd name="connsiteY13" fmla="*/ 624013 h 667605"/>
              <a:gd name="connsiteX14" fmla="*/ 855864 w 1203527"/>
              <a:gd name="connsiteY14" fmla="*/ 619251 h 667605"/>
              <a:gd name="connsiteX15" fmla="*/ 984452 w 1203527"/>
              <a:gd name="connsiteY15" fmla="*/ 566863 h 667605"/>
              <a:gd name="connsiteX16" fmla="*/ 1041602 w 1203527"/>
              <a:gd name="connsiteY16" fmla="*/ 528763 h 667605"/>
              <a:gd name="connsiteX17" fmla="*/ 1084464 w 1203527"/>
              <a:gd name="connsiteY17" fmla="*/ 485901 h 667605"/>
              <a:gd name="connsiteX18" fmla="*/ 1098752 w 1203527"/>
              <a:gd name="connsiteY18" fmla="*/ 457326 h 667605"/>
              <a:gd name="connsiteX19" fmla="*/ 1174952 w 1203527"/>
              <a:gd name="connsiteY19" fmla="*/ 371601 h 667605"/>
              <a:gd name="connsiteX20" fmla="*/ 1194002 w 1203527"/>
              <a:gd name="connsiteY20" fmla="*/ 328738 h 667605"/>
              <a:gd name="connsiteX21" fmla="*/ 1203527 w 1203527"/>
              <a:gd name="connsiteY21" fmla="*/ 300163 h 667605"/>
              <a:gd name="connsiteX22" fmla="*/ 1198764 w 1203527"/>
              <a:gd name="connsiteY22" fmla="*/ 257301 h 667605"/>
              <a:gd name="connsiteX23" fmla="*/ 1160664 w 1203527"/>
              <a:gd name="connsiteY23" fmla="*/ 233488 h 667605"/>
              <a:gd name="connsiteX24" fmla="*/ 1103514 w 1203527"/>
              <a:gd name="connsiteY24" fmla="*/ 204913 h 667605"/>
              <a:gd name="connsiteX25" fmla="*/ 1055889 w 1203527"/>
              <a:gd name="connsiteY25" fmla="*/ 195388 h 667605"/>
              <a:gd name="connsiteX26" fmla="*/ 1013027 w 1203527"/>
              <a:gd name="connsiteY26" fmla="*/ 181101 h 667605"/>
              <a:gd name="connsiteX27" fmla="*/ 970164 w 1203527"/>
              <a:gd name="connsiteY27" fmla="*/ 162051 h 667605"/>
              <a:gd name="connsiteX28" fmla="*/ 941589 w 1203527"/>
              <a:gd name="connsiteY28" fmla="*/ 147763 h 667605"/>
              <a:gd name="connsiteX29" fmla="*/ 913014 w 1203527"/>
              <a:gd name="connsiteY29" fmla="*/ 133476 h 667605"/>
              <a:gd name="connsiteX30" fmla="*/ 884439 w 1203527"/>
              <a:gd name="connsiteY30" fmla="*/ 119188 h 667605"/>
              <a:gd name="connsiteX31" fmla="*/ 855864 w 1203527"/>
              <a:gd name="connsiteY31" fmla="*/ 100138 h 667605"/>
              <a:gd name="connsiteX32" fmla="*/ 827289 w 1203527"/>
              <a:gd name="connsiteY32" fmla="*/ 85851 h 667605"/>
              <a:gd name="connsiteX33" fmla="*/ 784427 w 1203527"/>
              <a:gd name="connsiteY33" fmla="*/ 66801 h 667605"/>
              <a:gd name="connsiteX34" fmla="*/ 770139 w 1203527"/>
              <a:gd name="connsiteY34" fmla="*/ 62038 h 667605"/>
              <a:gd name="connsiteX35" fmla="*/ 712989 w 1203527"/>
              <a:gd name="connsiteY35" fmla="*/ 38226 h 667605"/>
              <a:gd name="connsiteX36" fmla="*/ 570114 w 1203527"/>
              <a:gd name="connsiteY36" fmla="*/ 38226 h 667605"/>
              <a:gd name="connsiteX37" fmla="*/ 551064 w 1203527"/>
              <a:gd name="connsiteY37" fmla="*/ 42988 h 667605"/>
              <a:gd name="connsiteX38" fmla="*/ 474864 w 1203527"/>
              <a:gd name="connsiteY38" fmla="*/ 38226 h 667605"/>
              <a:gd name="connsiteX39" fmla="*/ 446289 w 1203527"/>
              <a:gd name="connsiteY39" fmla="*/ 28701 h 667605"/>
              <a:gd name="connsiteX40" fmla="*/ 403427 w 1203527"/>
              <a:gd name="connsiteY40" fmla="*/ 9651 h 667605"/>
              <a:gd name="connsiteX41" fmla="*/ 374852 w 1203527"/>
              <a:gd name="connsiteY41" fmla="*/ 126 h 667605"/>
              <a:gd name="connsiteX42" fmla="*/ 227214 w 1203527"/>
              <a:gd name="connsiteY42" fmla="*/ 16794 h 667605"/>
              <a:gd name="connsiteX43" fmla="*/ 198639 w 1203527"/>
              <a:gd name="connsiteY43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55889 w 1205294"/>
              <a:gd name="connsiteY24" fmla="*/ 195388 h 667605"/>
              <a:gd name="connsiteX25" fmla="*/ 1013027 w 1205294"/>
              <a:gd name="connsiteY25" fmla="*/ 181101 h 667605"/>
              <a:gd name="connsiteX26" fmla="*/ 970164 w 1205294"/>
              <a:gd name="connsiteY26" fmla="*/ 162051 h 667605"/>
              <a:gd name="connsiteX27" fmla="*/ 941589 w 1205294"/>
              <a:gd name="connsiteY27" fmla="*/ 147763 h 667605"/>
              <a:gd name="connsiteX28" fmla="*/ 913014 w 1205294"/>
              <a:gd name="connsiteY28" fmla="*/ 133476 h 667605"/>
              <a:gd name="connsiteX29" fmla="*/ 884439 w 1205294"/>
              <a:gd name="connsiteY29" fmla="*/ 119188 h 667605"/>
              <a:gd name="connsiteX30" fmla="*/ 855864 w 1205294"/>
              <a:gd name="connsiteY30" fmla="*/ 100138 h 667605"/>
              <a:gd name="connsiteX31" fmla="*/ 827289 w 1205294"/>
              <a:gd name="connsiteY31" fmla="*/ 85851 h 667605"/>
              <a:gd name="connsiteX32" fmla="*/ 784427 w 1205294"/>
              <a:gd name="connsiteY32" fmla="*/ 66801 h 667605"/>
              <a:gd name="connsiteX33" fmla="*/ 770139 w 1205294"/>
              <a:gd name="connsiteY33" fmla="*/ 62038 h 667605"/>
              <a:gd name="connsiteX34" fmla="*/ 712989 w 1205294"/>
              <a:gd name="connsiteY34" fmla="*/ 38226 h 667605"/>
              <a:gd name="connsiteX35" fmla="*/ 570114 w 1205294"/>
              <a:gd name="connsiteY35" fmla="*/ 38226 h 667605"/>
              <a:gd name="connsiteX36" fmla="*/ 551064 w 1205294"/>
              <a:gd name="connsiteY36" fmla="*/ 42988 h 667605"/>
              <a:gd name="connsiteX37" fmla="*/ 474864 w 1205294"/>
              <a:gd name="connsiteY37" fmla="*/ 38226 h 667605"/>
              <a:gd name="connsiteX38" fmla="*/ 446289 w 1205294"/>
              <a:gd name="connsiteY38" fmla="*/ 28701 h 667605"/>
              <a:gd name="connsiteX39" fmla="*/ 403427 w 1205294"/>
              <a:gd name="connsiteY39" fmla="*/ 9651 h 667605"/>
              <a:gd name="connsiteX40" fmla="*/ 374852 w 1205294"/>
              <a:gd name="connsiteY40" fmla="*/ 126 h 667605"/>
              <a:gd name="connsiteX41" fmla="*/ 227214 w 1205294"/>
              <a:gd name="connsiteY41" fmla="*/ 16794 h 667605"/>
              <a:gd name="connsiteX42" fmla="*/ 198639 w 1205294"/>
              <a:gd name="connsiteY42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70164 w 1205294"/>
              <a:gd name="connsiteY25" fmla="*/ 162051 h 667605"/>
              <a:gd name="connsiteX26" fmla="*/ 941589 w 1205294"/>
              <a:gd name="connsiteY26" fmla="*/ 147763 h 667605"/>
              <a:gd name="connsiteX27" fmla="*/ 913014 w 1205294"/>
              <a:gd name="connsiteY27" fmla="*/ 133476 h 667605"/>
              <a:gd name="connsiteX28" fmla="*/ 884439 w 1205294"/>
              <a:gd name="connsiteY28" fmla="*/ 119188 h 667605"/>
              <a:gd name="connsiteX29" fmla="*/ 855864 w 1205294"/>
              <a:gd name="connsiteY29" fmla="*/ 100138 h 667605"/>
              <a:gd name="connsiteX30" fmla="*/ 827289 w 1205294"/>
              <a:gd name="connsiteY30" fmla="*/ 85851 h 667605"/>
              <a:gd name="connsiteX31" fmla="*/ 784427 w 1205294"/>
              <a:gd name="connsiteY31" fmla="*/ 66801 h 667605"/>
              <a:gd name="connsiteX32" fmla="*/ 770139 w 1205294"/>
              <a:gd name="connsiteY32" fmla="*/ 62038 h 667605"/>
              <a:gd name="connsiteX33" fmla="*/ 712989 w 1205294"/>
              <a:gd name="connsiteY33" fmla="*/ 38226 h 667605"/>
              <a:gd name="connsiteX34" fmla="*/ 570114 w 1205294"/>
              <a:gd name="connsiteY34" fmla="*/ 38226 h 667605"/>
              <a:gd name="connsiteX35" fmla="*/ 551064 w 1205294"/>
              <a:gd name="connsiteY35" fmla="*/ 42988 h 667605"/>
              <a:gd name="connsiteX36" fmla="*/ 474864 w 1205294"/>
              <a:gd name="connsiteY36" fmla="*/ 38226 h 667605"/>
              <a:gd name="connsiteX37" fmla="*/ 446289 w 1205294"/>
              <a:gd name="connsiteY37" fmla="*/ 28701 h 667605"/>
              <a:gd name="connsiteX38" fmla="*/ 403427 w 1205294"/>
              <a:gd name="connsiteY38" fmla="*/ 9651 h 667605"/>
              <a:gd name="connsiteX39" fmla="*/ 374852 w 1205294"/>
              <a:gd name="connsiteY39" fmla="*/ 126 h 667605"/>
              <a:gd name="connsiteX40" fmla="*/ 227214 w 1205294"/>
              <a:gd name="connsiteY40" fmla="*/ 16794 h 667605"/>
              <a:gd name="connsiteX41" fmla="*/ 198639 w 1205294"/>
              <a:gd name="connsiteY41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913014 w 1205294"/>
              <a:gd name="connsiteY26" fmla="*/ 133476 h 667605"/>
              <a:gd name="connsiteX27" fmla="*/ 884439 w 1205294"/>
              <a:gd name="connsiteY27" fmla="*/ 119188 h 667605"/>
              <a:gd name="connsiteX28" fmla="*/ 855864 w 1205294"/>
              <a:gd name="connsiteY28" fmla="*/ 100138 h 667605"/>
              <a:gd name="connsiteX29" fmla="*/ 827289 w 1205294"/>
              <a:gd name="connsiteY29" fmla="*/ 85851 h 667605"/>
              <a:gd name="connsiteX30" fmla="*/ 784427 w 1205294"/>
              <a:gd name="connsiteY30" fmla="*/ 66801 h 667605"/>
              <a:gd name="connsiteX31" fmla="*/ 770139 w 1205294"/>
              <a:gd name="connsiteY31" fmla="*/ 62038 h 667605"/>
              <a:gd name="connsiteX32" fmla="*/ 712989 w 1205294"/>
              <a:gd name="connsiteY32" fmla="*/ 38226 h 667605"/>
              <a:gd name="connsiteX33" fmla="*/ 570114 w 1205294"/>
              <a:gd name="connsiteY33" fmla="*/ 38226 h 667605"/>
              <a:gd name="connsiteX34" fmla="*/ 551064 w 1205294"/>
              <a:gd name="connsiteY34" fmla="*/ 42988 h 667605"/>
              <a:gd name="connsiteX35" fmla="*/ 474864 w 1205294"/>
              <a:gd name="connsiteY35" fmla="*/ 38226 h 667605"/>
              <a:gd name="connsiteX36" fmla="*/ 446289 w 1205294"/>
              <a:gd name="connsiteY36" fmla="*/ 28701 h 667605"/>
              <a:gd name="connsiteX37" fmla="*/ 403427 w 1205294"/>
              <a:gd name="connsiteY37" fmla="*/ 9651 h 667605"/>
              <a:gd name="connsiteX38" fmla="*/ 374852 w 1205294"/>
              <a:gd name="connsiteY38" fmla="*/ 126 h 667605"/>
              <a:gd name="connsiteX39" fmla="*/ 227214 w 1205294"/>
              <a:gd name="connsiteY39" fmla="*/ 16794 h 667605"/>
              <a:gd name="connsiteX40" fmla="*/ 198639 w 1205294"/>
              <a:gd name="connsiteY40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884439 w 1205294"/>
              <a:gd name="connsiteY26" fmla="*/ 119188 h 667605"/>
              <a:gd name="connsiteX27" fmla="*/ 855864 w 1205294"/>
              <a:gd name="connsiteY27" fmla="*/ 100138 h 667605"/>
              <a:gd name="connsiteX28" fmla="*/ 827289 w 1205294"/>
              <a:gd name="connsiteY28" fmla="*/ 85851 h 667605"/>
              <a:gd name="connsiteX29" fmla="*/ 784427 w 1205294"/>
              <a:gd name="connsiteY29" fmla="*/ 66801 h 667605"/>
              <a:gd name="connsiteX30" fmla="*/ 770139 w 1205294"/>
              <a:gd name="connsiteY30" fmla="*/ 62038 h 667605"/>
              <a:gd name="connsiteX31" fmla="*/ 712989 w 1205294"/>
              <a:gd name="connsiteY31" fmla="*/ 38226 h 667605"/>
              <a:gd name="connsiteX32" fmla="*/ 570114 w 1205294"/>
              <a:gd name="connsiteY32" fmla="*/ 38226 h 667605"/>
              <a:gd name="connsiteX33" fmla="*/ 551064 w 1205294"/>
              <a:gd name="connsiteY33" fmla="*/ 42988 h 667605"/>
              <a:gd name="connsiteX34" fmla="*/ 474864 w 1205294"/>
              <a:gd name="connsiteY34" fmla="*/ 38226 h 667605"/>
              <a:gd name="connsiteX35" fmla="*/ 446289 w 1205294"/>
              <a:gd name="connsiteY35" fmla="*/ 28701 h 667605"/>
              <a:gd name="connsiteX36" fmla="*/ 403427 w 1205294"/>
              <a:gd name="connsiteY36" fmla="*/ 9651 h 667605"/>
              <a:gd name="connsiteX37" fmla="*/ 374852 w 1205294"/>
              <a:gd name="connsiteY37" fmla="*/ 126 h 667605"/>
              <a:gd name="connsiteX38" fmla="*/ 227214 w 1205294"/>
              <a:gd name="connsiteY38" fmla="*/ 16794 h 667605"/>
              <a:gd name="connsiteX39" fmla="*/ 198639 w 1205294"/>
              <a:gd name="connsiteY39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884439 w 1205294"/>
              <a:gd name="connsiteY26" fmla="*/ 119188 h 667605"/>
              <a:gd name="connsiteX27" fmla="*/ 827289 w 1205294"/>
              <a:gd name="connsiteY27" fmla="*/ 85851 h 667605"/>
              <a:gd name="connsiteX28" fmla="*/ 784427 w 1205294"/>
              <a:gd name="connsiteY28" fmla="*/ 66801 h 667605"/>
              <a:gd name="connsiteX29" fmla="*/ 770139 w 1205294"/>
              <a:gd name="connsiteY29" fmla="*/ 62038 h 667605"/>
              <a:gd name="connsiteX30" fmla="*/ 712989 w 1205294"/>
              <a:gd name="connsiteY30" fmla="*/ 38226 h 667605"/>
              <a:gd name="connsiteX31" fmla="*/ 570114 w 1205294"/>
              <a:gd name="connsiteY31" fmla="*/ 38226 h 667605"/>
              <a:gd name="connsiteX32" fmla="*/ 551064 w 1205294"/>
              <a:gd name="connsiteY32" fmla="*/ 42988 h 667605"/>
              <a:gd name="connsiteX33" fmla="*/ 474864 w 1205294"/>
              <a:gd name="connsiteY33" fmla="*/ 38226 h 667605"/>
              <a:gd name="connsiteX34" fmla="*/ 446289 w 1205294"/>
              <a:gd name="connsiteY34" fmla="*/ 28701 h 667605"/>
              <a:gd name="connsiteX35" fmla="*/ 403427 w 1205294"/>
              <a:gd name="connsiteY35" fmla="*/ 9651 h 667605"/>
              <a:gd name="connsiteX36" fmla="*/ 374852 w 1205294"/>
              <a:gd name="connsiteY36" fmla="*/ 126 h 667605"/>
              <a:gd name="connsiteX37" fmla="*/ 227214 w 1205294"/>
              <a:gd name="connsiteY37" fmla="*/ 16794 h 667605"/>
              <a:gd name="connsiteX38" fmla="*/ 198639 w 1205294"/>
              <a:gd name="connsiteY38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884439 w 1205294"/>
              <a:gd name="connsiteY26" fmla="*/ 119188 h 667605"/>
              <a:gd name="connsiteX27" fmla="*/ 827289 w 1205294"/>
              <a:gd name="connsiteY27" fmla="*/ 85851 h 667605"/>
              <a:gd name="connsiteX28" fmla="*/ 770139 w 1205294"/>
              <a:gd name="connsiteY28" fmla="*/ 62038 h 667605"/>
              <a:gd name="connsiteX29" fmla="*/ 712989 w 1205294"/>
              <a:gd name="connsiteY29" fmla="*/ 38226 h 667605"/>
              <a:gd name="connsiteX30" fmla="*/ 570114 w 1205294"/>
              <a:gd name="connsiteY30" fmla="*/ 38226 h 667605"/>
              <a:gd name="connsiteX31" fmla="*/ 551064 w 1205294"/>
              <a:gd name="connsiteY31" fmla="*/ 42988 h 667605"/>
              <a:gd name="connsiteX32" fmla="*/ 474864 w 1205294"/>
              <a:gd name="connsiteY32" fmla="*/ 38226 h 667605"/>
              <a:gd name="connsiteX33" fmla="*/ 446289 w 1205294"/>
              <a:gd name="connsiteY33" fmla="*/ 28701 h 667605"/>
              <a:gd name="connsiteX34" fmla="*/ 403427 w 1205294"/>
              <a:gd name="connsiteY34" fmla="*/ 9651 h 667605"/>
              <a:gd name="connsiteX35" fmla="*/ 374852 w 1205294"/>
              <a:gd name="connsiteY35" fmla="*/ 126 h 667605"/>
              <a:gd name="connsiteX36" fmla="*/ 227214 w 1205294"/>
              <a:gd name="connsiteY36" fmla="*/ 16794 h 667605"/>
              <a:gd name="connsiteX37" fmla="*/ 198639 w 1205294"/>
              <a:gd name="connsiteY37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884439 w 1205294"/>
              <a:gd name="connsiteY26" fmla="*/ 119188 h 667605"/>
              <a:gd name="connsiteX27" fmla="*/ 827289 w 1205294"/>
              <a:gd name="connsiteY27" fmla="*/ 85851 h 667605"/>
              <a:gd name="connsiteX28" fmla="*/ 712989 w 1205294"/>
              <a:gd name="connsiteY28" fmla="*/ 38226 h 667605"/>
              <a:gd name="connsiteX29" fmla="*/ 570114 w 1205294"/>
              <a:gd name="connsiteY29" fmla="*/ 38226 h 667605"/>
              <a:gd name="connsiteX30" fmla="*/ 551064 w 1205294"/>
              <a:gd name="connsiteY30" fmla="*/ 42988 h 667605"/>
              <a:gd name="connsiteX31" fmla="*/ 474864 w 1205294"/>
              <a:gd name="connsiteY31" fmla="*/ 38226 h 667605"/>
              <a:gd name="connsiteX32" fmla="*/ 446289 w 1205294"/>
              <a:gd name="connsiteY32" fmla="*/ 28701 h 667605"/>
              <a:gd name="connsiteX33" fmla="*/ 403427 w 1205294"/>
              <a:gd name="connsiteY33" fmla="*/ 9651 h 667605"/>
              <a:gd name="connsiteX34" fmla="*/ 374852 w 1205294"/>
              <a:gd name="connsiteY34" fmla="*/ 126 h 667605"/>
              <a:gd name="connsiteX35" fmla="*/ 227214 w 1205294"/>
              <a:gd name="connsiteY35" fmla="*/ 16794 h 667605"/>
              <a:gd name="connsiteX36" fmla="*/ 198639 w 1205294"/>
              <a:gd name="connsiteY36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884439 w 1205294"/>
              <a:gd name="connsiteY26" fmla="*/ 119188 h 667605"/>
              <a:gd name="connsiteX27" fmla="*/ 827289 w 1205294"/>
              <a:gd name="connsiteY27" fmla="*/ 85851 h 667605"/>
              <a:gd name="connsiteX28" fmla="*/ 712989 w 1205294"/>
              <a:gd name="connsiteY28" fmla="*/ 38226 h 667605"/>
              <a:gd name="connsiteX29" fmla="*/ 551064 w 1205294"/>
              <a:gd name="connsiteY29" fmla="*/ 42988 h 667605"/>
              <a:gd name="connsiteX30" fmla="*/ 474864 w 1205294"/>
              <a:gd name="connsiteY30" fmla="*/ 38226 h 667605"/>
              <a:gd name="connsiteX31" fmla="*/ 446289 w 1205294"/>
              <a:gd name="connsiteY31" fmla="*/ 28701 h 667605"/>
              <a:gd name="connsiteX32" fmla="*/ 403427 w 1205294"/>
              <a:gd name="connsiteY32" fmla="*/ 9651 h 667605"/>
              <a:gd name="connsiteX33" fmla="*/ 374852 w 1205294"/>
              <a:gd name="connsiteY33" fmla="*/ 126 h 667605"/>
              <a:gd name="connsiteX34" fmla="*/ 227214 w 1205294"/>
              <a:gd name="connsiteY34" fmla="*/ 16794 h 667605"/>
              <a:gd name="connsiteX35" fmla="*/ 198639 w 1205294"/>
              <a:gd name="connsiteY35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884439 w 1205294"/>
              <a:gd name="connsiteY26" fmla="*/ 119188 h 667605"/>
              <a:gd name="connsiteX27" fmla="*/ 827289 w 1205294"/>
              <a:gd name="connsiteY27" fmla="*/ 85851 h 667605"/>
              <a:gd name="connsiteX28" fmla="*/ 712989 w 1205294"/>
              <a:gd name="connsiteY28" fmla="*/ 38226 h 667605"/>
              <a:gd name="connsiteX29" fmla="*/ 551064 w 1205294"/>
              <a:gd name="connsiteY29" fmla="*/ 42988 h 667605"/>
              <a:gd name="connsiteX30" fmla="*/ 474864 w 1205294"/>
              <a:gd name="connsiteY30" fmla="*/ 38226 h 667605"/>
              <a:gd name="connsiteX31" fmla="*/ 403427 w 1205294"/>
              <a:gd name="connsiteY31" fmla="*/ 9651 h 667605"/>
              <a:gd name="connsiteX32" fmla="*/ 374852 w 1205294"/>
              <a:gd name="connsiteY32" fmla="*/ 126 h 667605"/>
              <a:gd name="connsiteX33" fmla="*/ 227214 w 1205294"/>
              <a:gd name="connsiteY33" fmla="*/ 16794 h 667605"/>
              <a:gd name="connsiteX34" fmla="*/ 198639 w 1205294"/>
              <a:gd name="connsiteY34" fmla="*/ 45369 h 667605"/>
              <a:gd name="connsiteX0" fmla="*/ 198639 w 1205294"/>
              <a:gd name="connsiteY0" fmla="*/ 45863 h 668099"/>
              <a:gd name="connsiteX1" fmla="*/ 136727 w 1205294"/>
              <a:gd name="connsiteY1" fmla="*/ 110157 h 668099"/>
              <a:gd name="connsiteX2" fmla="*/ 108152 w 1205294"/>
              <a:gd name="connsiteY2" fmla="*/ 153020 h 668099"/>
              <a:gd name="connsiteX3" fmla="*/ 84339 w 1205294"/>
              <a:gd name="connsiteY3" fmla="*/ 195882 h 668099"/>
              <a:gd name="connsiteX4" fmla="*/ 60527 w 1205294"/>
              <a:gd name="connsiteY4" fmla="*/ 238745 h 668099"/>
              <a:gd name="connsiteX5" fmla="*/ 3377 w 1205294"/>
              <a:gd name="connsiteY5" fmla="*/ 381620 h 668099"/>
              <a:gd name="connsiteX6" fmla="*/ 8139 w 1205294"/>
              <a:gd name="connsiteY6" fmla="*/ 519732 h 668099"/>
              <a:gd name="connsiteX7" fmla="*/ 31952 w 1205294"/>
              <a:gd name="connsiteY7" fmla="*/ 562595 h 668099"/>
              <a:gd name="connsiteX8" fmla="*/ 79577 w 1205294"/>
              <a:gd name="connsiteY8" fmla="*/ 610220 h 668099"/>
              <a:gd name="connsiteX9" fmla="*/ 151014 w 1205294"/>
              <a:gd name="connsiteY9" fmla="*/ 638795 h 668099"/>
              <a:gd name="connsiteX10" fmla="*/ 284364 w 1205294"/>
              <a:gd name="connsiteY10" fmla="*/ 657845 h 668099"/>
              <a:gd name="connsiteX11" fmla="*/ 346277 w 1205294"/>
              <a:gd name="connsiteY11" fmla="*/ 667370 h 668099"/>
              <a:gd name="connsiteX12" fmla="*/ 474864 w 1205294"/>
              <a:gd name="connsiteY12" fmla="*/ 638795 h 668099"/>
              <a:gd name="connsiteX13" fmla="*/ 541539 w 1205294"/>
              <a:gd name="connsiteY13" fmla="*/ 624507 h 668099"/>
              <a:gd name="connsiteX14" fmla="*/ 855864 w 1205294"/>
              <a:gd name="connsiteY14" fmla="*/ 619745 h 668099"/>
              <a:gd name="connsiteX15" fmla="*/ 984452 w 1205294"/>
              <a:gd name="connsiteY15" fmla="*/ 567357 h 668099"/>
              <a:gd name="connsiteX16" fmla="*/ 1041602 w 1205294"/>
              <a:gd name="connsiteY16" fmla="*/ 529257 h 668099"/>
              <a:gd name="connsiteX17" fmla="*/ 1084464 w 1205294"/>
              <a:gd name="connsiteY17" fmla="*/ 486395 h 668099"/>
              <a:gd name="connsiteX18" fmla="*/ 1098752 w 1205294"/>
              <a:gd name="connsiteY18" fmla="*/ 457820 h 668099"/>
              <a:gd name="connsiteX19" fmla="*/ 1174952 w 1205294"/>
              <a:gd name="connsiteY19" fmla="*/ 372095 h 668099"/>
              <a:gd name="connsiteX20" fmla="*/ 1203527 w 1205294"/>
              <a:gd name="connsiteY20" fmla="*/ 300657 h 668099"/>
              <a:gd name="connsiteX21" fmla="*/ 1198764 w 1205294"/>
              <a:gd name="connsiteY21" fmla="*/ 257795 h 668099"/>
              <a:gd name="connsiteX22" fmla="*/ 1160664 w 1205294"/>
              <a:gd name="connsiteY22" fmla="*/ 233982 h 668099"/>
              <a:gd name="connsiteX23" fmla="*/ 1103514 w 1205294"/>
              <a:gd name="connsiteY23" fmla="*/ 205407 h 668099"/>
              <a:gd name="connsiteX24" fmla="*/ 1013027 w 1205294"/>
              <a:gd name="connsiteY24" fmla="*/ 181595 h 668099"/>
              <a:gd name="connsiteX25" fmla="*/ 941589 w 1205294"/>
              <a:gd name="connsiteY25" fmla="*/ 148257 h 668099"/>
              <a:gd name="connsiteX26" fmla="*/ 884439 w 1205294"/>
              <a:gd name="connsiteY26" fmla="*/ 119682 h 668099"/>
              <a:gd name="connsiteX27" fmla="*/ 827289 w 1205294"/>
              <a:gd name="connsiteY27" fmla="*/ 86345 h 668099"/>
              <a:gd name="connsiteX28" fmla="*/ 712989 w 1205294"/>
              <a:gd name="connsiteY28" fmla="*/ 38720 h 668099"/>
              <a:gd name="connsiteX29" fmla="*/ 551064 w 1205294"/>
              <a:gd name="connsiteY29" fmla="*/ 43482 h 668099"/>
              <a:gd name="connsiteX30" fmla="*/ 474864 w 1205294"/>
              <a:gd name="connsiteY30" fmla="*/ 38720 h 668099"/>
              <a:gd name="connsiteX31" fmla="*/ 374852 w 1205294"/>
              <a:gd name="connsiteY31" fmla="*/ 620 h 668099"/>
              <a:gd name="connsiteX32" fmla="*/ 227214 w 1205294"/>
              <a:gd name="connsiteY32" fmla="*/ 17288 h 668099"/>
              <a:gd name="connsiteX33" fmla="*/ 198639 w 1205294"/>
              <a:gd name="connsiteY33" fmla="*/ 45863 h 668099"/>
              <a:gd name="connsiteX0" fmla="*/ 227214 w 1205294"/>
              <a:gd name="connsiteY0" fmla="*/ 18139 h 668950"/>
              <a:gd name="connsiteX1" fmla="*/ 136727 w 1205294"/>
              <a:gd name="connsiteY1" fmla="*/ 111008 h 668950"/>
              <a:gd name="connsiteX2" fmla="*/ 108152 w 1205294"/>
              <a:gd name="connsiteY2" fmla="*/ 153871 h 668950"/>
              <a:gd name="connsiteX3" fmla="*/ 84339 w 1205294"/>
              <a:gd name="connsiteY3" fmla="*/ 196733 h 668950"/>
              <a:gd name="connsiteX4" fmla="*/ 60527 w 1205294"/>
              <a:gd name="connsiteY4" fmla="*/ 239596 h 668950"/>
              <a:gd name="connsiteX5" fmla="*/ 3377 w 1205294"/>
              <a:gd name="connsiteY5" fmla="*/ 382471 h 668950"/>
              <a:gd name="connsiteX6" fmla="*/ 8139 w 1205294"/>
              <a:gd name="connsiteY6" fmla="*/ 520583 h 668950"/>
              <a:gd name="connsiteX7" fmla="*/ 31952 w 1205294"/>
              <a:gd name="connsiteY7" fmla="*/ 563446 h 668950"/>
              <a:gd name="connsiteX8" fmla="*/ 79577 w 1205294"/>
              <a:gd name="connsiteY8" fmla="*/ 611071 h 668950"/>
              <a:gd name="connsiteX9" fmla="*/ 151014 w 1205294"/>
              <a:gd name="connsiteY9" fmla="*/ 639646 h 668950"/>
              <a:gd name="connsiteX10" fmla="*/ 284364 w 1205294"/>
              <a:gd name="connsiteY10" fmla="*/ 658696 h 668950"/>
              <a:gd name="connsiteX11" fmla="*/ 346277 w 1205294"/>
              <a:gd name="connsiteY11" fmla="*/ 668221 h 668950"/>
              <a:gd name="connsiteX12" fmla="*/ 474864 w 1205294"/>
              <a:gd name="connsiteY12" fmla="*/ 639646 h 668950"/>
              <a:gd name="connsiteX13" fmla="*/ 541539 w 1205294"/>
              <a:gd name="connsiteY13" fmla="*/ 625358 h 668950"/>
              <a:gd name="connsiteX14" fmla="*/ 855864 w 1205294"/>
              <a:gd name="connsiteY14" fmla="*/ 620596 h 668950"/>
              <a:gd name="connsiteX15" fmla="*/ 984452 w 1205294"/>
              <a:gd name="connsiteY15" fmla="*/ 568208 h 668950"/>
              <a:gd name="connsiteX16" fmla="*/ 1041602 w 1205294"/>
              <a:gd name="connsiteY16" fmla="*/ 530108 h 668950"/>
              <a:gd name="connsiteX17" fmla="*/ 1084464 w 1205294"/>
              <a:gd name="connsiteY17" fmla="*/ 487246 h 668950"/>
              <a:gd name="connsiteX18" fmla="*/ 1098752 w 1205294"/>
              <a:gd name="connsiteY18" fmla="*/ 458671 h 668950"/>
              <a:gd name="connsiteX19" fmla="*/ 1174952 w 1205294"/>
              <a:gd name="connsiteY19" fmla="*/ 372946 h 668950"/>
              <a:gd name="connsiteX20" fmla="*/ 1203527 w 1205294"/>
              <a:gd name="connsiteY20" fmla="*/ 301508 h 668950"/>
              <a:gd name="connsiteX21" fmla="*/ 1198764 w 1205294"/>
              <a:gd name="connsiteY21" fmla="*/ 258646 h 668950"/>
              <a:gd name="connsiteX22" fmla="*/ 1160664 w 1205294"/>
              <a:gd name="connsiteY22" fmla="*/ 234833 h 668950"/>
              <a:gd name="connsiteX23" fmla="*/ 1103514 w 1205294"/>
              <a:gd name="connsiteY23" fmla="*/ 206258 h 668950"/>
              <a:gd name="connsiteX24" fmla="*/ 1013027 w 1205294"/>
              <a:gd name="connsiteY24" fmla="*/ 182446 h 668950"/>
              <a:gd name="connsiteX25" fmla="*/ 941589 w 1205294"/>
              <a:gd name="connsiteY25" fmla="*/ 149108 h 668950"/>
              <a:gd name="connsiteX26" fmla="*/ 884439 w 1205294"/>
              <a:gd name="connsiteY26" fmla="*/ 120533 h 668950"/>
              <a:gd name="connsiteX27" fmla="*/ 827289 w 1205294"/>
              <a:gd name="connsiteY27" fmla="*/ 87196 h 668950"/>
              <a:gd name="connsiteX28" fmla="*/ 712989 w 1205294"/>
              <a:gd name="connsiteY28" fmla="*/ 39571 h 668950"/>
              <a:gd name="connsiteX29" fmla="*/ 551064 w 1205294"/>
              <a:gd name="connsiteY29" fmla="*/ 44333 h 668950"/>
              <a:gd name="connsiteX30" fmla="*/ 474864 w 1205294"/>
              <a:gd name="connsiteY30" fmla="*/ 39571 h 668950"/>
              <a:gd name="connsiteX31" fmla="*/ 374852 w 1205294"/>
              <a:gd name="connsiteY31" fmla="*/ 1471 h 668950"/>
              <a:gd name="connsiteX32" fmla="*/ 227214 w 1205294"/>
              <a:gd name="connsiteY32" fmla="*/ 18139 h 668950"/>
              <a:gd name="connsiteX0" fmla="*/ 227214 w 1205294"/>
              <a:gd name="connsiteY0" fmla="*/ 18139 h 668950"/>
              <a:gd name="connsiteX1" fmla="*/ 136727 w 1205294"/>
              <a:gd name="connsiteY1" fmla="*/ 111008 h 668950"/>
              <a:gd name="connsiteX2" fmla="*/ 108152 w 1205294"/>
              <a:gd name="connsiteY2" fmla="*/ 153871 h 668950"/>
              <a:gd name="connsiteX3" fmla="*/ 60527 w 1205294"/>
              <a:gd name="connsiteY3" fmla="*/ 239596 h 668950"/>
              <a:gd name="connsiteX4" fmla="*/ 3377 w 1205294"/>
              <a:gd name="connsiteY4" fmla="*/ 382471 h 668950"/>
              <a:gd name="connsiteX5" fmla="*/ 8139 w 1205294"/>
              <a:gd name="connsiteY5" fmla="*/ 520583 h 668950"/>
              <a:gd name="connsiteX6" fmla="*/ 31952 w 1205294"/>
              <a:gd name="connsiteY6" fmla="*/ 563446 h 668950"/>
              <a:gd name="connsiteX7" fmla="*/ 79577 w 1205294"/>
              <a:gd name="connsiteY7" fmla="*/ 611071 h 668950"/>
              <a:gd name="connsiteX8" fmla="*/ 151014 w 1205294"/>
              <a:gd name="connsiteY8" fmla="*/ 639646 h 668950"/>
              <a:gd name="connsiteX9" fmla="*/ 284364 w 1205294"/>
              <a:gd name="connsiteY9" fmla="*/ 658696 h 668950"/>
              <a:gd name="connsiteX10" fmla="*/ 346277 w 1205294"/>
              <a:gd name="connsiteY10" fmla="*/ 668221 h 668950"/>
              <a:gd name="connsiteX11" fmla="*/ 474864 w 1205294"/>
              <a:gd name="connsiteY11" fmla="*/ 639646 h 668950"/>
              <a:gd name="connsiteX12" fmla="*/ 541539 w 1205294"/>
              <a:gd name="connsiteY12" fmla="*/ 625358 h 668950"/>
              <a:gd name="connsiteX13" fmla="*/ 855864 w 1205294"/>
              <a:gd name="connsiteY13" fmla="*/ 620596 h 668950"/>
              <a:gd name="connsiteX14" fmla="*/ 984452 w 1205294"/>
              <a:gd name="connsiteY14" fmla="*/ 568208 h 668950"/>
              <a:gd name="connsiteX15" fmla="*/ 1041602 w 1205294"/>
              <a:gd name="connsiteY15" fmla="*/ 530108 h 668950"/>
              <a:gd name="connsiteX16" fmla="*/ 1084464 w 1205294"/>
              <a:gd name="connsiteY16" fmla="*/ 487246 h 668950"/>
              <a:gd name="connsiteX17" fmla="*/ 1098752 w 1205294"/>
              <a:gd name="connsiteY17" fmla="*/ 458671 h 668950"/>
              <a:gd name="connsiteX18" fmla="*/ 1174952 w 1205294"/>
              <a:gd name="connsiteY18" fmla="*/ 372946 h 668950"/>
              <a:gd name="connsiteX19" fmla="*/ 1203527 w 1205294"/>
              <a:gd name="connsiteY19" fmla="*/ 301508 h 668950"/>
              <a:gd name="connsiteX20" fmla="*/ 1198764 w 1205294"/>
              <a:gd name="connsiteY20" fmla="*/ 258646 h 668950"/>
              <a:gd name="connsiteX21" fmla="*/ 1160664 w 1205294"/>
              <a:gd name="connsiteY21" fmla="*/ 234833 h 668950"/>
              <a:gd name="connsiteX22" fmla="*/ 1103514 w 1205294"/>
              <a:gd name="connsiteY22" fmla="*/ 206258 h 668950"/>
              <a:gd name="connsiteX23" fmla="*/ 1013027 w 1205294"/>
              <a:gd name="connsiteY23" fmla="*/ 182446 h 668950"/>
              <a:gd name="connsiteX24" fmla="*/ 941589 w 1205294"/>
              <a:gd name="connsiteY24" fmla="*/ 149108 h 668950"/>
              <a:gd name="connsiteX25" fmla="*/ 884439 w 1205294"/>
              <a:gd name="connsiteY25" fmla="*/ 120533 h 668950"/>
              <a:gd name="connsiteX26" fmla="*/ 827289 w 1205294"/>
              <a:gd name="connsiteY26" fmla="*/ 87196 h 668950"/>
              <a:gd name="connsiteX27" fmla="*/ 712989 w 1205294"/>
              <a:gd name="connsiteY27" fmla="*/ 39571 h 668950"/>
              <a:gd name="connsiteX28" fmla="*/ 551064 w 1205294"/>
              <a:gd name="connsiteY28" fmla="*/ 44333 h 668950"/>
              <a:gd name="connsiteX29" fmla="*/ 474864 w 1205294"/>
              <a:gd name="connsiteY29" fmla="*/ 39571 h 668950"/>
              <a:gd name="connsiteX30" fmla="*/ 374852 w 1205294"/>
              <a:gd name="connsiteY30" fmla="*/ 1471 h 668950"/>
              <a:gd name="connsiteX31" fmla="*/ 227214 w 1205294"/>
              <a:gd name="connsiteY31" fmla="*/ 18139 h 668950"/>
              <a:gd name="connsiteX0" fmla="*/ 227214 w 1205294"/>
              <a:gd name="connsiteY0" fmla="*/ 18139 h 668950"/>
              <a:gd name="connsiteX1" fmla="*/ 136727 w 1205294"/>
              <a:gd name="connsiteY1" fmla="*/ 111008 h 668950"/>
              <a:gd name="connsiteX2" fmla="*/ 60527 w 1205294"/>
              <a:gd name="connsiteY2" fmla="*/ 239596 h 668950"/>
              <a:gd name="connsiteX3" fmla="*/ 3377 w 1205294"/>
              <a:gd name="connsiteY3" fmla="*/ 382471 h 668950"/>
              <a:gd name="connsiteX4" fmla="*/ 8139 w 1205294"/>
              <a:gd name="connsiteY4" fmla="*/ 520583 h 668950"/>
              <a:gd name="connsiteX5" fmla="*/ 31952 w 1205294"/>
              <a:gd name="connsiteY5" fmla="*/ 563446 h 668950"/>
              <a:gd name="connsiteX6" fmla="*/ 79577 w 1205294"/>
              <a:gd name="connsiteY6" fmla="*/ 611071 h 668950"/>
              <a:gd name="connsiteX7" fmla="*/ 151014 w 1205294"/>
              <a:gd name="connsiteY7" fmla="*/ 639646 h 668950"/>
              <a:gd name="connsiteX8" fmla="*/ 284364 w 1205294"/>
              <a:gd name="connsiteY8" fmla="*/ 658696 h 668950"/>
              <a:gd name="connsiteX9" fmla="*/ 346277 w 1205294"/>
              <a:gd name="connsiteY9" fmla="*/ 668221 h 668950"/>
              <a:gd name="connsiteX10" fmla="*/ 474864 w 1205294"/>
              <a:gd name="connsiteY10" fmla="*/ 639646 h 668950"/>
              <a:gd name="connsiteX11" fmla="*/ 541539 w 1205294"/>
              <a:gd name="connsiteY11" fmla="*/ 625358 h 668950"/>
              <a:gd name="connsiteX12" fmla="*/ 855864 w 1205294"/>
              <a:gd name="connsiteY12" fmla="*/ 620596 h 668950"/>
              <a:gd name="connsiteX13" fmla="*/ 984452 w 1205294"/>
              <a:gd name="connsiteY13" fmla="*/ 568208 h 668950"/>
              <a:gd name="connsiteX14" fmla="*/ 1041602 w 1205294"/>
              <a:gd name="connsiteY14" fmla="*/ 530108 h 668950"/>
              <a:gd name="connsiteX15" fmla="*/ 1084464 w 1205294"/>
              <a:gd name="connsiteY15" fmla="*/ 487246 h 668950"/>
              <a:gd name="connsiteX16" fmla="*/ 1098752 w 1205294"/>
              <a:gd name="connsiteY16" fmla="*/ 458671 h 668950"/>
              <a:gd name="connsiteX17" fmla="*/ 1174952 w 1205294"/>
              <a:gd name="connsiteY17" fmla="*/ 372946 h 668950"/>
              <a:gd name="connsiteX18" fmla="*/ 1203527 w 1205294"/>
              <a:gd name="connsiteY18" fmla="*/ 301508 h 668950"/>
              <a:gd name="connsiteX19" fmla="*/ 1198764 w 1205294"/>
              <a:gd name="connsiteY19" fmla="*/ 258646 h 668950"/>
              <a:gd name="connsiteX20" fmla="*/ 1160664 w 1205294"/>
              <a:gd name="connsiteY20" fmla="*/ 234833 h 668950"/>
              <a:gd name="connsiteX21" fmla="*/ 1103514 w 1205294"/>
              <a:gd name="connsiteY21" fmla="*/ 206258 h 668950"/>
              <a:gd name="connsiteX22" fmla="*/ 1013027 w 1205294"/>
              <a:gd name="connsiteY22" fmla="*/ 182446 h 668950"/>
              <a:gd name="connsiteX23" fmla="*/ 941589 w 1205294"/>
              <a:gd name="connsiteY23" fmla="*/ 149108 h 668950"/>
              <a:gd name="connsiteX24" fmla="*/ 884439 w 1205294"/>
              <a:gd name="connsiteY24" fmla="*/ 120533 h 668950"/>
              <a:gd name="connsiteX25" fmla="*/ 827289 w 1205294"/>
              <a:gd name="connsiteY25" fmla="*/ 87196 h 668950"/>
              <a:gd name="connsiteX26" fmla="*/ 712989 w 1205294"/>
              <a:gd name="connsiteY26" fmla="*/ 39571 h 668950"/>
              <a:gd name="connsiteX27" fmla="*/ 551064 w 1205294"/>
              <a:gd name="connsiteY27" fmla="*/ 44333 h 668950"/>
              <a:gd name="connsiteX28" fmla="*/ 474864 w 1205294"/>
              <a:gd name="connsiteY28" fmla="*/ 39571 h 668950"/>
              <a:gd name="connsiteX29" fmla="*/ 374852 w 1205294"/>
              <a:gd name="connsiteY29" fmla="*/ 1471 h 668950"/>
              <a:gd name="connsiteX30" fmla="*/ 227214 w 1205294"/>
              <a:gd name="connsiteY30" fmla="*/ 18139 h 668950"/>
              <a:gd name="connsiteX0" fmla="*/ 227214 w 1205294"/>
              <a:gd name="connsiteY0" fmla="*/ 18139 h 668950"/>
              <a:gd name="connsiteX1" fmla="*/ 136727 w 1205294"/>
              <a:gd name="connsiteY1" fmla="*/ 111008 h 668950"/>
              <a:gd name="connsiteX2" fmla="*/ 60527 w 1205294"/>
              <a:gd name="connsiteY2" fmla="*/ 239596 h 668950"/>
              <a:gd name="connsiteX3" fmla="*/ 3377 w 1205294"/>
              <a:gd name="connsiteY3" fmla="*/ 382471 h 668950"/>
              <a:gd name="connsiteX4" fmla="*/ 8139 w 1205294"/>
              <a:gd name="connsiteY4" fmla="*/ 520583 h 668950"/>
              <a:gd name="connsiteX5" fmla="*/ 31952 w 1205294"/>
              <a:gd name="connsiteY5" fmla="*/ 563446 h 668950"/>
              <a:gd name="connsiteX6" fmla="*/ 79577 w 1205294"/>
              <a:gd name="connsiteY6" fmla="*/ 611071 h 668950"/>
              <a:gd name="connsiteX7" fmla="*/ 151014 w 1205294"/>
              <a:gd name="connsiteY7" fmla="*/ 639646 h 668950"/>
              <a:gd name="connsiteX8" fmla="*/ 284364 w 1205294"/>
              <a:gd name="connsiteY8" fmla="*/ 658696 h 668950"/>
              <a:gd name="connsiteX9" fmla="*/ 346277 w 1205294"/>
              <a:gd name="connsiteY9" fmla="*/ 668221 h 668950"/>
              <a:gd name="connsiteX10" fmla="*/ 474864 w 1205294"/>
              <a:gd name="connsiteY10" fmla="*/ 639646 h 668950"/>
              <a:gd name="connsiteX11" fmla="*/ 541539 w 1205294"/>
              <a:gd name="connsiteY11" fmla="*/ 625358 h 668950"/>
              <a:gd name="connsiteX12" fmla="*/ 855864 w 1205294"/>
              <a:gd name="connsiteY12" fmla="*/ 620596 h 668950"/>
              <a:gd name="connsiteX13" fmla="*/ 984452 w 1205294"/>
              <a:gd name="connsiteY13" fmla="*/ 568208 h 668950"/>
              <a:gd name="connsiteX14" fmla="*/ 1041602 w 1205294"/>
              <a:gd name="connsiteY14" fmla="*/ 530108 h 668950"/>
              <a:gd name="connsiteX15" fmla="*/ 1098752 w 1205294"/>
              <a:gd name="connsiteY15" fmla="*/ 458671 h 668950"/>
              <a:gd name="connsiteX16" fmla="*/ 1174952 w 1205294"/>
              <a:gd name="connsiteY16" fmla="*/ 372946 h 668950"/>
              <a:gd name="connsiteX17" fmla="*/ 1203527 w 1205294"/>
              <a:gd name="connsiteY17" fmla="*/ 301508 h 668950"/>
              <a:gd name="connsiteX18" fmla="*/ 1198764 w 1205294"/>
              <a:gd name="connsiteY18" fmla="*/ 258646 h 668950"/>
              <a:gd name="connsiteX19" fmla="*/ 1160664 w 1205294"/>
              <a:gd name="connsiteY19" fmla="*/ 234833 h 668950"/>
              <a:gd name="connsiteX20" fmla="*/ 1103514 w 1205294"/>
              <a:gd name="connsiteY20" fmla="*/ 206258 h 668950"/>
              <a:gd name="connsiteX21" fmla="*/ 1013027 w 1205294"/>
              <a:gd name="connsiteY21" fmla="*/ 182446 h 668950"/>
              <a:gd name="connsiteX22" fmla="*/ 941589 w 1205294"/>
              <a:gd name="connsiteY22" fmla="*/ 149108 h 668950"/>
              <a:gd name="connsiteX23" fmla="*/ 884439 w 1205294"/>
              <a:gd name="connsiteY23" fmla="*/ 120533 h 668950"/>
              <a:gd name="connsiteX24" fmla="*/ 827289 w 1205294"/>
              <a:gd name="connsiteY24" fmla="*/ 87196 h 668950"/>
              <a:gd name="connsiteX25" fmla="*/ 712989 w 1205294"/>
              <a:gd name="connsiteY25" fmla="*/ 39571 h 668950"/>
              <a:gd name="connsiteX26" fmla="*/ 551064 w 1205294"/>
              <a:gd name="connsiteY26" fmla="*/ 44333 h 668950"/>
              <a:gd name="connsiteX27" fmla="*/ 474864 w 1205294"/>
              <a:gd name="connsiteY27" fmla="*/ 39571 h 668950"/>
              <a:gd name="connsiteX28" fmla="*/ 374852 w 1205294"/>
              <a:gd name="connsiteY28" fmla="*/ 1471 h 668950"/>
              <a:gd name="connsiteX29" fmla="*/ 227214 w 1205294"/>
              <a:gd name="connsiteY29" fmla="*/ 18139 h 66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05294" h="668950">
                <a:moveTo>
                  <a:pt x="227214" y="18139"/>
                </a:moveTo>
                <a:cubicBezTo>
                  <a:pt x="187527" y="36395"/>
                  <a:pt x="164508" y="74099"/>
                  <a:pt x="136727" y="111008"/>
                </a:cubicBezTo>
                <a:cubicBezTo>
                  <a:pt x="108946" y="147917"/>
                  <a:pt x="82752" y="194352"/>
                  <a:pt x="60527" y="239596"/>
                </a:cubicBezTo>
                <a:cubicBezTo>
                  <a:pt x="38302" y="284840"/>
                  <a:pt x="12108" y="335640"/>
                  <a:pt x="3377" y="382471"/>
                </a:cubicBezTo>
                <a:cubicBezTo>
                  <a:pt x="-5354" y="429302"/>
                  <a:pt x="5266" y="474608"/>
                  <a:pt x="8139" y="520583"/>
                </a:cubicBezTo>
                <a:cubicBezTo>
                  <a:pt x="9006" y="534457"/>
                  <a:pt x="20046" y="548365"/>
                  <a:pt x="31952" y="563446"/>
                </a:cubicBezTo>
                <a:cubicBezTo>
                  <a:pt x="43858" y="578527"/>
                  <a:pt x="59733" y="598371"/>
                  <a:pt x="79577" y="611071"/>
                </a:cubicBezTo>
                <a:cubicBezTo>
                  <a:pt x="99421" y="623771"/>
                  <a:pt x="116883" y="631708"/>
                  <a:pt x="151014" y="639646"/>
                </a:cubicBezTo>
                <a:cubicBezTo>
                  <a:pt x="185145" y="647584"/>
                  <a:pt x="251820" y="653934"/>
                  <a:pt x="284364" y="658696"/>
                </a:cubicBezTo>
                <a:cubicBezTo>
                  <a:pt x="316908" y="663458"/>
                  <a:pt x="314527" y="671396"/>
                  <a:pt x="346277" y="668221"/>
                </a:cubicBezTo>
                <a:cubicBezTo>
                  <a:pt x="378027" y="665046"/>
                  <a:pt x="442320" y="646790"/>
                  <a:pt x="474864" y="639646"/>
                </a:cubicBezTo>
                <a:cubicBezTo>
                  <a:pt x="507408" y="632502"/>
                  <a:pt x="518575" y="625979"/>
                  <a:pt x="541539" y="625358"/>
                </a:cubicBezTo>
                <a:cubicBezTo>
                  <a:pt x="646288" y="622527"/>
                  <a:pt x="751089" y="622183"/>
                  <a:pt x="855864" y="620596"/>
                </a:cubicBezTo>
                <a:cubicBezTo>
                  <a:pt x="929683" y="611071"/>
                  <a:pt x="953496" y="583289"/>
                  <a:pt x="984452" y="568208"/>
                </a:cubicBezTo>
                <a:cubicBezTo>
                  <a:pt x="1015408" y="553127"/>
                  <a:pt x="1022552" y="548364"/>
                  <a:pt x="1041602" y="530108"/>
                </a:cubicBezTo>
                <a:cubicBezTo>
                  <a:pt x="1060652" y="511852"/>
                  <a:pt x="1076527" y="484865"/>
                  <a:pt x="1098752" y="458671"/>
                </a:cubicBezTo>
                <a:cubicBezTo>
                  <a:pt x="1120977" y="432477"/>
                  <a:pt x="1159077" y="394377"/>
                  <a:pt x="1174952" y="372946"/>
                </a:cubicBezTo>
                <a:cubicBezTo>
                  <a:pt x="1192414" y="346752"/>
                  <a:pt x="1199558" y="320558"/>
                  <a:pt x="1203527" y="301508"/>
                </a:cubicBezTo>
                <a:cubicBezTo>
                  <a:pt x="1207496" y="282458"/>
                  <a:pt x="1204293" y="271915"/>
                  <a:pt x="1198764" y="258646"/>
                </a:cubicBezTo>
                <a:cubicBezTo>
                  <a:pt x="1195206" y="250108"/>
                  <a:pt x="1176539" y="243564"/>
                  <a:pt x="1160664" y="234833"/>
                </a:cubicBezTo>
                <a:cubicBezTo>
                  <a:pt x="1144789" y="226102"/>
                  <a:pt x="1128120" y="214989"/>
                  <a:pt x="1103514" y="206258"/>
                </a:cubicBezTo>
                <a:cubicBezTo>
                  <a:pt x="1078908" y="197527"/>
                  <a:pt x="1040014" y="191971"/>
                  <a:pt x="1013027" y="182446"/>
                </a:cubicBezTo>
                <a:cubicBezTo>
                  <a:pt x="986040" y="172921"/>
                  <a:pt x="963020" y="159427"/>
                  <a:pt x="941589" y="149108"/>
                </a:cubicBezTo>
                <a:cubicBezTo>
                  <a:pt x="920158" y="138789"/>
                  <a:pt x="903489" y="130852"/>
                  <a:pt x="884439" y="120533"/>
                </a:cubicBezTo>
                <a:cubicBezTo>
                  <a:pt x="865389" y="110214"/>
                  <a:pt x="843958" y="95927"/>
                  <a:pt x="827289" y="87196"/>
                </a:cubicBezTo>
                <a:cubicBezTo>
                  <a:pt x="798714" y="73702"/>
                  <a:pt x="759026" y="46715"/>
                  <a:pt x="712989" y="39571"/>
                </a:cubicBezTo>
                <a:cubicBezTo>
                  <a:pt x="666952" y="32427"/>
                  <a:pt x="590751" y="44333"/>
                  <a:pt x="551064" y="44333"/>
                </a:cubicBezTo>
                <a:cubicBezTo>
                  <a:pt x="511377" y="44333"/>
                  <a:pt x="500264" y="41158"/>
                  <a:pt x="474864" y="39571"/>
                </a:cubicBezTo>
                <a:cubicBezTo>
                  <a:pt x="445495" y="32427"/>
                  <a:pt x="416127" y="5043"/>
                  <a:pt x="374852" y="1471"/>
                </a:cubicBezTo>
                <a:cubicBezTo>
                  <a:pt x="333577" y="-2101"/>
                  <a:pt x="266901" y="-117"/>
                  <a:pt x="227214" y="18139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F06242B5-F8EB-45F7-AC19-13B9F949639E}"/>
              </a:ext>
            </a:extLst>
          </p:cNvPr>
          <p:cNvSpPr/>
          <p:nvPr/>
        </p:nvSpPr>
        <p:spPr>
          <a:xfrm>
            <a:off x="4049780" y="3078543"/>
            <a:ext cx="720471" cy="822427"/>
          </a:xfrm>
          <a:custGeom>
            <a:avLst/>
            <a:gdLst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9525 w 1004887"/>
              <a:gd name="connsiteY67" fmla="*/ 885825 h 1162318"/>
              <a:gd name="connsiteX68" fmla="*/ 0 w 1004887"/>
              <a:gd name="connsiteY68" fmla="*/ 785812 h 1162318"/>
              <a:gd name="connsiteX69" fmla="*/ 4762 w 1004887"/>
              <a:gd name="connsiteY69" fmla="*/ 704850 h 1162318"/>
              <a:gd name="connsiteX70" fmla="*/ 14287 w 1004887"/>
              <a:gd name="connsiteY70" fmla="*/ 676275 h 1162318"/>
              <a:gd name="connsiteX71" fmla="*/ 28575 w 1004887"/>
              <a:gd name="connsiteY71" fmla="*/ 666750 h 1162318"/>
              <a:gd name="connsiteX72" fmla="*/ 33337 w 1004887"/>
              <a:gd name="connsiteY72" fmla="*/ 652462 h 1162318"/>
              <a:gd name="connsiteX73" fmla="*/ 57150 w 1004887"/>
              <a:gd name="connsiteY73" fmla="*/ 623887 h 1162318"/>
              <a:gd name="connsiteX74" fmla="*/ 76200 w 1004887"/>
              <a:gd name="connsiteY74" fmla="*/ 600075 h 1162318"/>
              <a:gd name="connsiteX75" fmla="*/ 95250 w 1004887"/>
              <a:gd name="connsiteY75" fmla="*/ 571500 h 1162318"/>
              <a:gd name="connsiteX76" fmla="*/ 114300 w 1004887"/>
              <a:gd name="connsiteY76" fmla="*/ 542925 h 1162318"/>
              <a:gd name="connsiteX77" fmla="*/ 123825 w 1004887"/>
              <a:gd name="connsiteY77" fmla="*/ 528637 h 1162318"/>
              <a:gd name="connsiteX78" fmla="*/ 138112 w 1004887"/>
              <a:gd name="connsiteY78" fmla="*/ 519112 h 1162318"/>
              <a:gd name="connsiteX79" fmla="*/ 161925 w 1004887"/>
              <a:gd name="connsiteY79" fmla="*/ 485775 h 1162318"/>
              <a:gd name="connsiteX80" fmla="*/ 171450 w 1004887"/>
              <a:gd name="connsiteY80" fmla="*/ 471487 h 1162318"/>
              <a:gd name="connsiteX81" fmla="*/ 190500 w 1004887"/>
              <a:gd name="connsiteY81" fmla="*/ 414337 h 1162318"/>
              <a:gd name="connsiteX82" fmla="*/ 195262 w 1004887"/>
              <a:gd name="connsiteY82" fmla="*/ 400050 h 1162318"/>
              <a:gd name="connsiteX83" fmla="*/ 200025 w 1004887"/>
              <a:gd name="connsiteY83" fmla="*/ 385762 h 1162318"/>
              <a:gd name="connsiteX84" fmla="*/ 204787 w 1004887"/>
              <a:gd name="connsiteY84" fmla="*/ 342900 h 1162318"/>
              <a:gd name="connsiteX85" fmla="*/ 209550 w 1004887"/>
              <a:gd name="connsiteY85" fmla="*/ 309562 h 1162318"/>
              <a:gd name="connsiteX86" fmla="*/ 219075 w 1004887"/>
              <a:gd name="connsiteY86" fmla="*/ 147637 h 1162318"/>
              <a:gd name="connsiteX87" fmla="*/ 228600 w 1004887"/>
              <a:gd name="connsiteY87" fmla="*/ 71437 h 1162318"/>
              <a:gd name="connsiteX88" fmla="*/ 238125 w 1004887"/>
              <a:gd name="connsiteY88" fmla="*/ 42862 h 1162318"/>
              <a:gd name="connsiteX89" fmla="*/ 266700 w 1004887"/>
              <a:gd name="connsiteY89" fmla="*/ 23812 h 1162318"/>
              <a:gd name="connsiteX90" fmla="*/ 300037 w 1004887"/>
              <a:gd name="connsiteY90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9525 w 1004887"/>
              <a:gd name="connsiteY67" fmla="*/ 885825 h 1162318"/>
              <a:gd name="connsiteX68" fmla="*/ 0 w 1004887"/>
              <a:gd name="connsiteY68" fmla="*/ 785812 h 1162318"/>
              <a:gd name="connsiteX69" fmla="*/ 4762 w 1004887"/>
              <a:gd name="connsiteY69" fmla="*/ 704850 h 1162318"/>
              <a:gd name="connsiteX70" fmla="*/ 14287 w 1004887"/>
              <a:gd name="connsiteY70" fmla="*/ 676275 h 1162318"/>
              <a:gd name="connsiteX71" fmla="*/ 28575 w 1004887"/>
              <a:gd name="connsiteY71" fmla="*/ 666750 h 1162318"/>
              <a:gd name="connsiteX72" fmla="*/ 33337 w 1004887"/>
              <a:gd name="connsiteY72" fmla="*/ 652462 h 1162318"/>
              <a:gd name="connsiteX73" fmla="*/ 57150 w 1004887"/>
              <a:gd name="connsiteY73" fmla="*/ 623887 h 1162318"/>
              <a:gd name="connsiteX74" fmla="*/ 76200 w 1004887"/>
              <a:gd name="connsiteY74" fmla="*/ 600075 h 1162318"/>
              <a:gd name="connsiteX75" fmla="*/ 95250 w 1004887"/>
              <a:gd name="connsiteY75" fmla="*/ 571500 h 1162318"/>
              <a:gd name="connsiteX76" fmla="*/ 114300 w 1004887"/>
              <a:gd name="connsiteY76" fmla="*/ 542925 h 1162318"/>
              <a:gd name="connsiteX77" fmla="*/ 123825 w 1004887"/>
              <a:gd name="connsiteY77" fmla="*/ 528637 h 1162318"/>
              <a:gd name="connsiteX78" fmla="*/ 138112 w 1004887"/>
              <a:gd name="connsiteY78" fmla="*/ 519112 h 1162318"/>
              <a:gd name="connsiteX79" fmla="*/ 161925 w 1004887"/>
              <a:gd name="connsiteY79" fmla="*/ 485775 h 1162318"/>
              <a:gd name="connsiteX80" fmla="*/ 171450 w 1004887"/>
              <a:gd name="connsiteY80" fmla="*/ 471487 h 1162318"/>
              <a:gd name="connsiteX81" fmla="*/ 190500 w 1004887"/>
              <a:gd name="connsiteY81" fmla="*/ 414337 h 1162318"/>
              <a:gd name="connsiteX82" fmla="*/ 195262 w 1004887"/>
              <a:gd name="connsiteY82" fmla="*/ 400050 h 1162318"/>
              <a:gd name="connsiteX83" fmla="*/ 204787 w 1004887"/>
              <a:gd name="connsiteY83" fmla="*/ 342900 h 1162318"/>
              <a:gd name="connsiteX84" fmla="*/ 209550 w 1004887"/>
              <a:gd name="connsiteY84" fmla="*/ 309562 h 1162318"/>
              <a:gd name="connsiteX85" fmla="*/ 219075 w 1004887"/>
              <a:gd name="connsiteY85" fmla="*/ 147637 h 1162318"/>
              <a:gd name="connsiteX86" fmla="*/ 228600 w 1004887"/>
              <a:gd name="connsiteY86" fmla="*/ 71437 h 1162318"/>
              <a:gd name="connsiteX87" fmla="*/ 238125 w 1004887"/>
              <a:gd name="connsiteY87" fmla="*/ 42862 h 1162318"/>
              <a:gd name="connsiteX88" fmla="*/ 266700 w 1004887"/>
              <a:gd name="connsiteY88" fmla="*/ 23812 h 1162318"/>
              <a:gd name="connsiteX89" fmla="*/ 300037 w 1004887"/>
              <a:gd name="connsiteY89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9525 w 1004887"/>
              <a:gd name="connsiteY67" fmla="*/ 885825 h 1162318"/>
              <a:gd name="connsiteX68" fmla="*/ 0 w 1004887"/>
              <a:gd name="connsiteY68" fmla="*/ 785812 h 1162318"/>
              <a:gd name="connsiteX69" fmla="*/ 4762 w 1004887"/>
              <a:gd name="connsiteY69" fmla="*/ 704850 h 1162318"/>
              <a:gd name="connsiteX70" fmla="*/ 14287 w 1004887"/>
              <a:gd name="connsiteY70" fmla="*/ 676275 h 1162318"/>
              <a:gd name="connsiteX71" fmla="*/ 28575 w 1004887"/>
              <a:gd name="connsiteY71" fmla="*/ 666750 h 1162318"/>
              <a:gd name="connsiteX72" fmla="*/ 33337 w 1004887"/>
              <a:gd name="connsiteY72" fmla="*/ 652462 h 1162318"/>
              <a:gd name="connsiteX73" fmla="*/ 57150 w 1004887"/>
              <a:gd name="connsiteY73" fmla="*/ 623887 h 1162318"/>
              <a:gd name="connsiteX74" fmla="*/ 76200 w 1004887"/>
              <a:gd name="connsiteY74" fmla="*/ 600075 h 1162318"/>
              <a:gd name="connsiteX75" fmla="*/ 95250 w 1004887"/>
              <a:gd name="connsiteY75" fmla="*/ 571500 h 1162318"/>
              <a:gd name="connsiteX76" fmla="*/ 114300 w 1004887"/>
              <a:gd name="connsiteY76" fmla="*/ 542925 h 1162318"/>
              <a:gd name="connsiteX77" fmla="*/ 123825 w 1004887"/>
              <a:gd name="connsiteY77" fmla="*/ 528637 h 1162318"/>
              <a:gd name="connsiteX78" fmla="*/ 138112 w 1004887"/>
              <a:gd name="connsiteY78" fmla="*/ 519112 h 1162318"/>
              <a:gd name="connsiteX79" fmla="*/ 161925 w 1004887"/>
              <a:gd name="connsiteY79" fmla="*/ 485775 h 1162318"/>
              <a:gd name="connsiteX80" fmla="*/ 171450 w 1004887"/>
              <a:gd name="connsiteY80" fmla="*/ 471487 h 1162318"/>
              <a:gd name="connsiteX81" fmla="*/ 195262 w 1004887"/>
              <a:gd name="connsiteY81" fmla="*/ 400050 h 1162318"/>
              <a:gd name="connsiteX82" fmla="*/ 204787 w 1004887"/>
              <a:gd name="connsiteY82" fmla="*/ 342900 h 1162318"/>
              <a:gd name="connsiteX83" fmla="*/ 209550 w 1004887"/>
              <a:gd name="connsiteY83" fmla="*/ 309562 h 1162318"/>
              <a:gd name="connsiteX84" fmla="*/ 219075 w 1004887"/>
              <a:gd name="connsiteY84" fmla="*/ 147637 h 1162318"/>
              <a:gd name="connsiteX85" fmla="*/ 228600 w 1004887"/>
              <a:gd name="connsiteY85" fmla="*/ 71437 h 1162318"/>
              <a:gd name="connsiteX86" fmla="*/ 238125 w 1004887"/>
              <a:gd name="connsiteY86" fmla="*/ 42862 h 1162318"/>
              <a:gd name="connsiteX87" fmla="*/ 266700 w 1004887"/>
              <a:gd name="connsiteY87" fmla="*/ 23812 h 1162318"/>
              <a:gd name="connsiteX88" fmla="*/ 300037 w 1004887"/>
              <a:gd name="connsiteY88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9525 w 1004887"/>
              <a:gd name="connsiteY67" fmla="*/ 885825 h 1162318"/>
              <a:gd name="connsiteX68" fmla="*/ 0 w 1004887"/>
              <a:gd name="connsiteY68" fmla="*/ 785812 h 1162318"/>
              <a:gd name="connsiteX69" fmla="*/ 4762 w 1004887"/>
              <a:gd name="connsiteY69" fmla="*/ 704850 h 1162318"/>
              <a:gd name="connsiteX70" fmla="*/ 14287 w 1004887"/>
              <a:gd name="connsiteY70" fmla="*/ 676275 h 1162318"/>
              <a:gd name="connsiteX71" fmla="*/ 28575 w 1004887"/>
              <a:gd name="connsiteY71" fmla="*/ 666750 h 1162318"/>
              <a:gd name="connsiteX72" fmla="*/ 33337 w 1004887"/>
              <a:gd name="connsiteY72" fmla="*/ 652462 h 1162318"/>
              <a:gd name="connsiteX73" fmla="*/ 57150 w 1004887"/>
              <a:gd name="connsiteY73" fmla="*/ 623887 h 1162318"/>
              <a:gd name="connsiteX74" fmla="*/ 76200 w 1004887"/>
              <a:gd name="connsiteY74" fmla="*/ 600075 h 1162318"/>
              <a:gd name="connsiteX75" fmla="*/ 95250 w 1004887"/>
              <a:gd name="connsiteY75" fmla="*/ 571500 h 1162318"/>
              <a:gd name="connsiteX76" fmla="*/ 114300 w 1004887"/>
              <a:gd name="connsiteY76" fmla="*/ 542925 h 1162318"/>
              <a:gd name="connsiteX77" fmla="*/ 123825 w 1004887"/>
              <a:gd name="connsiteY77" fmla="*/ 528637 h 1162318"/>
              <a:gd name="connsiteX78" fmla="*/ 138112 w 1004887"/>
              <a:gd name="connsiteY78" fmla="*/ 519112 h 1162318"/>
              <a:gd name="connsiteX79" fmla="*/ 171450 w 1004887"/>
              <a:gd name="connsiteY79" fmla="*/ 471487 h 1162318"/>
              <a:gd name="connsiteX80" fmla="*/ 195262 w 1004887"/>
              <a:gd name="connsiteY80" fmla="*/ 400050 h 1162318"/>
              <a:gd name="connsiteX81" fmla="*/ 204787 w 1004887"/>
              <a:gd name="connsiteY81" fmla="*/ 342900 h 1162318"/>
              <a:gd name="connsiteX82" fmla="*/ 209550 w 1004887"/>
              <a:gd name="connsiteY82" fmla="*/ 309562 h 1162318"/>
              <a:gd name="connsiteX83" fmla="*/ 219075 w 1004887"/>
              <a:gd name="connsiteY83" fmla="*/ 147637 h 1162318"/>
              <a:gd name="connsiteX84" fmla="*/ 228600 w 1004887"/>
              <a:gd name="connsiteY84" fmla="*/ 71437 h 1162318"/>
              <a:gd name="connsiteX85" fmla="*/ 238125 w 1004887"/>
              <a:gd name="connsiteY85" fmla="*/ 42862 h 1162318"/>
              <a:gd name="connsiteX86" fmla="*/ 266700 w 1004887"/>
              <a:gd name="connsiteY86" fmla="*/ 23812 h 1162318"/>
              <a:gd name="connsiteX87" fmla="*/ 300037 w 1004887"/>
              <a:gd name="connsiteY87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9525 w 1004887"/>
              <a:gd name="connsiteY67" fmla="*/ 885825 h 1162318"/>
              <a:gd name="connsiteX68" fmla="*/ 0 w 1004887"/>
              <a:gd name="connsiteY68" fmla="*/ 785812 h 1162318"/>
              <a:gd name="connsiteX69" fmla="*/ 4762 w 1004887"/>
              <a:gd name="connsiteY69" fmla="*/ 704850 h 1162318"/>
              <a:gd name="connsiteX70" fmla="*/ 14287 w 1004887"/>
              <a:gd name="connsiteY70" fmla="*/ 676275 h 1162318"/>
              <a:gd name="connsiteX71" fmla="*/ 28575 w 1004887"/>
              <a:gd name="connsiteY71" fmla="*/ 666750 h 1162318"/>
              <a:gd name="connsiteX72" fmla="*/ 57150 w 1004887"/>
              <a:gd name="connsiteY72" fmla="*/ 623887 h 1162318"/>
              <a:gd name="connsiteX73" fmla="*/ 76200 w 1004887"/>
              <a:gd name="connsiteY73" fmla="*/ 600075 h 1162318"/>
              <a:gd name="connsiteX74" fmla="*/ 95250 w 1004887"/>
              <a:gd name="connsiteY74" fmla="*/ 571500 h 1162318"/>
              <a:gd name="connsiteX75" fmla="*/ 114300 w 1004887"/>
              <a:gd name="connsiteY75" fmla="*/ 542925 h 1162318"/>
              <a:gd name="connsiteX76" fmla="*/ 123825 w 1004887"/>
              <a:gd name="connsiteY76" fmla="*/ 528637 h 1162318"/>
              <a:gd name="connsiteX77" fmla="*/ 138112 w 1004887"/>
              <a:gd name="connsiteY77" fmla="*/ 519112 h 1162318"/>
              <a:gd name="connsiteX78" fmla="*/ 171450 w 1004887"/>
              <a:gd name="connsiteY78" fmla="*/ 471487 h 1162318"/>
              <a:gd name="connsiteX79" fmla="*/ 195262 w 1004887"/>
              <a:gd name="connsiteY79" fmla="*/ 400050 h 1162318"/>
              <a:gd name="connsiteX80" fmla="*/ 204787 w 1004887"/>
              <a:gd name="connsiteY80" fmla="*/ 342900 h 1162318"/>
              <a:gd name="connsiteX81" fmla="*/ 209550 w 1004887"/>
              <a:gd name="connsiteY81" fmla="*/ 309562 h 1162318"/>
              <a:gd name="connsiteX82" fmla="*/ 219075 w 1004887"/>
              <a:gd name="connsiteY82" fmla="*/ 147637 h 1162318"/>
              <a:gd name="connsiteX83" fmla="*/ 228600 w 1004887"/>
              <a:gd name="connsiteY83" fmla="*/ 71437 h 1162318"/>
              <a:gd name="connsiteX84" fmla="*/ 238125 w 1004887"/>
              <a:gd name="connsiteY84" fmla="*/ 42862 h 1162318"/>
              <a:gd name="connsiteX85" fmla="*/ 266700 w 1004887"/>
              <a:gd name="connsiteY85" fmla="*/ 23812 h 1162318"/>
              <a:gd name="connsiteX86" fmla="*/ 300037 w 1004887"/>
              <a:gd name="connsiteY86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9525 w 1004887"/>
              <a:gd name="connsiteY67" fmla="*/ 885825 h 1162318"/>
              <a:gd name="connsiteX68" fmla="*/ 0 w 1004887"/>
              <a:gd name="connsiteY68" fmla="*/ 785812 h 1162318"/>
              <a:gd name="connsiteX69" fmla="*/ 4762 w 1004887"/>
              <a:gd name="connsiteY69" fmla="*/ 704850 h 1162318"/>
              <a:gd name="connsiteX70" fmla="*/ 14287 w 1004887"/>
              <a:gd name="connsiteY70" fmla="*/ 676275 h 1162318"/>
              <a:gd name="connsiteX71" fmla="*/ 57150 w 1004887"/>
              <a:gd name="connsiteY71" fmla="*/ 623887 h 1162318"/>
              <a:gd name="connsiteX72" fmla="*/ 76200 w 1004887"/>
              <a:gd name="connsiteY72" fmla="*/ 600075 h 1162318"/>
              <a:gd name="connsiteX73" fmla="*/ 95250 w 1004887"/>
              <a:gd name="connsiteY73" fmla="*/ 571500 h 1162318"/>
              <a:gd name="connsiteX74" fmla="*/ 114300 w 1004887"/>
              <a:gd name="connsiteY74" fmla="*/ 542925 h 1162318"/>
              <a:gd name="connsiteX75" fmla="*/ 123825 w 1004887"/>
              <a:gd name="connsiteY75" fmla="*/ 528637 h 1162318"/>
              <a:gd name="connsiteX76" fmla="*/ 138112 w 1004887"/>
              <a:gd name="connsiteY76" fmla="*/ 519112 h 1162318"/>
              <a:gd name="connsiteX77" fmla="*/ 171450 w 1004887"/>
              <a:gd name="connsiteY77" fmla="*/ 471487 h 1162318"/>
              <a:gd name="connsiteX78" fmla="*/ 195262 w 1004887"/>
              <a:gd name="connsiteY78" fmla="*/ 400050 h 1162318"/>
              <a:gd name="connsiteX79" fmla="*/ 204787 w 1004887"/>
              <a:gd name="connsiteY79" fmla="*/ 342900 h 1162318"/>
              <a:gd name="connsiteX80" fmla="*/ 209550 w 1004887"/>
              <a:gd name="connsiteY80" fmla="*/ 309562 h 1162318"/>
              <a:gd name="connsiteX81" fmla="*/ 219075 w 1004887"/>
              <a:gd name="connsiteY81" fmla="*/ 147637 h 1162318"/>
              <a:gd name="connsiteX82" fmla="*/ 228600 w 1004887"/>
              <a:gd name="connsiteY82" fmla="*/ 71437 h 1162318"/>
              <a:gd name="connsiteX83" fmla="*/ 238125 w 1004887"/>
              <a:gd name="connsiteY83" fmla="*/ 42862 h 1162318"/>
              <a:gd name="connsiteX84" fmla="*/ 266700 w 1004887"/>
              <a:gd name="connsiteY84" fmla="*/ 23812 h 1162318"/>
              <a:gd name="connsiteX85" fmla="*/ 300037 w 1004887"/>
              <a:gd name="connsiteY85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42862 w 1004887"/>
              <a:gd name="connsiteY64" fmla="*/ 990600 h 1162318"/>
              <a:gd name="connsiteX65" fmla="*/ 28575 w 1004887"/>
              <a:gd name="connsiteY65" fmla="*/ 938212 h 1162318"/>
              <a:gd name="connsiteX66" fmla="*/ 19050 w 1004887"/>
              <a:gd name="connsiteY66" fmla="*/ 923925 h 1162318"/>
              <a:gd name="connsiteX67" fmla="*/ 0 w 1004887"/>
              <a:gd name="connsiteY67" fmla="*/ 785812 h 1162318"/>
              <a:gd name="connsiteX68" fmla="*/ 4762 w 1004887"/>
              <a:gd name="connsiteY68" fmla="*/ 704850 h 1162318"/>
              <a:gd name="connsiteX69" fmla="*/ 14287 w 1004887"/>
              <a:gd name="connsiteY69" fmla="*/ 676275 h 1162318"/>
              <a:gd name="connsiteX70" fmla="*/ 57150 w 1004887"/>
              <a:gd name="connsiteY70" fmla="*/ 623887 h 1162318"/>
              <a:gd name="connsiteX71" fmla="*/ 76200 w 1004887"/>
              <a:gd name="connsiteY71" fmla="*/ 600075 h 1162318"/>
              <a:gd name="connsiteX72" fmla="*/ 95250 w 1004887"/>
              <a:gd name="connsiteY72" fmla="*/ 571500 h 1162318"/>
              <a:gd name="connsiteX73" fmla="*/ 114300 w 1004887"/>
              <a:gd name="connsiteY73" fmla="*/ 542925 h 1162318"/>
              <a:gd name="connsiteX74" fmla="*/ 123825 w 1004887"/>
              <a:gd name="connsiteY74" fmla="*/ 528637 h 1162318"/>
              <a:gd name="connsiteX75" fmla="*/ 138112 w 1004887"/>
              <a:gd name="connsiteY75" fmla="*/ 519112 h 1162318"/>
              <a:gd name="connsiteX76" fmla="*/ 171450 w 1004887"/>
              <a:gd name="connsiteY76" fmla="*/ 471487 h 1162318"/>
              <a:gd name="connsiteX77" fmla="*/ 195262 w 1004887"/>
              <a:gd name="connsiteY77" fmla="*/ 400050 h 1162318"/>
              <a:gd name="connsiteX78" fmla="*/ 204787 w 1004887"/>
              <a:gd name="connsiteY78" fmla="*/ 342900 h 1162318"/>
              <a:gd name="connsiteX79" fmla="*/ 209550 w 1004887"/>
              <a:gd name="connsiteY79" fmla="*/ 309562 h 1162318"/>
              <a:gd name="connsiteX80" fmla="*/ 219075 w 1004887"/>
              <a:gd name="connsiteY80" fmla="*/ 147637 h 1162318"/>
              <a:gd name="connsiteX81" fmla="*/ 228600 w 1004887"/>
              <a:gd name="connsiteY81" fmla="*/ 71437 h 1162318"/>
              <a:gd name="connsiteX82" fmla="*/ 238125 w 1004887"/>
              <a:gd name="connsiteY82" fmla="*/ 42862 h 1162318"/>
              <a:gd name="connsiteX83" fmla="*/ 266700 w 1004887"/>
              <a:gd name="connsiteY83" fmla="*/ 23812 h 1162318"/>
              <a:gd name="connsiteX84" fmla="*/ 300037 w 1004887"/>
              <a:gd name="connsiteY84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80962 w 1004887"/>
              <a:gd name="connsiteY61" fmla="*/ 1090612 h 1162318"/>
              <a:gd name="connsiteX62" fmla="*/ 61912 w 1004887"/>
              <a:gd name="connsiteY62" fmla="*/ 1047750 h 1162318"/>
              <a:gd name="connsiteX63" fmla="*/ 47625 w 1004887"/>
              <a:gd name="connsiteY63" fmla="*/ 1004887 h 1162318"/>
              <a:gd name="connsiteX64" fmla="*/ 28575 w 1004887"/>
              <a:gd name="connsiteY64" fmla="*/ 938212 h 1162318"/>
              <a:gd name="connsiteX65" fmla="*/ 19050 w 1004887"/>
              <a:gd name="connsiteY65" fmla="*/ 923925 h 1162318"/>
              <a:gd name="connsiteX66" fmla="*/ 0 w 1004887"/>
              <a:gd name="connsiteY66" fmla="*/ 785812 h 1162318"/>
              <a:gd name="connsiteX67" fmla="*/ 4762 w 1004887"/>
              <a:gd name="connsiteY67" fmla="*/ 704850 h 1162318"/>
              <a:gd name="connsiteX68" fmla="*/ 14287 w 1004887"/>
              <a:gd name="connsiteY68" fmla="*/ 676275 h 1162318"/>
              <a:gd name="connsiteX69" fmla="*/ 57150 w 1004887"/>
              <a:gd name="connsiteY69" fmla="*/ 623887 h 1162318"/>
              <a:gd name="connsiteX70" fmla="*/ 76200 w 1004887"/>
              <a:gd name="connsiteY70" fmla="*/ 600075 h 1162318"/>
              <a:gd name="connsiteX71" fmla="*/ 95250 w 1004887"/>
              <a:gd name="connsiteY71" fmla="*/ 571500 h 1162318"/>
              <a:gd name="connsiteX72" fmla="*/ 114300 w 1004887"/>
              <a:gd name="connsiteY72" fmla="*/ 542925 h 1162318"/>
              <a:gd name="connsiteX73" fmla="*/ 123825 w 1004887"/>
              <a:gd name="connsiteY73" fmla="*/ 528637 h 1162318"/>
              <a:gd name="connsiteX74" fmla="*/ 138112 w 1004887"/>
              <a:gd name="connsiteY74" fmla="*/ 519112 h 1162318"/>
              <a:gd name="connsiteX75" fmla="*/ 171450 w 1004887"/>
              <a:gd name="connsiteY75" fmla="*/ 471487 h 1162318"/>
              <a:gd name="connsiteX76" fmla="*/ 195262 w 1004887"/>
              <a:gd name="connsiteY76" fmla="*/ 400050 h 1162318"/>
              <a:gd name="connsiteX77" fmla="*/ 204787 w 1004887"/>
              <a:gd name="connsiteY77" fmla="*/ 342900 h 1162318"/>
              <a:gd name="connsiteX78" fmla="*/ 209550 w 1004887"/>
              <a:gd name="connsiteY78" fmla="*/ 309562 h 1162318"/>
              <a:gd name="connsiteX79" fmla="*/ 219075 w 1004887"/>
              <a:gd name="connsiteY79" fmla="*/ 147637 h 1162318"/>
              <a:gd name="connsiteX80" fmla="*/ 228600 w 1004887"/>
              <a:gd name="connsiteY80" fmla="*/ 71437 h 1162318"/>
              <a:gd name="connsiteX81" fmla="*/ 238125 w 1004887"/>
              <a:gd name="connsiteY81" fmla="*/ 42862 h 1162318"/>
              <a:gd name="connsiteX82" fmla="*/ 266700 w 1004887"/>
              <a:gd name="connsiteY82" fmla="*/ 23812 h 1162318"/>
              <a:gd name="connsiteX83" fmla="*/ 300037 w 1004887"/>
              <a:gd name="connsiteY83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42875 w 1004887"/>
              <a:gd name="connsiteY58" fmla="*/ 1143000 h 1162318"/>
              <a:gd name="connsiteX59" fmla="*/ 114300 w 1004887"/>
              <a:gd name="connsiteY59" fmla="*/ 1128712 h 1162318"/>
              <a:gd name="connsiteX60" fmla="*/ 90487 w 1004887"/>
              <a:gd name="connsiteY60" fmla="*/ 1104900 h 1162318"/>
              <a:gd name="connsiteX61" fmla="*/ 61912 w 1004887"/>
              <a:gd name="connsiteY61" fmla="*/ 1047750 h 1162318"/>
              <a:gd name="connsiteX62" fmla="*/ 47625 w 1004887"/>
              <a:gd name="connsiteY62" fmla="*/ 1004887 h 1162318"/>
              <a:gd name="connsiteX63" fmla="*/ 28575 w 1004887"/>
              <a:gd name="connsiteY63" fmla="*/ 938212 h 1162318"/>
              <a:gd name="connsiteX64" fmla="*/ 19050 w 1004887"/>
              <a:gd name="connsiteY64" fmla="*/ 923925 h 1162318"/>
              <a:gd name="connsiteX65" fmla="*/ 0 w 1004887"/>
              <a:gd name="connsiteY65" fmla="*/ 785812 h 1162318"/>
              <a:gd name="connsiteX66" fmla="*/ 4762 w 1004887"/>
              <a:gd name="connsiteY66" fmla="*/ 704850 h 1162318"/>
              <a:gd name="connsiteX67" fmla="*/ 14287 w 1004887"/>
              <a:gd name="connsiteY67" fmla="*/ 676275 h 1162318"/>
              <a:gd name="connsiteX68" fmla="*/ 57150 w 1004887"/>
              <a:gd name="connsiteY68" fmla="*/ 623887 h 1162318"/>
              <a:gd name="connsiteX69" fmla="*/ 76200 w 1004887"/>
              <a:gd name="connsiteY69" fmla="*/ 600075 h 1162318"/>
              <a:gd name="connsiteX70" fmla="*/ 95250 w 1004887"/>
              <a:gd name="connsiteY70" fmla="*/ 571500 h 1162318"/>
              <a:gd name="connsiteX71" fmla="*/ 114300 w 1004887"/>
              <a:gd name="connsiteY71" fmla="*/ 542925 h 1162318"/>
              <a:gd name="connsiteX72" fmla="*/ 123825 w 1004887"/>
              <a:gd name="connsiteY72" fmla="*/ 528637 h 1162318"/>
              <a:gd name="connsiteX73" fmla="*/ 138112 w 1004887"/>
              <a:gd name="connsiteY73" fmla="*/ 519112 h 1162318"/>
              <a:gd name="connsiteX74" fmla="*/ 171450 w 1004887"/>
              <a:gd name="connsiteY74" fmla="*/ 471487 h 1162318"/>
              <a:gd name="connsiteX75" fmla="*/ 195262 w 1004887"/>
              <a:gd name="connsiteY75" fmla="*/ 400050 h 1162318"/>
              <a:gd name="connsiteX76" fmla="*/ 204787 w 1004887"/>
              <a:gd name="connsiteY76" fmla="*/ 342900 h 1162318"/>
              <a:gd name="connsiteX77" fmla="*/ 209550 w 1004887"/>
              <a:gd name="connsiteY77" fmla="*/ 309562 h 1162318"/>
              <a:gd name="connsiteX78" fmla="*/ 219075 w 1004887"/>
              <a:gd name="connsiteY78" fmla="*/ 147637 h 1162318"/>
              <a:gd name="connsiteX79" fmla="*/ 228600 w 1004887"/>
              <a:gd name="connsiteY79" fmla="*/ 71437 h 1162318"/>
              <a:gd name="connsiteX80" fmla="*/ 238125 w 1004887"/>
              <a:gd name="connsiteY80" fmla="*/ 42862 h 1162318"/>
              <a:gd name="connsiteX81" fmla="*/ 266700 w 1004887"/>
              <a:gd name="connsiteY81" fmla="*/ 23812 h 1162318"/>
              <a:gd name="connsiteX82" fmla="*/ 300037 w 1004887"/>
              <a:gd name="connsiteY82" fmla="*/ 19050 h 1162318"/>
              <a:gd name="connsiteX0" fmla="*/ 300037 w 1004887"/>
              <a:gd name="connsiteY0" fmla="*/ 19050 h 1162318"/>
              <a:gd name="connsiteX1" fmla="*/ 300037 w 1004887"/>
              <a:gd name="connsiteY1" fmla="*/ 19050 h 1162318"/>
              <a:gd name="connsiteX2" fmla="*/ 342900 w 1004887"/>
              <a:gd name="connsiteY2" fmla="*/ 9525 h 1162318"/>
              <a:gd name="connsiteX3" fmla="*/ 466725 w 1004887"/>
              <a:gd name="connsiteY3" fmla="*/ 0 h 1162318"/>
              <a:gd name="connsiteX4" fmla="*/ 676275 w 1004887"/>
              <a:gd name="connsiteY4" fmla="*/ 4762 h 1162318"/>
              <a:gd name="connsiteX5" fmla="*/ 728662 w 1004887"/>
              <a:gd name="connsiteY5" fmla="*/ 19050 h 1162318"/>
              <a:gd name="connsiteX6" fmla="*/ 742950 w 1004887"/>
              <a:gd name="connsiteY6" fmla="*/ 23812 h 1162318"/>
              <a:gd name="connsiteX7" fmla="*/ 757237 w 1004887"/>
              <a:gd name="connsiteY7" fmla="*/ 33337 h 1162318"/>
              <a:gd name="connsiteX8" fmla="*/ 771525 w 1004887"/>
              <a:gd name="connsiteY8" fmla="*/ 38100 h 1162318"/>
              <a:gd name="connsiteX9" fmla="*/ 804862 w 1004887"/>
              <a:gd name="connsiteY9" fmla="*/ 80962 h 1162318"/>
              <a:gd name="connsiteX10" fmla="*/ 814387 w 1004887"/>
              <a:gd name="connsiteY10" fmla="*/ 95250 h 1162318"/>
              <a:gd name="connsiteX11" fmla="*/ 819150 w 1004887"/>
              <a:gd name="connsiteY11" fmla="*/ 109537 h 1162318"/>
              <a:gd name="connsiteX12" fmla="*/ 838200 w 1004887"/>
              <a:gd name="connsiteY12" fmla="*/ 138112 h 1162318"/>
              <a:gd name="connsiteX13" fmla="*/ 852487 w 1004887"/>
              <a:gd name="connsiteY13" fmla="*/ 166687 h 1162318"/>
              <a:gd name="connsiteX14" fmla="*/ 866775 w 1004887"/>
              <a:gd name="connsiteY14" fmla="*/ 195262 h 1162318"/>
              <a:gd name="connsiteX15" fmla="*/ 885825 w 1004887"/>
              <a:gd name="connsiteY15" fmla="*/ 238125 h 1162318"/>
              <a:gd name="connsiteX16" fmla="*/ 900112 w 1004887"/>
              <a:gd name="connsiteY16" fmla="*/ 280987 h 1162318"/>
              <a:gd name="connsiteX17" fmla="*/ 904875 w 1004887"/>
              <a:gd name="connsiteY17" fmla="*/ 295275 h 1162318"/>
              <a:gd name="connsiteX18" fmla="*/ 909637 w 1004887"/>
              <a:gd name="connsiteY18" fmla="*/ 309562 h 1162318"/>
              <a:gd name="connsiteX19" fmla="*/ 919162 w 1004887"/>
              <a:gd name="connsiteY19" fmla="*/ 328612 h 1162318"/>
              <a:gd name="connsiteX20" fmla="*/ 928687 w 1004887"/>
              <a:gd name="connsiteY20" fmla="*/ 357187 h 1162318"/>
              <a:gd name="connsiteX21" fmla="*/ 942975 w 1004887"/>
              <a:gd name="connsiteY21" fmla="*/ 400050 h 1162318"/>
              <a:gd name="connsiteX22" fmla="*/ 957262 w 1004887"/>
              <a:gd name="connsiteY22" fmla="*/ 442912 h 1162318"/>
              <a:gd name="connsiteX23" fmla="*/ 966787 w 1004887"/>
              <a:gd name="connsiteY23" fmla="*/ 471487 h 1162318"/>
              <a:gd name="connsiteX24" fmla="*/ 971550 w 1004887"/>
              <a:gd name="connsiteY24" fmla="*/ 500062 h 1162318"/>
              <a:gd name="connsiteX25" fmla="*/ 976312 w 1004887"/>
              <a:gd name="connsiteY25" fmla="*/ 514350 h 1162318"/>
              <a:gd name="connsiteX26" fmla="*/ 990600 w 1004887"/>
              <a:gd name="connsiteY26" fmla="*/ 566737 h 1162318"/>
              <a:gd name="connsiteX27" fmla="*/ 1000125 w 1004887"/>
              <a:gd name="connsiteY27" fmla="*/ 595312 h 1162318"/>
              <a:gd name="connsiteX28" fmla="*/ 1004887 w 1004887"/>
              <a:gd name="connsiteY28" fmla="*/ 609600 h 1162318"/>
              <a:gd name="connsiteX29" fmla="*/ 1000125 w 1004887"/>
              <a:gd name="connsiteY29" fmla="*/ 685800 h 1162318"/>
              <a:gd name="connsiteX30" fmla="*/ 985837 w 1004887"/>
              <a:gd name="connsiteY30" fmla="*/ 733425 h 1162318"/>
              <a:gd name="connsiteX31" fmla="*/ 976312 w 1004887"/>
              <a:gd name="connsiteY31" fmla="*/ 762000 h 1162318"/>
              <a:gd name="connsiteX32" fmla="*/ 962025 w 1004887"/>
              <a:gd name="connsiteY32" fmla="*/ 766762 h 1162318"/>
              <a:gd name="connsiteX33" fmla="*/ 933450 w 1004887"/>
              <a:gd name="connsiteY33" fmla="*/ 790575 h 1162318"/>
              <a:gd name="connsiteX34" fmla="*/ 919162 w 1004887"/>
              <a:gd name="connsiteY34" fmla="*/ 795337 h 1162318"/>
              <a:gd name="connsiteX35" fmla="*/ 871537 w 1004887"/>
              <a:gd name="connsiteY35" fmla="*/ 814387 h 1162318"/>
              <a:gd name="connsiteX36" fmla="*/ 814387 w 1004887"/>
              <a:gd name="connsiteY36" fmla="*/ 833437 h 1162318"/>
              <a:gd name="connsiteX37" fmla="*/ 785812 w 1004887"/>
              <a:gd name="connsiteY37" fmla="*/ 842962 h 1162318"/>
              <a:gd name="connsiteX38" fmla="*/ 681037 w 1004887"/>
              <a:gd name="connsiteY38" fmla="*/ 852487 h 1162318"/>
              <a:gd name="connsiteX39" fmla="*/ 661987 w 1004887"/>
              <a:gd name="connsiteY39" fmla="*/ 866775 h 1162318"/>
              <a:gd name="connsiteX40" fmla="*/ 647700 w 1004887"/>
              <a:gd name="connsiteY40" fmla="*/ 876300 h 1162318"/>
              <a:gd name="connsiteX41" fmla="*/ 619125 w 1004887"/>
              <a:gd name="connsiteY41" fmla="*/ 895350 h 1162318"/>
              <a:gd name="connsiteX42" fmla="*/ 576262 w 1004887"/>
              <a:gd name="connsiteY42" fmla="*/ 928687 h 1162318"/>
              <a:gd name="connsiteX43" fmla="*/ 538162 w 1004887"/>
              <a:gd name="connsiteY43" fmla="*/ 962025 h 1162318"/>
              <a:gd name="connsiteX44" fmla="*/ 519112 w 1004887"/>
              <a:gd name="connsiteY44" fmla="*/ 985837 h 1162318"/>
              <a:gd name="connsiteX45" fmla="*/ 485775 w 1004887"/>
              <a:gd name="connsiteY45" fmla="*/ 1023937 h 1162318"/>
              <a:gd name="connsiteX46" fmla="*/ 461962 w 1004887"/>
              <a:gd name="connsiteY46" fmla="*/ 1052512 h 1162318"/>
              <a:gd name="connsiteX47" fmla="*/ 433387 w 1004887"/>
              <a:gd name="connsiteY47" fmla="*/ 1071562 h 1162318"/>
              <a:gd name="connsiteX48" fmla="*/ 423862 w 1004887"/>
              <a:gd name="connsiteY48" fmla="*/ 1085850 h 1162318"/>
              <a:gd name="connsiteX49" fmla="*/ 381000 w 1004887"/>
              <a:gd name="connsiteY49" fmla="*/ 1109662 h 1162318"/>
              <a:gd name="connsiteX50" fmla="*/ 366712 w 1004887"/>
              <a:gd name="connsiteY50" fmla="*/ 1119187 h 1162318"/>
              <a:gd name="connsiteX51" fmla="*/ 338137 w 1004887"/>
              <a:gd name="connsiteY51" fmla="*/ 1128712 h 1162318"/>
              <a:gd name="connsiteX52" fmla="*/ 309562 w 1004887"/>
              <a:gd name="connsiteY52" fmla="*/ 1138237 h 1162318"/>
              <a:gd name="connsiteX53" fmla="*/ 295275 w 1004887"/>
              <a:gd name="connsiteY53" fmla="*/ 1143000 h 1162318"/>
              <a:gd name="connsiteX54" fmla="*/ 280987 w 1004887"/>
              <a:gd name="connsiteY54" fmla="*/ 1147762 h 1162318"/>
              <a:gd name="connsiteX55" fmla="*/ 266700 w 1004887"/>
              <a:gd name="connsiteY55" fmla="*/ 1157287 h 1162318"/>
              <a:gd name="connsiteX56" fmla="*/ 200025 w 1004887"/>
              <a:gd name="connsiteY56" fmla="*/ 1157287 h 1162318"/>
              <a:gd name="connsiteX57" fmla="*/ 171450 w 1004887"/>
              <a:gd name="connsiteY57" fmla="*/ 1152525 h 1162318"/>
              <a:gd name="connsiteX58" fmla="*/ 114300 w 1004887"/>
              <a:gd name="connsiteY58" fmla="*/ 1128712 h 1162318"/>
              <a:gd name="connsiteX59" fmla="*/ 90487 w 1004887"/>
              <a:gd name="connsiteY59" fmla="*/ 1104900 h 1162318"/>
              <a:gd name="connsiteX60" fmla="*/ 61912 w 1004887"/>
              <a:gd name="connsiteY60" fmla="*/ 1047750 h 1162318"/>
              <a:gd name="connsiteX61" fmla="*/ 47625 w 1004887"/>
              <a:gd name="connsiteY61" fmla="*/ 1004887 h 1162318"/>
              <a:gd name="connsiteX62" fmla="*/ 28575 w 1004887"/>
              <a:gd name="connsiteY62" fmla="*/ 938212 h 1162318"/>
              <a:gd name="connsiteX63" fmla="*/ 19050 w 1004887"/>
              <a:gd name="connsiteY63" fmla="*/ 923925 h 1162318"/>
              <a:gd name="connsiteX64" fmla="*/ 0 w 1004887"/>
              <a:gd name="connsiteY64" fmla="*/ 785812 h 1162318"/>
              <a:gd name="connsiteX65" fmla="*/ 4762 w 1004887"/>
              <a:gd name="connsiteY65" fmla="*/ 704850 h 1162318"/>
              <a:gd name="connsiteX66" fmla="*/ 14287 w 1004887"/>
              <a:gd name="connsiteY66" fmla="*/ 676275 h 1162318"/>
              <a:gd name="connsiteX67" fmla="*/ 57150 w 1004887"/>
              <a:gd name="connsiteY67" fmla="*/ 623887 h 1162318"/>
              <a:gd name="connsiteX68" fmla="*/ 76200 w 1004887"/>
              <a:gd name="connsiteY68" fmla="*/ 600075 h 1162318"/>
              <a:gd name="connsiteX69" fmla="*/ 95250 w 1004887"/>
              <a:gd name="connsiteY69" fmla="*/ 571500 h 1162318"/>
              <a:gd name="connsiteX70" fmla="*/ 114300 w 1004887"/>
              <a:gd name="connsiteY70" fmla="*/ 542925 h 1162318"/>
              <a:gd name="connsiteX71" fmla="*/ 123825 w 1004887"/>
              <a:gd name="connsiteY71" fmla="*/ 528637 h 1162318"/>
              <a:gd name="connsiteX72" fmla="*/ 138112 w 1004887"/>
              <a:gd name="connsiteY72" fmla="*/ 519112 h 1162318"/>
              <a:gd name="connsiteX73" fmla="*/ 171450 w 1004887"/>
              <a:gd name="connsiteY73" fmla="*/ 471487 h 1162318"/>
              <a:gd name="connsiteX74" fmla="*/ 195262 w 1004887"/>
              <a:gd name="connsiteY74" fmla="*/ 400050 h 1162318"/>
              <a:gd name="connsiteX75" fmla="*/ 204787 w 1004887"/>
              <a:gd name="connsiteY75" fmla="*/ 342900 h 1162318"/>
              <a:gd name="connsiteX76" fmla="*/ 209550 w 1004887"/>
              <a:gd name="connsiteY76" fmla="*/ 309562 h 1162318"/>
              <a:gd name="connsiteX77" fmla="*/ 219075 w 1004887"/>
              <a:gd name="connsiteY77" fmla="*/ 147637 h 1162318"/>
              <a:gd name="connsiteX78" fmla="*/ 228600 w 1004887"/>
              <a:gd name="connsiteY78" fmla="*/ 71437 h 1162318"/>
              <a:gd name="connsiteX79" fmla="*/ 238125 w 1004887"/>
              <a:gd name="connsiteY79" fmla="*/ 42862 h 1162318"/>
              <a:gd name="connsiteX80" fmla="*/ 266700 w 1004887"/>
              <a:gd name="connsiteY80" fmla="*/ 23812 h 1162318"/>
              <a:gd name="connsiteX81" fmla="*/ 300037 w 1004887"/>
              <a:gd name="connsiteY81" fmla="*/ 19050 h 1162318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61987 w 1004887"/>
              <a:gd name="connsiteY39" fmla="*/ 866775 h 1157390"/>
              <a:gd name="connsiteX40" fmla="*/ 647700 w 1004887"/>
              <a:gd name="connsiteY40" fmla="*/ 876300 h 1157390"/>
              <a:gd name="connsiteX41" fmla="*/ 619125 w 1004887"/>
              <a:gd name="connsiteY41" fmla="*/ 895350 h 1157390"/>
              <a:gd name="connsiteX42" fmla="*/ 576262 w 1004887"/>
              <a:gd name="connsiteY42" fmla="*/ 928687 h 1157390"/>
              <a:gd name="connsiteX43" fmla="*/ 538162 w 1004887"/>
              <a:gd name="connsiteY43" fmla="*/ 962025 h 1157390"/>
              <a:gd name="connsiteX44" fmla="*/ 519112 w 1004887"/>
              <a:gd name="connsiteY44" fmla="*/ 985837 h 1157390"/>
              <a:gd name="connsiteX45" fmla="*/ 485775 w 1004887"/>
              <a:gd name="connsiteY45" fmla="*/ 1023937 h 1157390"/>
              <a:gd name="connsiteX46" fmla="*/ 461962 w 1004887"/>
              <a:gd name="connsiteY46" fmla="*/ 1052512 h 1157390"/>
              <a:gd name="connsiteX47" fmla="*/ 433387 w 1004887"/>
              <a:gd name="connsiteY47" fmla="*/ 1071562 h 1157390"/>
              <a:gd name="connsiteX48" fmla="*/ 423862 w 1004887"/>
              <a:gd name="connsiteY48" fmla="*/ 1085850 h 1157390"/>
              <a:gd name="connsiteX49" fmla="*/ 381000 w 1004887"/>
              <a:gd name="connsiteY49" fmla="*/ 1109662 h 1157390"/>
              <a:gd name="connsiteX50" fmla="*/ 366712 w 1004887"/>
              <a:gd name="connsiteY50" fmla="*/ 1119187 h 1157390"/>
              <a:gd name="connsiteX51" fmla="*/ 338137 w 1004887"/>
              <a:gd name="connsiteY51" fmla="*/ 1128712 h 1157390"/>
              <a:gd name="connsiteX52" fmla="*/ 309562 w 1004887"/>
              <a:gd name="connsiteY52" fmla="*/ 1138237 h 1157390"/>
              <a:gd name="connsiteX53" fmla="*/ 295275 w 1004887"/>
              <a:gd name="connsiteY53" fmla="*/ 1143000 h 1157390"/>
              <a:gd name="connsiteX54" fmla="*/ 280987 w 1004887"/>
              <a:gd name="connsiteY54" fmla="*/ 1147762 h 1157390"/>
              <a:gd name="connsiteX55" fmla="*/ 200025 w 1004887"/>
              <a:gd name="connsiteY55" fmla="*/ 1157287 h 1157390"/>
              <a:gd name="connsiteX56" fmla="*/ 171450 w 1004887"/>
              <a:gd name="connsiteY56" fmla="*/ 1152525 h 1157390"/>
              <a:gd name="connsiteX57" fmla="*/ 114300 w 1004887"/>
              <a:gd name="connsiteY57" fmla="*/ 1128712 h 1157390"/>
              <a:gd name="connsiteX58" fmla="*/ 90487 w 1004887"/>
              <a:gd name="connsiteY58" fmla="*/ 1104900 h 1157390"/>
              <a:gd name="connsiteX59" fmla="*/ 61912 w 1004887"/>
              <a:gd name="connsiteY59" fmla="*/ 1047750 h 1157390"/>
              <a:gd name="connsiteX60" fmla="*/ 47625 w 1004887"/>
              <a:gd name="connsiteY60" fmla="*/ 1004887 h 1157390"/>
              <a:gd name="connsiteX61" fmla="*/ 28575 w 1004887"/>
              <a:gd name="connsiteY61" fmla="*/ 938212 h 1157390"/>
              <a:gd name="connsiteX62" fmla="*/ 19050 w 1004887"/>
              <a:gd name="connsiteY62" fmla="*/ 923925 h 1157390"/>
              <a:gd name="connsiteX63" fmla="*/ 0 w 1004887"/>
              <a:gd name="connsiteY63" fmla="*/ 785812 h 1157390"/>
              <a:gd name="connsiteX64" fmla="*/ 4762 w 1004887"/>
              <a:gd name="connsiteY64" fmla="*/ 704850 h 1157390"/>
              <a:gd name="connsiteX65" fmla="*/ 14287 w 1004887"/>
              <a:gd name="connsiteY65" fmla="*/ 676275 h 1157390"/>
              <a:gd name="connsiteX66" fmla="*/ 57150 w 1004887"/>
              <a:gd name="connsiteY66" fmla="*/ 623887 h 1157390"/>
              <a:gd name="connsiteX67" fmla="*/ 76200 w 1004887"/>
              <a:gd name="connsiteY67" fmla="*/ 600075 h 1157390"/>
              <a:gd name="connsiteX68" fmla="*/ 95250 w 1004887"/>
              <a:gd name="connsiteY68" fmla="*/ 571500 h 1157390"/>
              <a:gd name="connsiteX69" fmla="*/ 114300 w 1004887"/>
              <a:gd name="connsiteY69" fmla="*/ 542925 h 1157390"/>
              <a:gd name="connsiteX70" fmla="*/ 123825 w 1004887"/>
              <a:gd name="connsiteY70" fmla="*/ 528637 h 1157390"/>
              <a:gd name="connsiteX71" fmla="*/ 138112 w 1004887"/>
              <a:gd name="connsiteY71" fmla="*/ 519112 h 1157390"/>
              <a:gd name="connsiteX72" fmla="*/ 171450 w 1004887"/>
              <a:gd name="connsiteY72" fmla="*/ 471487 h 1157390"/>
              <a:gd name="connsiteX73" fmla="*/ 195262 w 1004887"/>
              <a:gd name="connsiteY73" fmla="*/ 400050 h 1157390"/>
              <a:gd name="connsiteX74" fmla="*/ 204787 w 1004887"/>
              <a:gd name="connsiteY74" fmla="*/ 342900 h 1157390"/>
              <a:gd name="connsiteX75" fmla="*/ 209550 w 1004887"/>
              <a:gd name="connsiteY75" fmla="*/ 309562 h 1157390"/>
              <a:gd name="connsiteX76" fmla="*/ 219075 w 1004887"/>
              <a:gd name="connsiteY76" fmla="*/ 147637 h 1157390"/>
              <a:gd name="connsiteX77" fmla="*/ 228600 w 1004887"/>
              <a:gd name="connsiteY77" fmla="*/ 71437 h 1157390"/>
              <a:gd name="connsiteX78" fmla="*/ 238125 w 1004887"/>
              <a:gd name="connsiteY78" fmla="*/ 42862 h 1157390"/>
              <a:gd name="connsiteX79" fmla="*/ 266700 w 1004887"/>
              <a:gd name="connsiteY79" fmla="*/ 23812 h 1157390"/>
              <a:gd name="connsiteX80" fmla="*/ 300037 w 1004887"/>
              <a:gd name="connsiteY80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61987 w 1004887"/>
              <a:gd name="connsiteY39" fmla="*/ 866775 h 1157390"/>
              <a:gd name="connsiteX40" fmla="*/ 647700 w 1004887"/>
              <a:gd name="connsiteY40" fmla="*/ 876300 h 1157390"/>
              <a:gd name="connsiteX41" fmla="*/ 619125 w 1004887"/>
              <a:gd name="connsiteY41" fmla="*/ 895350 h 1157390"/>
              <a:gd name="connsiteX42" fmla="*/ 576262 w 1004887"/>
              <a:gd name="connsiteY42" fmla="*/ 928687 h 1157390"/>
              <a:gd name="connsiteX43" fmla="*/ 538162 w 1004887"/>
              <a:gd name="connsiteY43" fmla="*/ 962025 h 1157390"/>
              <a:gd name="connsiteX44" fmla="*/ 519112 w 1004887"/>
              <a:gd name="connsiteY44" fmla="*/ 985837 h 1157390"/>
              <a:gd name="connsiteX45" fmla="*/ 485775 w 1004887"/>
              <a:gd name="connsiteY45" fmla="*/ 1023937 h 1157390"/>
              <a:gd name="connsiteX46" fmla="*/ 461962 w 1004887"/>
              <a:gd name="connsiteY46" fmla="*/ 1052512 h 1157390"/>
              <a:gd name="connsiteX47" fmla="*/ 433387 w 1004887"/>
              <a:gd name="connsiteY47" fmla="*/ 1071562 h 1157390"/>
              <a:gd name="connsiteX48" fmla="*/ 423862 w 1004887"/>
              <a:gd name="connsiteY48" fmla="*/ 1085850 h 1157390"/>
              <a:gd name="connsiteX49" fmla="*/ 381000 w 1004887"/>
              <a:gd name="connsiteY49" fmla="*/ 1109662 h 1157390"/>
              <a:gd name="connsiteX50" fmla="*/ 366712 w 1004887"/>
              <a:gd name="connsiteY50" fmla="*/ 1119187 h 1157390"/>
              <a:gd name="connsiteX51" fmla="*/ 338137 w 1004887"/>
              <a:gd name="connsiteY51" fmla="*/ 1128712 h 1157390"/>
              <a:gd name="connsiteX52" fmla="*/ 309562 w 1004887"/>
              <a:gd name="connsiteY52" fmla="*/ 1138237 h 1157390"/>
              <a:gd name="connsiteX53" fmla="*/ 280987 w 1004887"/>
              <a:gd name="connsiteY53" fmla="*/ 1147762 h 1157390"/>
              <a:gd name="connsiteX54" fmla="*/ 200025 w 1004887"/>
              <a:gd name="connsiteY54" fmla="*/ 1157287 h 1157390"/>
              <a:gd name="connsiteX55" fmla="*/ 171450 w 1004887"/>
              <a:gd name="connsiteY55" fmla="*/ 1152525 h 1157390"/>
              <a:gd name="connsiteX56" fmla="*/ 114300 w 1004887"/>
              <a:gd name="connsiteY56" fmla="*/ 1128712 h 1157390"/>
              <a:gd name="connsiteX57" fmla="*/ 90487 w 1004887"/>
              <a:gd name="connsiteY57" fmla="*/ 1104900 h 1157390"/>
              <a:gd name="connsiteX58" fmla="*/ 61912 w 1004887"/>
              <a:gd name="connsiteY58" fmla="*/ 1047750 h 1157390"/>
              <a:gd name="connsiteX59" fmla="*/ 47625 w 1004887"/>
              <a:gd name="connsiteY59" fmla="*/ 1004887 h 1157390"/>
              <a:gd name="connsiteX60" fmla="*/ 28575 w 1004887"/>
              <a:gd name="connsiteY60" fmla="*/ 938212 h 1157390"/>
              <a:gd name="connsiteX61" fmla="*/ 19050 w 1004887"/>
              <a:gd name="connsiteY61" fmla="*/ 923925 h 1157390"/>
              <a:gd name="connsiteX62" fmla="*/ 0 w 1004887"/>
              <a:gd name="connsiteY62" fmla="*/ 785812 h 1157390"/>
              <a:gd name="connsiteX63" fmla="*/ 4762 w 1004887"/>
              <a:gd name="connsiteY63" fmla="*/ 704850 h 1157390"/>
              <a:gd name="connsiteX64" fmla="*/ 14287 w 1004887"/>
              <a:gd name="connsiteY64" fmla="*/ 676275 h 1157390"/>
              <a:gd name="connsiteX65" fmla="*/ 57150 w 1004887"/>
              <a:gd name="connsiteY65" fmla="*/ 623887 h 1157390"/>
              <a:gd name="connsiteX66" fmla="*/ 76200 w 1004887"/>
              <a:gd name="connsiteY66" fmla="*/ 600075 h 1157390"/>
              <a:gd name="connsiteX67" fmla="*/ 95250 w 1004887"/>
              <a:gd name="connsiteY67" fmla="*/ 571500 h 1157390"/>
              <a:gd name="connsiteX68" fmla="*/ 114300 w 1004887"/>
              <a:gd name="connsiteY68" fmla="*/ 542925 h 1157390"/>
              <a:gd name="connsiteX69" fmla="*/ 123825 w 1004887"/>
              <a:gd name="connsiteY69" fmla="*/ 528637 h 1157390"/>
              <a:gd name="connsiteX70" fmla="*/ 138112 w 1004887"/>
              <a:gd name="connsiteY70" fmla="*/ 519112 h 1157390"/>
              <a:gd name="connsiteX71" fmla="*/ 171450 w 1004887"/>
              <a:gd name="connsiteY71" fmla="*/ 471487 h 1157390"/>
              <a:gd name="connsiteX72" fmla="*/ 195262 w 1004887"/>
              <a:gd name="connsiteY72" fmla="*/ 400050 h 1157390"/>
              <a:gd name="connsiteX73" fmla="*/ 204787 w 1004887"/>
              <a:gd name="connsiteY73" fmla="*/ 342900 h 1157390"/>
              <a:gd name="connsiteX74" fmla="*/ 209550 w 1004887"/>
              <a:gd name="connsiteY74" fmla="*/ 309562 h 1157390"/>
              <a:gd name="connsiteX75" fmla="*/ 219075 w 1004887"/>
              <a:gd name="connsiteY75" fmla="*/ 147637 h 1157390"/>
              <a:gd name="connsiteX76" fmla="*/ 228600 w 1004887"/>
              <a:gd name="connsiteY76" fmla="*/ 71437 h 1157390"/>
              <a:gd name="connsiteX77" fmla="*/ 238125 w 1004887"/>
              <a:gd name="connsiteY77" fmla="*/ 42862 h 1157390"/>
              <a:gd name="connsiteX78" fmla="*/ 266700 w 1004887"/>
              <a:gd name="connsiteY78" fmla="*/ 23812 h 1157390"/>
              <a:gd name="connsiteX79" fmla="*/ 300037 w 1004887"/>
              <a:gd name="connsiteY79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61987 w 1004887"/>
              <a:gd name="connsiteY39" fmla="*/ 866775 h 1157390"/>
              <a:gd name="connsiteX40" fmla="*/ 647700 w 1004887"/>
              <a:gd name="connsiteY40" fmla="*/ 876300 h 1157390"/>
              <a:gd name="connsiteX41" fmla="*/ 619125 w 1004887"/>
              <a:gd name="connsiteY41" fmla="*/ 895350 h 1157390"/>
              <a:gd name="connsiteX42" fmla="*/ 576262 w 1004887"/>
              <a:gd name="connsiteY42" fmla="*/ 928687 h 1157390"/>
              <a:gd name="connsiteX43" fmla="*/ 538162 w 1004887"/>
              <a:gd name="connsiteY43" fmla="*/ 962025 h 1157390"/>
              <a:gd name="connsiteX44" fmla="*/ 519112 w 1004887"/>
              <a:gd name="connsiteY44" fmla="*/ 985837 h 1157390"/>
              <a:gd name="connsiteX45" fmla="*/ 485775 w 1004887"/>
              <a:gd name="connsiteY45" fmla="*/ 1023937 h 1157390"/>
              <a:gd name="connsiteX46" fmla="*/ 461962 w 1004887"/>
              <a:gd name="connsiteY46" fmla="*/ 1052512 h 1157390"/>
              <a:gd name="connsiteX47" fmla="*/ 433387 w 1004887"/>
              <a:gd name="connsiteY47" fmla="*/ 1071562 h 1157390"/>
              <a:gd name="connsiteX48" fmla="*/ 423862 w 1004887"/>
              <a:gd name="connsiteY48" fmla="*/ 1085850 h 1157390"/>
              <a:gd name="connsiteX49" fmla="*/ 381000 w 1004887"/>
              <a:gd name="connsiteY49" fmla="*/ 1109662 h 1157390"/>
              <a:gd name="connsiteX50" fmla="*/ 338137 w 1004887"/>
              <a:gd name="connsiteY50" fmla="*/ 1128712 h 1157390"/>
              <a:gd name="connsiteX51" fmla="*/ 309562 w 1004887"/>
              <a:gd name="connsiteY51" fmla="*/ 1138237 h 1157390"/>
              <a:gd name="connsiteX52" fmla="*/ 280987 w 1004887"/>
              <a:gd name="connsiteY52" fmla="*/ 1147762 h 1157390"/>
              <a:gd name="connsiteX53" fmla="*/ 200025 w 1004887"/>
              <a:gd name="connsiteY53" fmla="*/ 1157287 h 1157390"/>
              <a:gd name="connsiteX54" fmla="*/ 171450 w 1004887"/>
              <a:gd name="connsiteY54" fmla="*/ 1152525 h 1157390"/>
              <a:gd name="connsiteX55" fmla="*/ 114300 w 1004887"/>
              <a:gd name="connsiteY55" fmla="*/ 1128712 h 1157390"/>
              <a:gd name="connsiteX56" fmla="*/ 90487 w 1004887"/>
              <a:gd name="connsiteY56" fmla="*/ 1104900 h 1157390"/>
              <a:gd name="connsiteX57" fmla="*/ 61912 w 1004887"/>
              <a:gd name="connsiteY57" fmla="*/ 1047750 h 1157390"/>
              <a:gd name="connsiteX58" fmla="*/ 47625 w 1004887"/>
              <a:gd name="connsiteY58" fmla="*/ 1004887 h 1157390"/>
              <a:gd name="connsiteX59" fmla="*/ 28575 w 1004887"/>
              <a:gd name="connsiteY59" fmla="*/ 938212 h 1157390"/>
              <a:gd name="connsiteX60" fmla="*/ 19050 w 1004887"/>
              <a:gd name="connsiteY60" fmla="*/ 923925 h 1157390"/>
              <a:gd name="connsiteX61" fmla="*/ 0 w 1004887"/>
              <a:gd name="connsiteY61" fmla="*/ 785812 h 1157390"/>
              <a:gd name="connsiteX62" fmla="*/ 4762 w 1004887"/>
              <a:gd name="connsiteY62" fmla="*/ 704850 h 1157390"/>
              <a:gd name="connsiteX63" fmla="*/ 14287 w 1004887"/>
              <a:gd name="connsiteY63" fmla="*/ 676275 h 1157390"/>
              <a:gd name="connsiteX64" fmla="*/ 57150 w 1004887"/>
              <a:gd name="connsiteY64" fmla="*/ 623887 h 1157390"/>
              <a:gd name="connsiteX65" fmla="*/ 76200 w 1004887"/>
              <a:gd name="connsiteY65" fmla="*/ 600075 h 1157390"/>
              <a:gd name="connsiteX66" fmla="*/ 95250 w 1004887"/>
              <a:gd name="connsiteY66" fmla="*/ 571500 h 1157390"/>
              <a:gd name="connsiteX67" fmla="*/ 114300 w 1004887"/>
              <a:gd name="connsiteY67" fmla="*/ 542925 h 1157390"/>
              <a:gd name="connsiteX68" fmla="*/ 123825 w 1004887"/>
              <a:gd name="connsiteY68" fmla="*/ 528637 h 1157390"/>
              <a:gd name="connsiteX69" fmla="*/ 138112 w 1004887"/>
              <a:gd name="connsiteY69" fmla="*/ 519112 h 1157390"/>
              <a:gd name="connsiteX70" fmla="*/ 171450 w 1004887"/>
              <a:gd name="connsiteY70" fmla="*/ 471487 h 1157390"/>
              <a:gd name="connsiteX71" fmla="*/ 195262 w 1004887"/>
              <a:gd name="connsiteY71" fmla="*/ 400050 h 1157390"/>
              <a:gd name="connsiteX72" fmla="*/ 204787 w 1004887"/>
              <a:gd name="connsiteY72" fmla="*/ 342900 h 1157390"/>
              <a:gd name="connsiteX73" fmla="*/ 209550 w 1004887"/>
              <a:gd name="connsiteY73" fmla="*/ 309562 h 1157390"/>
              <a:gd name="connsiteX74" fmla="*/ 219075 w 1004887"/>
              <a:gd name="connsiteY74" fmla="*/ 147637 h 1157390"/>
              <a:gd name="connsiteX75" fmla="*/ 228600 w 1004887"/>
              <a:gd name="connsiteY75" fmla="*/ 71437 h 1157390"/>
              <a:gd name="connsiteX76" fmla="*/ 238125 w 1004887"/>
              <a:gd name="connsiteY76" fmla="*/ 42862 h 1157390"/>
              <a:gd name="connsiteX77" fmla="*/ 266700 w 1004887"/>
              <a:gd name="connsiteY77" fmla="*/ 23812 h 1157390"/>
              <a:gd name="connsiteX78" fmla="*/ 300037 w 1004887"/>
              <a:gd name="connsiteY78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61987 w 1004887"/>
              <a:gd name="connsiteY39" fmla="*/ 866775 h 1157390"/>
              <a:gd name="connsiteX40" fmla="*/ 647700 w 1004887"/>
              <a:gd name="connsiteY40" fmla="*/ 876300 h 1157390"/>
              <a:gd name="connsiteX41" fmla="*/ 619125 w 1004887"/>
              <a:gd name="connsiteY41" fmla="*/ 895350 h 1157390"/>
              <a:gd name="connsiteX42" fmla="*/ 576262 w 1004887"/>
              <a:gd name="connsiteY42" fmla="*/ 928687 h 1157390"/>
              <a:gd name="connsiteX43" fmla="*/ 538162 w 1004887"/>
              <a:gd name="connsiteY43" fmla="*/ 962025 h 1157390"/>
              <a:gd name="connsiteX44" fmla="*/ 519112 w 1004887"/>
              <a:gd name="connsiteY44" fmla="*/ 985837 h 1157390"/>
              <a:gd name="connsiteX45" fmla="*/ 485775 w 1004887"/>
              <a:gd name="connsiteY45" fmla="*/ 1023937 h 1157390"/>
              <a:gd name="connsiteX46" fmla="*/ 461962 w 1004887"/>
              <a:gd name="connsiteY46" fmla="*/ 1052512 h 1157390"/>
              <a:gd name="connsiteX47" fmla="*/ 433387 w 1004887"/>
              <a:gd name="connsiteY47" fmla="*/ 1071562 h 1157390"/>
              <a:gd name="connsiteX48" fmla="*/ 381000 w 1004887"/>
              <a:gd name="connsiteY48" fmla="*/ 1109662 h 1157390"/>
              <a:gd name="connsiteX49" fmla="*/ 338137 w 1004887"/>
              <a:gd name="connsiteY49" fmla="*/ 1128712 h 1157390"/>
              <a:gd name="connsiteX50" fmla="*/ 309562 w 1004887"/>
              <a:gd name="connsiteY50" fmla="*/ 1138237 h 1157390"/>
              <a:gd name="connsiteX51" fmla="*/ 280987 w 1004887"/>
              <a:gd name="connsiteY51" fmla="*/ 1147762 h 1157390"/>
              <a:gd name="connsiteX52" fmla="*/ 200025 w 1004887"/>
              <a:gd name="connsiteY52" fmla="*/ 1157287 h 1157390"/>
              <a:gd name="connsiteX53" fmla="*/ 171450 w 1004887"/>
              <a:gd name="connsiteY53" fmla="*/ 1152525 h 1157390"/>
              <a:gd name="connsiteX54" fmla="*/ 114300 w 1004887"/>
              <a:gd name="connsiteY54" fmla="*/ 1128712 h 1157390"/>
              <a:gd name="connsiteX55" fmla="*/ 90487 w 1004887"/>
              <a:gd name="connsiteY55" fmla="*/ 1104900 h 1157390"/>
              <a:gd name="connsiteX56" fmla="*/ 61912 w 1004887"/>
              <a:gd name="connsiteY56" fmla="*/ 1047750 h 1157390"/>
              <a:gd name="connsiteX57" fmla="*/ 47625 w 1004887"/>
              <a:gd name="connsiteY57" fmla="*/ 1004887 h 1157390"/>
              <a:gd name="connsiteX58" fmla="*/ 28575 w 1004887"/>
              <a:gd name="connsiteY58" fmla="*/ 938212 h 1157390"/>
              <a:gd name="connsiteX59" fmla="*/ 19050 w 1004887"/>
              <a:gd name="connsiteY59" fmla="*/ 923925 h 1157390"/>
              <a:gd name="connsiteX60" fmla="*/ 0 w 1004887"/>
              <a:gd name="connsiteY60" fmla="*/ 785812 h 1157390"/>
              <a:gd name="connsiteX61" fmla="*/ 4762 w 1004887"/>
              <a:gd name="connsiteY61" fmla="*/ 704850 h 1157390"/>
              <a:gd name="connsiteX62" fmla="*/ 14287 w 1004887"/>
              <a:gd name="connsiteY62" fmla="*/ 676275 h 1157390"/>
              <a:gd name="connsiteX63" fmla="*/ 57150 w 1004887"/>
              <a:gd name="connsiteY63" fmla="*/ 623887 h 1157390"/>
              <a:gd name="connsiteX64" fmla="*/ 76200 w 1004887"/>
              <a:gd name="connsiteY64" fmla="*/ 600075 h 1157390"/>
              <a:gd name="connsiteX65" fmla="*/ 95250 w 1004887"/>
              <a:gd name="connsiteY65" fmla="*/ 571500 h 1157390"/>
              <a:gd name="connsiteX66" fmla="*/ 114300 w 1004887"/>
              <a:gd name="connsiteY66" fmla="*/ 542925 h 1157390"/>
              <a:gd name="connsiteX67" fmla="*/ 123825 w 1004887"/>
              <a:gd name="connsiteY67" fmla="*/ 528637 h 1157390"/>
              <a:gd name="connsiteX68" fmla="*/ 138112 w 1004887"/>
              <a:gd name="connsiteY68" fmla="*/ 519112 h 1157390"/>
              <a:gd name="connsiteX69" fmla="*/ 171450 w 1004887"/>
              <a:gd name="connsiteY69" fmla="*/ 471487 h 1157390"/>
              <a:gd name="connsiteX70" fmla="*/ 195262 w 1004887"/>
              <a:gd name="connsiteY70" fmla="*/ 400050 h 1157390"/>
              <a:gd name="connsiteX71" fmla="*/ 204787 w 1004887"/>
              <a:gd name="connsiteY71" fmla="*/ 342900 h 1157390"/>
              <a:gd name="connsiteX72" fmla="*/ 209550 w 1004887"/>
              <a:gd name="connsiteY72" fmla="*/ 309562 h 1157390"/>
              <a:gd name="connsiteX73" fmla="*/ 219075 w 1004887"/>
              <a:gd name="connsiteY73" fmla="*/ 147637 h 1157390"/>
              <a:gd name="connsiteX74" fmla="*/ 228600 w 1004887"/>
              <a:gd name="connsiteY74" fmla="*/ 71437 h 1157390"/>
              <a:gd name="connsiteX75" fmla="*/ 238125 w 1004887"/>
              <a:gd name="connsiteY75" fmla="*/ 42862 h 1157390"/>
              <a:gd name="connsiteX76" fmla="*/ 266700 w 1004887"/>
              <a:gd name="connsiteY76" fmla="*/ 23812 h 1157390"/>
              <a:gd name="connsiteX77" fmla="*/ 300037 w 1004887"/>
              <a:gd name="connsiteY77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61987 w 1004887"/>
              <a:gd name="connsiteY39" fmla="*/ 866775 h 1157390"/>
              <a:gd name="connsiteX40" fmla="*/ 647700 w 1004887"/>
              <a:gd name="connsiteY40" fmla="*/ 876300 h 1157390"/>
              <a:gd name="connsiteX41" fmla="*/ 619125 w 1004887"/>
              <a:gd name="connsiteY41" fmla="*/ 895350 h 1157390"/>
              <a:gd name="connsiteX42" fmla="*/ 576262 w 1004887"/>
              <a:gd name="connsiteY42" fmla="*/ 928687 h 1157390"/>
              <a:gd name="connsiteX43" fmla="*/ 519112 w 1004887"/>
              <a:gd name="connsiteY43" fmla="*/ 985837 h 1157390"/>
              <a:gd name="connsiteX44" fmla="*/ 485775 w 1004887"/>
              <a:gd name="connsiteY44" fmla="*/ 1023937 h 1157390"/>
              <a:gd name="connsiteX45" fmla="*/ 461962 w 1004887"/>
              <a:gd name="connsiteY45" fmla="*/ 1052512 h 1157390"/>
              <a:gd name="connsiteX46" fmla="*/ 433387 w 1004887"/>
              <a:gd name="connsiteY46" fmla="*/ 1071562 h 1157390"/>
              <a:gd name="connsiteX47" fmla="*/ 381000 w 1004887"/>
              <a:gd name="connsiteY47" fmla="*/ 1109662 h 1157390"/>
              <a:gd name="connsiteX48" fmla="*/ 338137 w 1004887"/>
              <a:gd name="connsiteY48" fmla="*/ 1128712 h 1157390"/>
              <a:gd name="connsiteX49" fmla="*/ 309562 w 1004887"/>
              <a:gd name="connsiteY49" fmla="*/ 1138237 h 1157390"/>
              <a:gd name="connsiteX50" fmla="*/ 280987 w 1004887"/>
              <a:gd name="connsiteY50" fmla="*/ 1147762 h 1157390"/>
              <a:gd name="connsiteX51" fmla="*/ 200025 w 1004887"/>
              <a:gd name="connsiteY51" fmla="*/ 1157287 h 1157390"/>
              <a:gd name="connsiteX52" fmla="*/ 171450 w 1004887"/>
              <a:gd name="connsiteY52" fmla="*/ 1152525 h 1157390"/>
              <a:gd name="connsiteX53" fmla="*/ 114300 w 1004887"/>
              <a:gd name="connsiteY53" fmla="*/ 1128712 h 1157390"/>
              <a:gd name="connsiteX54" fmla="*/ 90487 w 1004887"/>
              <a:gd name="connsiteY54" fmla="*/ 1104900 h 1157390"/>
              <a:gd name="connsiteX55" fmla="*/ 61912 w 1004887"/>
              <a:gd name="connsiteY55" fmla="*/ 1047750 h 1157390"/>
              <a:gd name="connsiteX56" fmla="*/ 47625 w 1004887"/>
              <a:gd name="connsiteY56" fmla="*/ 1004887 h 1157390"/>
              <a:gd name="connsiteX57" fmla="*/ 28575 w 1004887"/>
              <a:gd name="connsiteY57" fmla="*/ 938212 h 1157390"/>
              <a:gd name="connsiteX58" fmla="*/ 19050 w 1004887"/>
              <a:gd name="connsiteY58" fmla="*/ 923925 h 1157390"/>
              <a:gd name="connsiteX59" fmla="*/ 0 w 1004887"/>
              <a:gd name="connsiteY59" fmla="*/ 785812 h 1157390"/>
              <a:gd name="connsiteX60" fmla="*/ 4762 w 1004887"/>
              <a:gd name="connsiteY60" fmla="*/ 704850 h 1157390"/>
              <a:gd name="connsiteX61" fmla="*/ 14287 w 1004887"/>
              <a:gd name="connsiteY61" fmla="*/ 676275 h 1157390"/>
              <a:gd name="connsiteX62" fmla="*/ 57150 w 1004887"/>
              <a:gd name="connsiteY62" fmla="*/ 623887 h 1157390"/>
              <a:gd name="connsiteX63" fmla="*/ 76200 w 1004887"/>
              <a:gd name="connsiteY63" fmla="*/ 600075 h 1157390"/>
              <a:gd name="connsiteX64" fmla="*/ 95250 w 1004887"/>
              <a:gd name="connsiteY64" fmla="*/ 571500 h 1157390"/>
              <a:gd name="connsiteX65" fmla="*/ 114300 w 1004887"/>
              <a:gd name="connsiteY65" fmla="*/ 542925 h 1157390"/>
              <a:gd name="connsiteX66" fmla="*/ 123825 w 1004887"/>
              <a:gd name="connsiteY66" fmla="*/ 528637 h 1157390"/>
              <a:gd name="connsiteX67" fmla="*/ 138112 w 1004887"/>
              <a:gd name="connsiteY67" fmla="*/ 519112 h 1157390"/>
              <a:gd name="connsiteX68" fmla="*/ 171450 w 1004887"/>
              <a:gd name="connsiteY68" fmla="*/ 471487 h 1157390"/>
              <a:gd name="connsiteX69" fmla="*/ 195262 w 1004887"/>
              <a:gd name="connsiteY69" fmla="*/ 400050 h 1157390"/>
              <a:gd name="connsiteX70" fmla="*/ 204787 w 1004887"/>
              <a:gd name="connsiteY70" fmla="*/ 342900 h 1157390"/>
              <a:gd name="connsiteX71" fmla="*/ 209550 w 1004887"/>
              <a:gd name="connsiteY71" fmla="*/ 309562 h 1157390"/>
              <a:gd name="connsiteX72" fmla="*/ 219075 w 1004887"/>
              <a:gd name="connsiteY72" fmla="*/ 147637 h 1157390"/>
              <a:gd name="connsiteX73" fmla="*/ 228600 w 1004887"/>
              <a:gd name="connsiteY73" fmla="*/ 71437 h 1157390"/>
              <a:gd name="connsiteX74" fmla="*/ 238125 w 1004887"/>
              <a:gd name="connsiteY74" fmla="*/ 42862 h 1157390"/>
              <a:gd name="connsiteX75" fmla="*/ 266700 w 1004887"/>
              <a:gd name="connsiteY75" fmla="*/ 23812 h 1157390"/>
              <a:gd name="connsiteX76" fmla="*/ 300037 w 1004887"/>
              <a:gd name="connsiteY76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61987 w 1004887"/>
              <a:gd name="connsiteY39" fmla="*/ 866775 h 1157390"/>
              <a:gd name="connsiteX40" fmla="*/ 647700 w 1004887"/>
              <a:gd name="connsiteY40" fmla="*/ 876300 h 1157390"/>
              <a:gd name="connsiteX41" fmla="*/ 576262 w 1004887"/>
              <a:gd name="connsiteY41" fmla="*/ 928687 h 1157390"/>
              <a:gd name="connsiteX42" fmla="*/ 519112 w 1004887"/>
              <a:gd name="connsiteY42" fmla="*/ 985837 h 1157390"/>
              <a:gd name="connsiteX43" fmla="*/ 485775 w 1004887"/>
              <a:gd name="connsiteY43" fmla="*/ 1023937 h 1157390"/>
              <a:gd name="connsiteX44" fmla="*/ 461962 w 1004887"/>
              <a:gd name="connsiteY44" fmla="*/ 1052512 h 1157390"/>
              <a:gd name="connsiteX45" fmla="*/ 433387 w 1004887"/>
              <a:gd name="connsiteY45" fmla="*/ 1071562 h 1157390"/>
              <a:gd name="connsiteX46" fmla="*/ 381000 w 1004887"/>
              <a:gd name="connsiteY46" fmla="*/ 1109662 h 1157390"/>
              <a:gd name="connsiteX47" fmla="*/ 338137 w 1004887"/>
              <a:gd name="connsiteY47" fmla="*/ 1128712 h 1157390"/>
              <a:gd name="connsiteX48" fmla="*/ 309562 w 1004887"/>
              <a:gd name="connsiteY48" fmla="*/ 1138237 h 1157390"/>
              <a:gd name="connsiteX49" fmla="*/ 280987 w 1004887"/>
              <a:gd name="connsiteY49" fmla="*/ 1147762 h 1157390"/>
              <a:gd name="connsiteX50" fmla="*/ 200025 w 1004887"/>
              <a:gd name="connsiteY50" fmla="*/ 1157287 h 1157390"/>
              <a:gd name="connsiteX51" fmla="*/ 171450 w 1004887"/>
              <a:gd name="connsiteY51" fmla="*/ 1152525 h 1157390"/>
              <a:gd name="connsiteX52" fmla="*/ 114300 w 1004887"/>
              <a:gd name="connsiteY52" fmla="*/ 1128712 h 1157390"/>
              <a:gd name="connsiteX53" fmla="*/ 90487 w 1004887"/>
              <a:gd name="connsiteY53" fmla="*/ 1104900 h 1157390"/>
              <a:gd name="connsiteX54" fmla="*/ 61912 w 1004887"/>
              <a:gd name="connsiteY54" fmla="*/ 1047750 h 1157390"/>
              <a:gd name="connsiteX55" fmla="*/ 47625 w 1004887"/>
              <a:gd name="connsiteY55" fmla="*/ 1004887 h 1157390"/>
              <a:gd name="connsiteX56" fmla="*/ 28575 w 1004887"/>
              <a:gd name="connsiteY56" fmla="*/ 938212 h 1157390"/>
              <a:gd name="connsiteX57" fmla="*/ 19050 w 1004887"/>
              <a:gd name="connsiteY57" fmla="*/ 923925 h 1157390"/>
              <a:gd name="connsiteX58" fmla="*/ 0 w 1004887"/>
              <a:gd name="connsiteY58" fmla="*/ 785812 h 1157390"/>
              <a:gd name="connsiteX59" fmla="*/ 4762 w 1004887"/>
              <a:gd name="connsiteY59" fmla="*/ 704850 h 1157390"/>
              <a:gd name="connsiteX60" fmla="*/ 14287 w 1004887"/>
              <a:gd name="connsiteY60" fmla="*/ 676275 h 1157390"/>
              <a:gd name="connsiteX61" fmla="*/ 57150 w 1004887"/>
              <a:gd name="connsiteY61" fmla="*/ 623887 h 1157390"/>
              <a:gd name="connsiteX62" fmla="*/ 76200 w 1004887"/>
              <a:gd name="connsiteY62" fmla="*/ 600075 h 1157390"/>
              <a:gd name="connsiteX63" fmla="*/ 95250 w 1004887"/>
              <a:gd name="connsiteY63" fmla="*/ 571500 h 1157390"/>
              <a:gd name="connsiteX64" fmla="*/ 114300 w 1004887"/>
              <a:gd name="connsiteY64" fmla="*/ 542925 h 1157390"/>
              <a:gd name="connsiteX65" fmla="*/ 123825 w 1004887"/>
              <a:gd name="connsiteY65" fmla="*/ 528637 h 1157390"/>
              <a:gd name="connsiteX66" fmla="*/ 138112 w 1004887"/>
              <a:gd name="connsiteY66" fmla="*/ 519112 h 1157390"/>
              <a:gd name="connsiteX67" fmla="*/ 171450 w 1004887"/>
              <a:gd name="connsiteY67" fmla="*/ 471487 h 1157390"/>
              <a:gd name="connsiteX68" fmla="*/ 195262 w 1004887"/>
              <a:gd name="connsiteY68" fmla="*/ 400050 h 1157390"/>
              <a:gd name="connsiteX69" fmla="*/ 204787 w 1004887"/>
              <a:gd name="connsiteY69" fmla="*/ 342900 h 1157390"/>
              <a:gd name="connsiteX70" fmla="*/ 209550 w 1004887"/>
              <a:gd name="connsiteY70" fmla="*/ 309562 h 1157390"/>
              <a:gd name="connsiteX71" fmla="*/ 219075 w 1004887"/>
              <a:gd name="connsiteY71" fmla="*/ 147637 h 1157390"/>
              <a:gd name="connsiteX72" fmla="*/ 228600 w 1004887"/>
              <a:gd name="connsiteY72" fmla="*/ 71437 h 1157390"/>
              <a:gd name="connsiteX73" fmla="*/ 238125 w 1004887"/>
              <a:gd name="connsiteY73" fmla="*/ 42862 h 1157390"/>
              <a:gd name="connsiteX74" fmla="*/ 266700 w 1004887"/>
              <a:gd name="connsiteY74" fmla="*/ 23812 h 1157390"/>
              <a:gd name="connsiteX75" fmla="*/ 300037 w 1004887"/>
              <a:gd name="connsiteY75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919162 w 1004887"/>
              <a:gd name="connsiteY34" fmla="*/ 795337 h 1157390"/>
              <a:gd name="connsiteX35" fmla="*/ 871537 w 1004887"/>
              <a:gd name="connsiteY35" fmla="*/ 814387 h 1157390"/>
              <a:gd name="connsiteX36" fmla="*/ 814387 w 1004887"/>
              <a:gd name="connsiteY36" fmla="*/ 833437 h 1157390"/>
              <a:gd name="connsiteX37" fmla="*/ 785812 w 1004887"/>
              <a:gd name="connsiteY37" fmla="*/ 842962 h 1157390"/>
              <a:gd name="connsiteX38" fmla="*/ 681037 w 1004887"/>
              <a:gd name="connsiteY38" fmla="*/ 852487 h 1157390"/>
              <a:gd name="connsiteX39" fmla="*/ 647700 w 1004887"/>
              <a:gd name="connsiteY39" fmla="*/ 876300 h 1157390"/>
              <a:gd name="connsiteX40" fmla="*/ 576262 w 1004887"/>
              <a:gd name="connsiteY40" fmla="*/ 928687 h 1157390"/>
              <a:gd name="connsiteX41" fmla="*/ 519112 w 1004887"/>
              <a:gd name="connsiteY41" fmla="*/ 985837 h 1157390"/>
              <a:gd name="connsiteX42" fmla="*/ 485775 w 1004887"/>
              <a:gd name="connsiteY42" fmla="*/ 1023937 h 1157390"/>
              <a:gd name="connsiteX43" fmla="*/ 461962 w 1004887"/>
              <a:gd name="connsiteY43" fmla="*/ 1052512 h 1157390"/>
              <a:gd name="connsiteX44" fmla="*/ 433387 w 1004887"/>
              <a:gd name="connsiteY44" fmla="*/ 1071562 h 1157390"/>
              <a:gd name="connsiteX45" fmla="*/ 381000 w 1004887"/>
              <a:gd name="connsiteY45" fmla="*/ 1109662 h 1157390"/>
              <a:gd name="connsiteX46" fmla="*/ 338137 w 1004887"/>
              <a:gd name="connsiteY46" fmla="*/ 1128712 h 1157390"/>
              <a:gd name="connsiteX47" fmla="*/ 309562 w 1004887"/>
              <a:gd name="connsiteY47" fmla="*/ 1138237 h 1157390"/>
              <a:gd name="connsiteX48" fmla="*/ 280987 w 1004887"/>
              <a:gd name="connsiteY48" fmla="*/ 1147762 h 1157390"/>
              <a:gd name="connsiteX49" fmla="*/ 200025 w 1004887"/>
              <a:gd name="connsiteY49" fmla="*/ 1157287 h 1157390"/>
              <a:gd name="connsiteX50" fmla="*/ 171450 w 1004887"/>
              <a:gd name="connsiteY50" fmla="*/ 1152525 h 1157390"/>
              <a:gd name="connsiteX51" fmla="*/ 114300 w 1004887"/>
              <a:gd name="connsiteY51" fmla="*/ 1128712 h 1157390"/>
              <a:gd name="connsiteX52" fmla="*/ 90487 w 1004887"/>
              <a:gd name="connsiteY52" fmla="*/ 1104900 h 1157390"/>
              <a:gd name="connsiteX53" fmla="*/ 61912 w 1004887"/>
              <a:gd name="connsiteY53" fmla="*/ 1047750 h 1157390"/>
              <a:gd name="connsiteX54" fmla="*/ 47625 w 1004887"/>
              <a:gd name="connsiteY54" fmla="*/ 1004887 h 1157390"/>
              <a:gd name="connsiteX55" fmla="*/ 28575 w 1004887"/>
              <a:gd name="connsiteY55" fmla="*/ 938212 h 1157390"/>
              <a:gd name="connsiteX56" fmla="*/ 19050 w 1004887"/>
              <a:gd name="connsiteY56" fmla="*/ 923925 h 1157390"/>
              <a:gd name="connsiteX57" fmla="*/ 0 w 1004887"/>
              <a:gd name="connsiteY57" fmla="*/ 785812 h 1157390"/>
              <a:gd name="connsiteX58" fmla="*/ 4762 w 1004887"/>
              <a:gd name="connsiteY58" fmla="*/ 704850 h 1157390"/>
              <a:gd name="connsiteX59" fmla="*/ 14287 w 1004887"/>
              <a:gd name="connsiteY59" fmla="*/ 676275 h 1157390"/>
              <a:gd name="connsiteX60" fmla="*/ 57150 w 1004887"/>
              <a:gd name="connsiteY60" fmla="*/ 623887 h 1157390"/>
              <a:gd name="connsiteX61" fmla="*/ 76200 w 1004887"/>
              <a:gd name="connsiteY61" fmla="*/ 600075 h 1157390"/>
              <a:gd name="connsiteX62" fmla="*/ 95250 w 1004887"/>
              <a:gd name="connsiteY62" fmla="*/ 571500 h 1157390"/>
              <a:gd name="connsiteX63" fmla="*/ 114300 w 1004887"/>
              <a:gd name="connsiteY63" fmla="*/ 542925 h 1157390"/>
              <a:gd name="connsiteX64" fmla="*/ 123825 w 1004887"/>
              <a:gd name="connsiteY64" fmla="*/ 528637 h 1157390"/>
              <a:gd name="connsiteX65" fmla="*/ 138112 w 1004887"/>
              <a:gd name="connsiteY65" fmla="*/ 519112 h 1157390"/>
              <a:gd name="connsiteX66" fmla="*/ 171450 w 1004887"/>
              <a:gd name="connsiteY66" fmla="*/ 471487 h 1157390"/>
              <a:gd name="connsiteX67" fmla="*/ 195262 w 1004887"/>
              <a:gd name="connsiteY67" fmla="*/ 400050 h 1157390"/>
              <a:gd name="connsiteX68" fmla="*/ 204787 w 1004887"/>
              <a:gd name="connsiteY68" fmla="*/ 342900 h 1157390"/>
              <a:gd name="connsiteX69" fmla="*/ 209550 w 1004887"/>
              <a:gd name="connsiteY69" fmla="*/ 309562 h 1157390"/>
              <a:gd name="connsiteX70" fmla="*/ 219075 w 1004887"/>
              <a:gd name="connsiteY70" fmla="*/ 147637 h 1157390"/>
              <a:gd name="connsiteX71" fmla="*/ 228600 w 1004887"/>
              <a:gd name="connsiteY71" fmla="*/ 71437 h 1157390"/>
              <a:gd name="connsiteX72" fmla="*/ 238125 w 1004887"/>
              <a:gd name="connsiteY72" fmla="*/ 42862 h 1157390"/>
              <a:gd name="connsiteX73" fmla="*/ 266700 w 1004887"/>
              <a:gd name="connsiteY73" fmla="*/ 23812 h 1157390"/>
              <a:gd name="connsiteX74" fmla="*/ 300037 w 1004887"/>
              <a:gd name="connsiteY74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62025 w 1004887"/>
              <a:gd name="connsiteY32" fmla="*/ 766762 h 1157390"/>
              <a:gd name="connsiteX33" fmla="*/ 933450 w 1004887"/>
              <a:gd name="connsiteY33" fmla="*/ 790575 h 1157390"/>
              <a:gd name="connsiteX34" fmla="*/ 871537 w 1004887"/>
              <a:gd name="connsiteY34" fmla="*/ 814387 h 1157390"/>
              <a:gd name="connsiteX35" fmla="*/ 814387 w 1004887"/>
              <a:gd name="connsiteY35" fmla="*/ 833437 h 1157390"/>
              <a:gd name="connsiteX36" fmla="*/ 785812 w 1004887"/>
              <a:gd name="connsiteY36" fmla="*/ 842962 h 1157390"/>
              <a:gd name="connsiteX37" fmla="*/ 681037 w 1004887"/>
              <a:gd name="connsiteY37" fmla="*/ 852487 h 1157390"/>
              <a:gd name="connsiteX38" fmla="*/ 647700 w 1004887"/>
              <a:gd name="connsiteY38" fmla="*/ 876300 h 1157390"/>
              <a:gd name="connsiteX39" fmla="*/ 576262 w 1004887"/>
              <a:gd name="connsiteY39" fmla="*/ 928687 h 1157390"/>
              <a:gd name="connsiteX40" fmla="*/ 519112 w 1004887"/>
              <a:gd name="connsiteY40" fmla="*/ 985837 h 1157390"/>
              <a:gd name="connsiteX41" fmla="*/ 485775 w 1004887"/>
              <a:gd name="connsiteY41" fmla="*/ 1023937 h 1157390"/>
              <a:gd name="connsiteX42" fmla="*/ 461962 w 1004887"/>
              <a:gd name="connsiteY42" fmla="*/ 1052512 h 1157390"/>
              <a:gd name="connsiteX43" fmla="*/ 433387 w 1004887"/>
              <a:gd name="connsiteY43" fmla="*/ 1071562 h 1157390"/>
              <a:gd name="connsiteX44" fmla="*/ 381000 w 1004887"/>
              <a:gd name="connsiteY44" fmla="*/ 1109662 h 1157390"/>
              <a:gd name="connsiteX45" fmla="*/ 338137 w 1004887"/>
              <a:gd name="connsiteY45" fmla="*/ 1128712 h 1157390"/>
              <a:gd name="connsiteX46" fmla="*/ 309562 w 1004887"/>
              <a:gd name="connsiteY46" fmla="*/ 1138237 h 1157390"/>
              <a:gd name="connsiteX47" fmla="*/ 280987 w 1004887"/>
              <a:gd name="connsiteY47" fmla="*/ 1147762 h 1157390"/>
              <a:gd name="connsiteX48" fmla="*/ 200025 w 1004887"/>
              <a:gd name="connsiteY48" fmla="*/ 1157287 h 1157390"/>
              <a:gd name="connsiteX49" fmla="*/ 171450 w 1004887"/>
              <a:gd name="connsiteY49" fmla="*/ 1152525 h 1157390"/>
              <a:gd name="connsiteX50" fmla="*/ 114300 w 1004887"/>
              <a:gd name="connsiteY50" fmla="*/ 1128712 h 1157390"/>
              <a:gd name="connsiteX51" fmla="*/ 90487 w 1004887"/>
              <a:gd name="connsiteY51" fmla="*/ 1104900 h 1157390"/>
              <a:gd name="connsiteX52" fmla="*/ 61912 w 1004887"/>
              <a:gd name="connsiteY52" fmla="*/ 1047750 h 1157390"/>
              <a:gd name="connsiteX53" fmla="*/ 47625 w 1004887"/>
              <a:gd name="connsiteY53" fmla="*/ 1004887 h 1157390"/>
              <a:gd name="connsiteX54" fmla="*/ 28575 w 1004887"/>
              <a:gd name="connsiteY54" fmla="*/ 938212 h 1157390"/>
              <a:gd name="connsiteX55" fmla="*/ 19050 w 1004887"/>
              <a:gd name="connsiteY55" fmla="*/ 923925 h 1157390"/>
              <a:gd name="connsiteX56" fmla="*/ 0 w 1004887"/>
              <a:gd name="connsiteY56" fmla="*/ 785812 h 1157390"/>
              <a:gd name="connsiteX57" fmla="*/ 4762 w 1004887"/>
              <a:gd name="connsiteY57" fmla="*/ 704850 h 1157390"/>
              <a:gd name="connsiteX58" fmla="*/ 14287 w 1004887"/>
              <a:gd name="connsiteY58" fmla="*/ 676275 h 1157390"/>
              <a:gd name="connsiteX59" fmla="*/ 57150 w 1004887"/>
              <a:gd name="connsiteY59" fmla="*/ 623887 h 1157390"/>
              <a:gd name="connsiteX60" fmla="*/ 76200 w 1004887"/>
              <a:gd name="connsiteY60" fmla="*/ 600075 h 1157390"/>
              <a:gd name="connsiteX61" fmla="*/ 95250 w 1004887"/>
              <a:gd name="connsiteY61" fmla="*/ 571500 h 1157390"/>
              <a:gd name="connsiteX62" fmla="*/ 114300 w 1004887"/>
              <a:gd name="connsiteY62" fmla="*/ 542925 h 1157390"/>
              <a:gd name="connsiteX63" fmla="*/ 123825 w 1004887"/>
              <a:gd name="connsiteY63" fmla="*/ 528637 h 1157390"/>
              <a:gd name="connsiteX64" fmla="*/ 138112 w 1004887"/>
              <a:gd name="connsiteY64" fmla="*/ 519112 h 1157390"/>
              <a:gd name="connsiteX65" fmla="*/ 171450 w 1004887"/>
              <a:gd name="connsiteY65" fmla="*/ 471487 h 1157390"/>
              <a:gd name="connsiteX66" fmla="*/ 195262 w 1004887"/>
              <a:gd name="connsiteY66" fmla="*/ 400050 h 1157390"/>
              <a:gd name="connsiteX67" fmla="*/ 204787 w 1004887"/>
              <a:gd name="connsiteY67" fmla="*/ 342900 h 1157390"/>
              <a:gd name="connsiteX68" fmla="*/ 209550 w 1004887"/>
              <a:gd name="connsiteY68" fmla="*/ 309562 h 1157390"/>
              <a:gd name="connsiteX69" fmla="*/ 219075 w 1004887"/>
              <a:gd name="connsiteY69" fmla="*/ 147637 h 1157390"/>
              <a:gd name="connsiteX70" fmla="*/ 228600 w 1004887"/>
              <a:gd name="connsiteY70" fmla="*/ 71437 h 1157390"/>
              <a:gd name="connsiteX71" fmla="*/ 238125 w 1004887"/>
              <a:gd name="connsiteY71" fmla="*/ 42862 h 1157390"/>
              <a:gd name="connsiteX72" fmla="*/ 266700 w 1004887"/>
              <a:gd name="connsiteY72" fmla="*/ 23812 h 1157390"/>
              <a:gd name="connsiteX73" fmla="*/ 300037 w 1004887"/>
              <a:gd name="connsiteY73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85837 w 1004887"/>
              <a:gd name="connsiteY30" fmla="*/ 733425 h 1157390"/>
              <a:gd name="connsiteX31" fmla="*/ 976312 w 1004887"/>
              <a:gd name="connsiteY31" fmla="*/ 762000 h 1157390"/>
              <a:gd name="connsiteX32" fmla="*/ 933450 w 1004887"/>
              <a:gd name="connsiteY32" fmla="*/ 790575 h 1157390"/>
              <a:gd name="connsiteX33" fmla="*/ 871537 w 1004887"/>
              <a:gd name="connsiteY33" fmla="*/ 814387 h 1157390"/>
              <a:gd name="connsiteX34" fmla="*/ 814387 w 1004887"/>
              <a:gd name="connsiteY34" fmla="*/ 833437 h 1157390"/>
              <a:gd name="connsiteX35" fmla="*/ 785812 w 1004887"/>
              <a:gd name="connsiteY35" fmla="*/ 842962 h 1157390"/>
              <a:gd name="connsiteX36" fmla="*/ 681037 w 1004887"/>
              <a:gd name="connsiteY36" fmla="*/ 852487 h 1157390"/>
              <a:gd name="connsiteX37" fmla="*/ 647700 w 1004887"/>
              <a:gd name="connsiteY37" fmla="*/ 876300 h 1157390"/>
              <a:gd name="connsiteX38" fmla="*/ 576262 w 1004887"/>
              <a:gd name="connsiteY38" fmla="*/ 928687 h 1157390"/>
              <a:gd name="connsiteX39" fmla="*/ 519112 w 1004887"/>
              <a:gd name="connsiteY39" fmla="*/ 985837 h 1157390"/>
              <a:gd name="connsiteX40" fmla="*/ 485775 w 1004887"/>
              <a:gd name="connsiteY40" fmla="*/ 1023937 h 1157390"/>
              <a:gd name="connsiteX41" fmla="*/ 461962 w 1004887"/>
              <a:gd name="connsiteY41" fmla="*/ 1052512 h 1157390"/>
              <a:gd name="connsiteX42" fmla="*/ 433387 w 1004887"/>
              <a:gd name="connsiteY42" fmla="*/ 1071562 h 1157390"/>
              <a:gd name="connsiteX43" fmla="*/ 381000 w 1004887"/>
              <a:gd name="connsiteY43" fmla="*/ 1109662 h 1157390"/>
              <a:gd name="connsiteX44" fmla="*/ 338137 w 1004887"/>
              <a:gd name="connsiteY44" fmla="*/ 1128712 h 1157390"/>
              <a:gd name="connsiteX45" fmla="*/ 309562 w 1004887"/>
              <a:gd name="connsiteY45" fmla="*/ 1138237 h 1157390"/>
              <a:gd name="connsiteX46" fmla="*/ 280987 w 1004887"/>
              <a:gd name="connsiteY46" fmla="*/ 1147762 h 1157390"/>
              <a:gd name="connsiteX47" fmla="*/ 200025 w 1004887"/>
              <a:gd name="connsiteY47" fmla="*/ 1157287 h 1157390"/>
              <a:gd name="connsiteX48" fmla="*/ 171450 w 1004887"/>
              <a:gd name="connsiteY48" fmla="*/ 1152525 h 1157390"/>
              <a:gd name="connsiteX49" fmla="*/ 114300 w 1004887"/>
              <a:gd name="connsiteY49" fmla="*/ 1128712 h 1157390"/>
              <a:gd name="connsiteX50" fmla="*/ 90487 w 1004887"/>
              <a:gd name="connsiteY50" fmla="*/ 1104900 h 1157390"/>
              <a:gd name="connsiteX51" fmla="*/ 61912 w 1004887"/>
              <a:gd name="connsiteY51" fmla="*/ 1047750 h 1157390"/>
              <a:gd name="connsiteX52" fmla="*/ 47625 w 1004887"/>
              <a:gd name="connsiteY52" fmla="*/ 1004887 h 1157390"/>
              <a:gd name="connsiteX53" fmla="*/ 28575 w 1004887"/>
              <a:gd name="connsiteY53" fmla="*/ 938212 h 1157390"/>
              <a:gd name="connsiteX54" fmla="*/ 19050 w 1004887"/>
              <a:gd name="connsiteY54" fmla="*/ 923925 h 1157390"/>
              <a:gd name="connsiteX55" fmla="*/ 0 w 1004887"/>
              <a:gd name="connsiteY55" fmla="*/ 785812 h 1157390"/>
              <a:gd name="connsiteX56" fmla="*/ 4762 w 1004887"/>
              <a:gd name="connsiteY56" fmla="*/ 704850 h 1157390"/>
              <a:gd name="connsiteX57" fmla="*/ 14287 w 1004887"/>
              <a:gd name="connsiteY57" fmla="*/ 676275 h 1157390"/>
              <a:gd name="connsiteX58" fmla="*/ 57150 w 1004887"/>
              <a:gd name="connsiteY58" fmla="*/ 623887 h 1157390"/>
              <a:gd name="connsiteX59" fmla="*/ 76200 w 1004887"/>
              <a:gd name="connsiteY59" fmla="*/ 600075 h 1157390"/>
              <a:gd name="connsiteX60" fmla="*/ 95250 w 1004887"/>
              <a:gd name="connsiteY60" fmla="*/ 571500 h 1157390"/>
              <a:gd name="connsiteX61" fmla="*/ 114300 w 1004887"/>
              <a:gd name="connsiteY61" fmla="*/ 542925 h 1157390"/>
              <a:gd name="connsiteX62" fmla="*/ 123825 w 1004887"/>
              <a:gd name="connsiteY62" fmla="*/ 528637 h 1157390"/>
              <a:gd name="connsiteX63" fmla="*/ 138112 w 1004887"/>
              <a:gd name="connsiteY63" fmla="*/ 519112 h 1157390"/>
              <a:gd name="connsiteX64" fmla="*/ 171450 w 1004887"/>
              <a:gd name="connsiteY64" fmla="*/ 471487 h 1157390"/>
              <a:gd name="connsiteX65" fmla="*/ 195262 w 1004887"/>
              <a:gd name="connsiteY65" fmla="*/ 400050 h 1157390"/>
              <a:gd name="connsiteX66" fmla="*/ 204787 w 1004887"/>
              <a:gd name="connsiteY66" fmla="*/ 342900 h 1157390"/>
              <a:gd name="connsiteX67" fmla="*/ 209550 w 1004887"/>
              <a:gd name="connsiteY67" fmla="*/ 309562 h 1157390"/>
              <a:gd name="connsiteX68" fmla="*/ 219075 w 1004887"/>
              <a:gd name="connsiteY68" fmla="*/ 147637 h 1157390"/>
              <a:gd name="connsiteX69" fmla="*/ 228600 w 1004887"/>
              <a:gd name="connsiteY69" fmla="*/ 71437 h 1157390"/>
              <a:gd name="connsiteX70" fmla="*/ 238125 w 1004887"/>
              <a:gd name="connsiteY70" fmla="*/ 42862 h 1157390"/>
              <a:gd name="connsiteX71" fmla="*/ 266700 w 1004887"/>
              <a:gd name="connsiteY71" fmla="*/ 23812 h 1157390"/>
              <a:gd name="connsiteX72" fmla="*/ 300037 w 1004887"/>
              <a:gd name="connsiteY72" fmla="*/ 19050 h 1157390"/>
              <a:gd name="connsiteX0" fmla="*/ 300037 w 1004887"/>
              <a:gd name="connsiteY0" fmla="*/ 19050 h 1157390"/>
              <a:gd name="connsiteX1" fmla="*/ 300037 w 1004887"/>
              <a:gd name="connsiteY1" fmla="*/ 19050 h 1157390"/>
              <a:gd name="connsiteX2" fmla="*/ 342900 w 1004887"/>
              <a:gd name="connsiteY2" fmla="*/ 9525 h 1157390"/>
              <a:gd name="connsiteX3" fmla="*/ 466725 w 1004887"/>
              <a:gd name="connsiteY3" fmla="*/ 0 h 1157390"/>
              <a:gd name="connsiteX4" fmla="*/ 676275 w 1004887"/>
              <a:gd name="connsiteY4" fmla="*/ 4762 h 1157390"/>
              <a:gd name="connsiteX5" fmla="*/ 728662 w 1004887"/>
              <a:gd name="connsiteY5" fmla="*/ 19050 h 1157390"/>
              <a:gd name="connsiteX6" fmla="*/ 742950 w 1004887"/>
              <a:gd name="connsiteY6" fmla="*/ 23812 h 1157390"/>
              <a:gd name="connsiteX7" fmla="*/ 757237 w 1004887"/>
              <a:gd name="connsiteY7" fmla="*/ 33337 h 1157390"/>
              <a:gd name="connsiteX8" fmla="*/ 771525 w 1004887"/>
              <a:gd name="connsiteY8" fmla="*/ 38100 h 1157390"/>
              <a:gd name="connsiteX9" fmla="*/ 804862 w 1004887"/>
              <a:gd name="connsiteY9" fmla="*/ 80962 h 1157390"/>
              <a:gd name="connsiteX10" fmla="*/ 814387 w 1004887"/>
              <a:gd name="connsiteY10" fmla="*/ 95250 h 1157390"/>
              <a:gd name="connsiteX11" fmla="*/ 819150 w 1004887"/>
              <a:gd name="connsiteY11" fmla="*/ 109537 h 1157390"/>
              <a:gd name="connsiteX12" fmla="*/ 838200 w 1004887"/>
              <a:gd name="connsiteY12" fmla="*/ 138112 h 1157390"/>
              <a:gd name="connsiteX13" fmla="*/ 852487 w 1004887"/>
              <a:gd name="connsiteY13" fmla="*/ 166687 h 1157390"/>
              <a:gd name="connsiteX14" fmla="*/ 866775 w 1004887"/>
              <a:gd name="connsiteY14" fmla="*/ 195262 h 1157390"/>
              <a:gd name="connsiteX15" fmla="*/ 885825 w 1004887"/>
              <a:gd name="connsiteY15" fmla="*/ 238125 h 1157390"/>
              <a:gd name="connsiteX16" fmla="*/ 900112 w 1004887"/>
              <a:gd name="connsiteY16" fmla="*/ 280987 h 1157390"/>
              <a:gd name="connsiteX17" fmla="*/ 904875 w 1004887"/>
              <a:gd name="connsiteY17" fmla="*/ 295275 h 1157390"/>
              <a:gd name="connsiteX18" fmla="*/ 909637 w 1004887"/>
              <a:gd name="connsiteY18" fmla="*/ 309562 h 1157390"/>
              <a:gd name="connsiteX19" fmla="*/ 919162 w 1004887"/>
              <a:gd name="connsiteY19" fmla="*/ 328612 h 1157390"/>
              <a:gd name="connsiteX20" fmla="*/ 928687 w 1004887"/>
              <a:gd name="connsiteY20" fmla="*/ 357187 h 1157390"/>
              <a:gd name="connsiteX21" fmla="*/ 942975 w 1004887"/>
              <a:gd name="connsiteY21" fmla="*/ 400050 h 1157390"/>
              <a:gd name="connsiteX22" fmla="*/ 957262 w 1004887"/>
              <a:gd name="connsiteY22" fmla="*/ 442912 h 1157390"/>
              <a:gd name="connsiteX23" fmla="*/ 966787 w 1004887"/>
              <a:gd name="connsiteY23" fmla="*/ 471487 h 1157390"/>
              <a:gd name="connsiteX24" fmla="*/ 971550 w 1004887"/>
              <a:gd name="connsiteY24" fmla="*/ 500062 h 1157390"/>
              <a:gd name="connsiteX25" fmla="*/ 976312 w 1004887"/>
              <a:gd name="connsiteY25" fmla="*/ 514350 h 1157390"/>
              <a:gd name="connsiteX26" fmla="*/ 990600 w 1004887"/>
              <a:gd name="connsiteY26" fmla="*/ 566737 h 1157390"/>
              <a:gd name="connsiteX27" fmla="*/ 1000125 w 1004887"/>
              <a:gd name="connsiteY27" fmla="*/ 595312 h 1157390"/>
              <a:gd name="connsiteX28" fmla="*/ 1004887 w 1004887"/>
              <a:gd name="connsiteY28" fmla="*/ 609600 h 1157390"/>
              <a:gd name="connsiteX29" fmla="*/ 1000125 w 1004887"/>
              <a:gd name="connsiteY29" fmla="*/ 685800 h 1157390"/>
              <a:gd name="connsiteX30" fmla="*/ 976312 w 1004887"/>
              <a:gd name="connsiteY30" fmla="*/ 762000 h 1157390"/>
              <a:gd name="connsiteX31" fmla="*/ 933450 w 1004887"/>
              <a:gd name="connsiteY31" fmla="*/ 790575 h 1157390"/>
              <a:gd name="connsiteX32" fmla="*/ 871537 w 1004887"/>
              <a:gd name="connsiteY32" fmla="*/ 814387 h 1157390"/>
              <a:gd name="connsiteX33" fmla="*/ 814387 w 1004887"/>
              <a:gd name="connsiteY33" fmla="*/ 833437 h 1157390"/>
              <a:gd name="connsiteX34" fmla="*/ 785812 w 1004887"/>
              <a:gd name="connsiteY34" fmla="*/ 842962 h 1157390"/>
              <a:gd name="connsiteX35" fmla="*/ 681037 w 1004887"/>
              <a:gd name="connsiteY35" fmla="*/ 852487 h 1157390"/>
              <a:gd name="connsiteX36" fmla="*/ 647700 w 1004887"/>
              <a:gd name="connsiteY36" fmla="*/ 876300 h 1157390"/>
              <a:gd name="connsiteX37" fmla="*/ 576262 w 1004887"/>
              <a:gd name="connsiteY37" fmla="*/ 928687 h 1157390"/>
              <a:gd name="connsiteX38" fmla="*/ 519112 w 1004887"/>
              <a:gd name="connsiteY38" fmla="*/ 985837 h 1157390"/>
              <a:gd name="connsiteX39" fmla="*/ 485775 w 1004887"/>
              <a:gd name="connsiteY39" fmla="*/ 1023937 h 1157390"/>
              <a:gd name="connsiteX40" fmla="*/ 461962 w 1004887"/>
              <a:gd name="connsiteY40" fmla="*/ 1052512 h 1157390"/>
              <a:gd name="connsiteX41" fmla="*/ 433387 w 1004887"/>
              <a:gd name="connsiteY41" fmla="*/ 1071562 h 1157390"/>
              <a:gd name="connsiteX42" fmla="*/ 381000 w 1004887"/>
              <a:gd name="connsiteY42" fmla="*/ 1109662 h 1157390"/>
              <a:gd name="connsiteX43" fmla="*/ 338137 w 1004887"/>
              <a:gd name="connsiteY43" fmla="*/ 1128712 h 1157390"/>
              <a:gd name="connsiteX44" fmla="*/ 309562 w 1004887"/>
              <a:gd name="connsiteY44" fmla="*/ 1138237 h 1157390"/>
              <a:gd name="connsiteX45" fmla="*/ 280987 w 1004887"/>
              <a:gd name="connsiteY45" fmla="*/ 1147762 h 1157390"/>
              <a:gd name="connsiteX46" fmla="*/ 200025 w 1004887"/>
              <a:gd name="connsiteY46" fmla="*/ 1157287 h 1157390"/>
              <a:gd name="connsiteX47" fmla="*/ 171450 w 1004887"/>
              <a:gd name="connsiteY47" fmla="*/ 1152525 h 1157390"/>
              <a:gd name="connsiteX48" fmla="*/ 114300 w 1004887"/>
              <a:gd name="connsiteY48" fmla="*/ 1128712 h 1157390"/>
              <a:gd name="connsiteX49" fmla="*/ 90487 w 1004887"/>
              <a:gd name="connsiteY49" fmla="*/ 1104900 h 1157390"/>
              <a:gd name="connsiteX50" fmla="*/ 61912 w 1004887"/>
              <a:gd name="connsiteY50" fmla="*/ 1047750 h 1157390"/>
              <a:gd name="connsiteX51" fmla="*/ 47625 w 1004887"/>
              <a:gd name="connsiteY51" fmla="*/ 1004887 h 1157390"/>
              <a:gd name="connsiteX52" fmla="*/ 28575 w 1004887"/>
              <a:gd name="connsiteY52" fmla="*/ 938212 h 1157390"/>
              <a:gd name="connsiteX53" fmla="*/ 19050 w 1004887"/>
              <a:gd name="connsiteY53" fmla="*/ 923925 h 1157390"/>
              <a:gd name="connsiteX54" fmla="*/ 0 w 1004887"/>
              <a:gd name="connsiteY54" fmla="*/ 785812 h 1157390"/>
              <a:gd name="connsiteX55" fmla="*/ 4762 w 1004887"/>
              <a:gd name="connsiteY55" fmla="*/ 704850 h 1157390"/>
              <a:gd name="connsiteX56" fmla="*/ 14287 w 1004887"/>
              <a:gd name="connsiteY56" fmla="*/ 676275 h 1157390"/>
              <a:gd name="connsiteX57" fmla="*/ 57150 w 1004887"/>
              <a:gd name="connsiteY57" fmla="*/ 623887 h 1157390"/>
              <a:gd name="connsiteX58" fmla="*/ 76200 w 1004887"/>
              <a:gd name="connsiteY58" fmla="*/ 600075 h 1157390"/>
              <a:gd name="connsiteX59" fmla="*/ 95250 w 1004887"/>
              <a:gd name="connsiteY59" fmla="*/ 571500 h 1157390"/>
              <a:gd name="connsiteX60" fmla="*/ 114300 w 1004887"/>
              <a:gd name="connsiteY60" fmla="*/ 542925 h 1157390"/>
              <a:gd name="connsiteX61" fmla="*/ 123825 w 1004887"/>
              <a:gd name="connsiteY61" fmla="*/ 528637 h 1157390"/>
              <a:gd name="connsiteX62" fmla="*/ 138112 w 1004887"/>
              <a:gd name="connsiteY62" fmla="*/ 519112 h 1157390"/>
              <a:gd name="connsiteX63" fmla="*/ 171450 w 1004887"/>
              <a:gd name="connsiteY63" fmla="*/ 471487 h 1157390"/>
              <a:gd name="connsiteX64" fmla="*/ 195262 w 1004887"/>
              <a:gd name="connsiteY64" fmla="*/ 400050 h 1157390"/>
              <a:gd name="connsiteX65" fmla="*/ 204787 w 1004887"/>
              <a:gd name="connsiteY65" fmla="*/ 342900 h 1157390"/>
              <a:gd name="connsiteX66" fmla="*/ 209550 w 1004887"/>
              <a:gd name="connsiteY66" fmla="*/ 309562 h 1157390"/>
              <a:gd name="connsiteX67" fmla="*/ 219075 w 1004887"/>
              <a:gd name="connsiteY67" fmla="*/ 147637 h 1157390"/>
              <a:gd name="connsiteX68" fmla="*/ 228600 w 1004887"/>
              <a:gd name="connsiteY68" fmla="*/ 71437 h 1157390"/>
              <a:gd name="connsiteX69" fmla="*/ 238125 w 1004887"/>
              <a:gd name="connsiteY69" fmla="*/ 42862 h 1157390"/>
              <a:gd name="connsiteX70" fmla="*/ 266700 w 1004887"/>
              <a:gd name="connsiteY70" fmla="*/ 23812 h 1157390"/>
              <a:gd name="connsiteX71" fmla="*/ 300037 w 1004887"/>
              <a:gd name="connsiteY71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09637 w 1000125"/>
              <a:gd name="connsiteY18" fmla="*/ 309562 h 1157390"/>
              <a:gd name="connsiteX19" fmla="*/ 919162 w 1000125"/>
              <a:gd name="connsiteY19" fmla="*/ 328612 h 1157390"/>
              <a:gd name="connsiteX20" fmla="*/ 928687 w 1000125"/>
              <a:gd name="connsiteY20" fmla="*/ 357187 h 1157390"/>
              <a:gd name="connsiteX21" fmla="*/ 942975 w 1000125"/>
              <a:gd name="connsiteY21" fmla="*/ 400050 h 1157390"/>
              <a:gd name="connsiteX22" fmla="*/ 957262 w 1000125"/>
              <a:gd name="connsiteY22" fmla="*/ 442912 h 1157390"/>
              <a:gd name="connsiteX23" fmla="*/ 966787 w 1000125"/>
              <a:gd name="connsiteY23" fmla="*/ 471487 h 1157390"/>
              <a:gd name="connsiteX24" fmla="*/ 971550 w 1000125"/>
              <a:gd name="connsiteY24" fmla="*/ 500062 h 1157390"/>
              <a:gd name="connsiteX25" fmla="*/ 976312 w 1000125"/>
              <a:gd name="connsiteY25" fmla="*/ 514350 h 1157390"/>
              <a:gd name="connsiteX26" fmla="*/ 990600 w 1000125"/>
              <a:gd name="connsiteY26" fmla="*/ 566737 h 1157390"/>
              <a:gd name="connsiteX27" fmla="*/ 1000125 w 1000125"/>
              <a:gd name="connsiteY27" fmla="*/ 595312 h 1157390"/>
              <a:gd name="connsiteX28" fmla="*/ 1000125 w 1000125"/>
              <a:gd name="connsiteY28" fmla="*/ 685800 h 1157390"/>
              <a:gd name="connsiteX29" fmla="*/ 976312 w 1000125"/>
              <a:gd name="connsiteY29" fmla="*/ 762000 h 1157390"/>
              <a:gd name="connsiteX30" fmla="*/ 933450 w 1000125"/>
              <a:gd name="connsiteY30" fmla="*/ 790575 h 1157390"/>
              <a:gd name="connsiteX31" fmla="*/ 871537 w 1000125"/>
              <a:gd name="connsiteY31" fmla="*/ 814387 h 1157390"/>
              <a:gd name="connsiteX32" fmla="*/ 814387 w 1000125"/>
              <a:gd name="connsiteY32" fmla="*/ 833437 h 1157390"/>
              <a:gd name="connsiteX33" fmla="*/ 785812 w 1000125"/>
              <a:gd name="connsiteY33" fmla="*/ 842962 h 1157390"/>
              <a:gd name="connsiteX34" fmla="*/ 681037 w 1000125"/>
              <a:gd name="connsiteY34" fmla="*/ 852487 h 1157390"/>
              <a:gd name="connsiteX35" fmla="*/ 647700 w 1000125"/>
              <a:gd name="connsiteY35" fmla="*/ 876300 h 1157390"/>
              <a:gd name="connsiteX36" fmla="*/ 576262 w 1000125"/>
              <a:gd name="connsiteY36" fmla="*/ 928687 h 1157390"/>
              <a:gd name="connsiteX37" fmla="*/ 519112 w 1000125"/>
              <a:gd name="connsiteY37" fmla="*/ 985837 h 1157390"/>
              <a:gd name="connsiteX38" fmla="*/ 485775 w 1000125"/>
              <a:gd name="connsiteY38" fmla="*/ 1023937 h 1157390"/>
              <a:gd name="connsiteX39" fmla="*/ 461962 w 1000125"/>
              <a:gd name="connsiteY39" fmla="*/ 1052512 h 1157390"/>
              <a:gd name="connsiteX40" fmla="*/ 433387 w 1000125"/>
              <a:gd name="connsiteY40" fmla="*/ 1071562 h 1157390"/>
              <a:gd name="connsiteX41" fmla="*/ 381000 w 1000125"/>
              <a:gd name="connsiteY41" fmla="*/ 1109662 h 1157390"/>
              <a:gd name="connsiteX42" fmla="*/ 338137 w 1000125"/>
              <a:gd name="connsiteY42" fmla="*/ 1128712 h 1157390"/>
              <a:gd name="connsiteX43" fmla="*/ 309562 w 1000125"/>
              <a:gd name="connsiteY43" fmla="*/ 1138237 h 1157390"/>
              <a:gd name="connsiteX44" fmla="*/ 280987 w 1000125"/>
              <a:gd name="connsiteY44" fmla="*/ 1147762 h 1157390"/>
              <a:gd name="connsiteX45" fmla="*/ 200025 w 1000125"/>
              <a:gd name="connsiteY45" fmla="*/ 1157287 h 1157390"/>
              <a:gd name="connsiteX46" fmla="*/ 171450 w 1000125"/>
              <a:gd name="connsiteY46" fmla="*/ 1152525 h 1157390"/>
              <a:gd name="connsiteX47" fmla="*/ 114300 w 1000125"/>
              <a:gd name="connsiteY47" fmla="*/ 1128712 h 1157390"/>
              <a:gd name="connsiteX48" fmla="*/ 90487 w 1000125"/>
              <a:gd name="connsiteY48" fmla="*/ 1104900 h 1157390"/>
              <a:gd name="connsiteX49" fmla="*/ 61912 w 1000125"/>
              <a:gd name="connsiteY49" fmla="*/ 1047750 h 1157390"/>
              <a:gd name="connsiteX50" fmla="*/ 47625 w 1000125"/>
              <a:gd name="connsiteY50" fmla="*/ 1004887 h 1157390"/>
              <a:gd name="connsiteX51" fmla="*/ 28575 w 1000125"/>
              <a:gd name="connsiteY51" fmla="*/ 938212 h 1157390"/>
              <a:gd name="connsiteX52" fmla="*/ 19050 w 1000125"/>
              <a:gd name="connsiteY52" fmla="*/ 923925 h 1157390"/>
              <a:gd name="connsiteX53" fmla="*/ 0 w 1000125"/>
              <a:gd name="connsiteY53" fmla="*/ 785812 h 1157390"/>
              <a:gd name="connsiteX54" fmla="*/ 4762 w 1000125"/>
              <a:gd name="connsiteY54" fmla="*/ 704850 h 1157390"/>
              <a:gd name="connsiteX55" fmla="*/ 14287 w 1000125"/>
              <a:gd name="connsiteY55" fmla="*/ 676275 h 1157390"/>
              <a:gd name="connsiteX56" fmla="*/ 57150 w 1000125"/>
              <a:gd name="connsiteY56" fmla="*/ 623887 h 1157390"/>
              <a:gd name="connsiteX57" fmla="*/ 76200 w 1000125"/>
              <a:gd name="connsiteY57" fmla="*/ 600075 h 1157390"/>
              <a:gd name="connsiteX58" fmla="*/ 95250 w 1000125"/>
              <a:gd name="connsiteY58" fmla="*/ 571500 h 1157390"/>
              <a:gd name="connsiteX59" fmla="*/ 114300 w 1000125"/>
              <a:gd name="connsiteY59" fmla="*/ 542925 h 1157390"/>
              <a:gd name="connsiteX60" fmla="*/ 123825 w 1000125"/>
              <a:gd name="connsiteY60" fmla="*/ 528637 h 1157390"/>
              <a:gd name="connsiteX61" fmla="*/ 138112 w 1000125"/>
              <a:gd name="connsiteY61" fmla="*/ 519112 h 1157390"/>
              <a:gd name="connsiteX62" fmla="*/ 171450 w 1000125"/>
              <a:gd name="connsiteY62" fmla="*/ 471487 h 1157390"/>
              <a:gd name="connsiteX63" fmla="*/ 195262 w 1000125"/>
              <a:gd name="connsiteY63" fmla="*/ 400050 h 1157390"/>
              <a:gd name="connsiteX64" fmla="*/ 204787 w 1000125"/>
              <a:gd name="connsiteY64" fmla="*/ 342900 h 1157390"/>
              <a:gd name="connsiteX65" fmla="*/ 209550 w 1000125"/>
              <a:gd name="connsiteY65" fmla="*/ 309562 h 1157390"/>
              <a:gd name="connsiteX66" fmla="*/ 219075 w 1000125"/>
              <a:gd name="connsiteY66" fmla="*/ 147637 h 1157390"/>
              <a:gd name="connsiteX67" fmla="*/ 228600 w 1000125"/>
              <a:gd name="connsiteY67" fmla="*/ 71437 h 1157390"/>
              <a:gd name="connsiteX68" fmla="*/ 238125 w 1000125"/>
              <a:gd name="connsiteY68" fmla="*/ 42862 h 1157390"/>
              <a:gd name="connsiteX69" fmla="*/ 266700 w 1000125"/>
              <a:gd name="connsiteY69" fmla="*/ 23812 h 1157390"/>
              <a:gd name="connsiteX70" fmla="*/ 300037 w 1000125"/>
              <a:gd name="connsiteY70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09637 w 1000125"/>
              <a:gd name="connsiteY18" fmla="*/ 309562 h 1157390"/>
              <a:gd name="connsiteX19" fmla="*/ 919162 w 1000125"/>
              <a:gd name="connsiteY19" fmla="*/ 328612 h 1157390"/>
              <a:gd name="connsiteX20" fmla="*/ 928687 w 1000125"/>
              <a:gd name="connsiteY20" fmla="*/ 357187 h 1157390"/>
              <a:gd name="connsiteX21" fmla="*/ 942975 w 1000125"/>
              <a:gd name="connsiteY21" fmla="*/ 400050 h 1157390"/>
              <a:gd name="connsiteX22" fmla="*/ 957262 w 1000125"/>
              <a:gd name="connsiteY22" fmla="*/ 442912 h 1157390"/>
              <a:gd name="connsiteX23" fmla="*/ 966787 w 1000125"/>
              <a:gd name="connsiteY23" fmla="*/ 471487 h 1157390"/>
              <a:gd name="connsiteX24" fmla="*/ 971550 w 1000125"/>
              <a:gd name="connsiteY24" fmla="*/ 500062 h 1157390"/>
              <a:gd name="connsiteX25" fmla="*/ 990600 w 1000125"/>
              <a:gd name="connsiteY25" fmla="*/ 566737 h 1157390"/>
              <a:gd name="connsiteX26" fmla="*/ 1000125 w 1000125"/>
              <a:gd name="connsiteY26" fmla="*/ 595312 h 1157390"/>
              <a:gd name="connsiteX27" fmla="*/ 1000125 w 1000125"/>
              <a:gd name="connsiteY27" fmla="*/ 685800 h 1157390"/>
              <a:gd name="connsiteX28" fmla="*/ 976312 w 1000125"/>
              <a:gd name="connsiteY28" fmla="*/ 762000 h 1157390"/>
              <a:gd name="connsiteX29" fmla="*/ 933450 w 1000125"/>
              <a:gd name="connsiteY29" fmla="*/ 790575 h 1157390"/>
              <a:gd name="connsiteX30" fmla="*/ 871537 w 1000125"/>
              <a:gd name="connsiteY30" fmla="*/ 814387 h 1157390"/>
              <a:gd name="connsiteX31" fmla="*/ 814387 w 1000125"/>
              <a:gd name="connsiteY31" fmla="*/ 833437 h 1157390"/>
              <a:gd name="connsiteX32" fmla="*/ 785812 w 1000125"/>
              <a:gd name="connsiteY32" fmla="*/ 842962 h 1157390"/>
              <a:gd name="connsiteX33" fmla="*/ 681037 w 1000125"/>
              <a:gd name="connsiteY33" fmla="*/ 852487 h 1157390"/>
              <a:gd name="connsiteX34" fmla="*/ 647700 w 1000125"/>
              <a:gd name="connsiteY34" fmla="*/ 876300 h 1157390"/>
              <a:gd name="connsiteX35" fmla="*/ 576262 w 1000125"/>
              <a:gd name="connsiteY35" fmla="*/ 928687 h 1157390"/>
              <a:gd name="connsiteX36" fmla="*/ 519112 w 1000125"/>
              <a:gd name="connsiteY36" fmla="*/ 985837 h 1157390"/>
              <a:gd name="connsiteX37" fmla="*/ 485775 w 1000125"/>
              <a:gd name="connsiteY37" fmla="*/ 1023937 h 1157390"/>
              <a:gd name="connsiteX38" fmla="*/ 461962 w 1000125"/>
              <a:gd name="connsiteY38" fmla="*/ 1052512 h 1157390"/>
              <a:gd name="connsiteX39" fmla="*/ 433387 w 1000125"/>
              <a:gd name="connsiteY39" fmla="*/ 1071562 h 1157390"/>
              <a:gd name="connsiteX40" fmla="*/ 381000 w 1000125"/>
              <a:gd name="connsiteY40" fmla="*/ 1109662 h 1157390"/>
              <a:gd name="connsiteX41" fmla="*/ 338137 w 1000125"/>
              <a:gd name="connsiteY41" fmla="*/ 1128712 h 1157390"/>
              <a:gd name="connsiteX42" fmla="*/ 309562 w 1000125"/>
              <a:gd name="connsiteY42" fmla="*/ 1138237 h 1157390"/>
              <a:gd name="connsiteX43" fmla="*/ 280987 w 1000125"/>
              <a:gd name="connsiteY43" fmla="*/ 1147762 h 1157390"/>
              <a:gd name="connsiteX44" fmla="*/ 200025 w 1000125"/>
              <a:gd name="connsiteY44" fmla="*/ 1157287 h 1157390"/>
              <a:gd name="connsiteX45" fmla="*/ 171450 w 1000125"/>
              <a:gd name="connsiteY45" fmla="*/ 1152525 h 1157390"/>
              <a:gd name="connsiteX46" fmla="*/ 114300 w 1000125"/>
              <a:gd name="connsiteY46" fmla="*/ 1128712 h 1157390"/>
              <a:gd name="connsiteX47" fmla="*/ 90487 w 1000125"/>
              <a:gd name="connsiteY47" fmla="*/ 1104900 h 1157390"/>
              <a:gd name="connsiteX48" fmla="*/ 61912 w 1000125"/>
              <a:gd name="connsiteY48" fmla="*/ 1047750 h 1157390"/>
              <a:gd name="connsiteX49" fmla="*/ 47625 w 1000125"/>
              <a:gd name="connsiteY49" fmla="*/ 1004887 h 1157390"/>
              <a:gd name="connsiteX50" fmla="*/ 28575 w 1000125"/>
              <a:gd name="connsiteY50" fmla="*/ 938212 h 1157390"/>
              <a:gd name="connsiteX51" fmla="*/ 19050 w 1000125"/>
              <a:gd name="connsiteY51" fmla="*/ 923925 h 1157390"/>
              <a:gd name="connsiteX52" fmla="*/ 0 w 1000125"/>
              <a:gd name="connsiteY52" fmla="*/ 785812 h 1157390"/>
              <a:gd name="connsiteX53" fmla="*/ 4762 w 1000125"/>
              <a:gd name="connsiteY53" fmla="*/ 704850 h 1157390"/>
              <a:gd name="connsiteX54" fmla="*/ 14287 w 1000125"/>
              <a:gd name="connsiteY54" fmla="*/ 676275 h 1157390"/>
              <a:gd name="connsiteX55" fmla="*/ 57150 w 1000125"/>
              <a:gd name="connsiteY55" fmla="*/ 623887 h 1157390"/>
              <a:gd name="connsiteX56" fmla="*/ 76200 w 1000125"/>
              <a:gd name="connsiteY56" fmla="*/ 600075 h 1157390"/>
              <a:gd name="connsiteX57" fmla="*/ 95250 w 1000125"/>
              <a:gd name="connsiteY57" fmla="*/ 571500 h 1157390"/>
              <a:gd name="connsiteX58" fmla="*/ 114300 w 1000125"/>
              <a:gd name="connsiteY58" fmla="*/ 542925 h 1157390"/>
              <a:gd name="connsiteX59" fmla="*/ 123825 w 1000125"/>
              <a:gd name="connsiteY59" fmla="*/ 528637 h 1157390"/>
              <a:gd name="connsiteX60" fmla="*/ 138112 w 1000125"/>
              <a:gd name="connsiteY60" fmla="*/ 519112 h 1157390"/>
              <a:gd name="connsiteX61" fmla="*/ 171450 w 1000125"/>
              <a:gd name="connsiteY61" fmla="*/ 471487 h 1157390"/>
              <a:gd name="connsiteX62" fmla="*/ 195262 w 1000125"/>
              <a:gd name="connsiteY62" fmla="*/ 400050 h 1157390"/>
              <a:gd name="connsiteX63" fmla="*/ 204787 w 1000125"/>
              <a:gd name="connsiteY63" fmla="*/ 342900 h 1157390"/>
              <a:gd name="connsiteX64" fmla="*/ 209550 w 1000125"/>
              <a:gd name="connsiteY64" fmla="*/ 309562 h 1157390"/>
              <a:gd name="connsiteX65" fmla="*/ 219075 w 1000125"/>
              <a:gd name="connsiteY65" fmla="*/ 147637 h 1157390"/>
              <a:gd name="connsiteX66" fmla="*/ 228600 w 1000125"/>
              <a:gd name="connsiteY66" fmla="*/ 71437 h 1157390"/>
              <a:gd name="connsiteX67" fmla="*/ 238125 w 1000125"/>
              <a:gd name="connsiteY67" fmla="*/ 42862 h 1157390"/>
              <a:gd name="connsiteX68" fmla="*/ 266700 w 1000125"/>
              <a:gd name="connsiteY68" fmla="*/ 23812 h 1157390"/>
              <a:gd name="connsiteX69" fmla="*/ 300037 w 1000125"/>
              <a:gd name="connsiteY69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09637 w 1000125"/>
              <a:gd name="connsiteY18" fmla="*/ 309562 h 1157390"/>
              <a:gd name="connsiteX19" fmla="*/ 919162 w 1000125"/>
              <a:gd name="connsiteY19" fmla="*/ 328612 h 1157390"/>
              <a:gd name="connsiteX20" fmla="*/ 928687 w 1000125"/>
              <a:gd name="connsiteY20" fmla="*/ 357187 h 1157390"/>
              <a:gd name="connsiteX21" fmla="*/ 942975 w 1000125"/>
              <a:gd name="connsiteY21" fmla="*/ 400050 h 1157390"/>
              <a:gd name="connsiteX22" fmla="*/ 957262 w 1000125"/>
              <a:gd name="connsiteY22" fmla="*/ 442912 h 1157390"/>
              <a:gd name="connsiteX23" fmla="*/ 971550 w 1000125"/>
              <a:gd name="connsiteY23" fmla="*/ 500062 h 1157390"/>
              <a:gd name="connsiteX24" fmla="*/ 990600 w 1000125"/>
              <a:gd name="connsiteY24" fmla="*/ 566737 h 1157390"/>
              <a:gd name="connsiteX25" fmla="*/ 1000125 w 1000125"/>
              <a:gd name="connsiteY25" fmla="*/ 595312 h 1157390"/>
              <a:gd name="connsiteX26" fmla="*/ 1000125 w 1000125"/>
              <a:gd name="connsiteY26" fmla="*/ 685800 h 1157390"/>
              <a:gd name="connsiteX27" fmla="*/ 976312 w 1000125"/>
              <a:gd name="connsiteY27" fmla="*/ 762000 h 1157390"/>
              <a:gd name="connsiteX28" fmla="*/ 933450 w 1000125"/>
              <a:gd name="connsiteY28" fmla="*/ 790575 h 1157390"/>
              <a:gd name="connsiteX29" fmla="*/ 871537 w 1000125"/>
              <a:gd name="connsiteY29" fmla="*/ 814387 h 1157390"/>
              <a:gd name="connsiteX30" fmla="*/ 814387 w 1000125"/>
              <a:gd name="connsiteY30" fmla="*/ 833437 h 1157390"/>
              <a:gd name="connsiteX31" fmla="*/ 785812 w 1000125"/>
              <a:gd name="connsiteY31" fmla="*/ 842962 h 1157390"/>
              <a:gd name="connsiteX32" fmla="*/ 681037 w 1000125"/>
              <a:gd name="connsiteY32" fmla="*/ 852487 h 1157390"/>
              <a:gd name="connsiteX33" fmla="*/ 647700 w 1000125"/>
              <a:gd name="connsiteY33" fmla="*/ 876300 h 1157390"/>
              <a:gd name="connsiteX34" fmla="*/ 576262 w 1000125"/>
              <a:gd name="connsiteY34" fmla="*/ 928687 h 1157390"/>
              <a:gd name="connsiteX35" fmla="*/ 519112 w 1000125"/>
              <a:gd name="connsiteY35" fmla="*/ 985837 h 1157390"/>
              <a:gd name="connsiteX36" fmla="*/ 485775 w 1000125"/>
              <a:gd name="connsiteY36" fmla="*/ 1023937 h 1157390"/>
              <a:gd name="connsiteX37" fmla="*/ 461962 w 1000125"/>
              <a:gd name="connsiteY37" fmla="*/ 1052512 h 1157390"/>
              <a:gd name="connsiteX38" fmla="*/ 433387 w 1000125"/>
              <a:gd name="connsiteY38" fmla="*/ 1071562 h 1157390"/>
              <a:gd name="connsiteX39" fmla="*/ 381000 w 1000125"/>
              <a:gd name="connsiteY39" fmla="*/ 1109662 h 1157390"/>
              <a:gd name="connsiteX40" fmla="*/ 338137 w 1000125"/>
              <a:gd name="connsiteY40" fmla="*/ 1128712 h 1157390"/>
              <a:gd name="connsiteX41" fmla="*/ 309562 w 1000125"/>
              <a:gd name="connsiteY41" fmla="*/ 1138237 h 1157390"/>
              <a:gd name="connsiteX42" fmla="*/ 280987 w 1000125"/>
              <a:gd name="connsiteY42" fmla="*/ 1147762 h 1157390"/>
              <a:gd name="connsiteX43" fmla="*/ 200025 w 1000125"/>
              <a:gd name="connsiteY43" fmla="*/ 1157287 h 1157390"/>
              <a:gd name="connsiteX44" fmla="*/ 171450 w 1000125"/>
              <a:gd name="connsiteY44" fmla="*/ 1152525 h 1157390"/>
              <a:gd name="connsiteX45" fmla="*/ 114300 w 1000125"/>
              <a:gd name="connsiteY45" fmla="*/ 1128712 h 1157390"/>
              <a:gd name="connsiteX46" fmla="*/ 90487 w 1000125"/>
              <a:gd name="connsiteY46" fmla="*/ 1104900 h 1157390"/>
              <a:gd name="connsiteX47" fmla="*/ 61912 w 1000125"/>
              <a:gd name="connsiteY47" fmla="*/ 1047750 h 1157390"/>
              <a:gd name="connsiteX48" fmla="*/ 47625 w 1000125"/>
              <a:gd name="connsiteY48" fmla="*/ 1004887 h 1157390"/>
              <a:gd name="connsiteX49" fmla="*/ 28575 w 1000125"/>
              <a:gd name="connsiteY49" fmla="*/ 938212 h 1157390"/>
              <a:gd name="connsiteX50" fmla="*/ 19050 w 1000125"/>
              <a:gd name="connsiteY50" fmla="*/ 923925 h 1157390"/>
              <a:gd name="connsiteX51" fmla="*/ 0 w 1000125"/>
              <a:gd name="connsiteY51" fmla="*/ 785812 h 1157390"/>
              <a:gd name="connsiteX52" fmla="*/ 4762 w 1000125"/>
              <a:gd name="connsiteY52" fmla="*/ 704850 h 1157390"/>
              <a:gd name="connsiteX53" fmla="*/ 14287 w 1000125"/>
              <a:gd name="connsiteY53" fmla="*/ 676275 h 1157390"/>
              <a:gd name="connsiteX54" fmla="*/ 57150 w 1000125"/>
              <a:gd name="connsiteY54" fmla="*/ 623887 h 1157390"/>
              <a:gd name="connsiteX55" fmla="*/ 76200 w 1000125"/>
              <a:gd name="connsiteY55" fmla="*/ 600075 h 1157390"/>
              <a:gd name="connsiteX56" fmla="*/ 95250 w 1000125"/>
              <a:gd name="connsiteY56" fmla="*/ 571500 h 1157390"/>
              <a:gd name="connsiteX57" fmla="*/ 114300 w 1000125"/>
              <a:gd name="connsiteY57" fmla="*/ 542925 h 1157390"/>
              <a:gd name="connsiteX58" fmla="*/ 123825 w 1000125"/>
              <a:gd name="connsiteY58" fmla="*/ 528637 h 1157390"/>
              <a:gd name="connsiteX59" fmla="*/ 138112 w 1000125"/>
              <a:gd name="connsiteY59" fmla="*/ 519112 h 1157390"/>
              <a:gd name="connsiteX60" fmla="*/ 171450 w 1000125"/>
              <a:gd name="connsiteY60" fmla="*/ 471487 h 1157390"/>
              <a:gd name="connsiteX61" fmla="*/ 195262 w 1000125"/>
              <a:gd name="connsiteY61" fmla="*/ 400050 h 1157390"/>
              <a:gd name="connsiteX62" fmla="*/ 204787 w 1000125"/>
              <a:gd name="connsiteY62" fmla="*/ 342900 h 1157390"/>
              <a:gd name="connsiteX63" fmla="*/ 209550 w 1000125"/>
              <a:gd name="connsiteY63" fmla="*/ 309562 h 1157390"/>
              <a:gd name="connsiteX64" fmla="*/ 219075 w 1000125"/>
              <a:gd name="connsiteY64" fmla="*/ 147637 h 1157390"/>
              <a:gd name="connsiteX65" fmla="*/ 228600 w 1000125"/>
              <a:gd name="connsiteY65" fmla="*/ 71437 h 1157390"/>
              <a:gd name="connsiteX66" fmla="*/ 238125 w 1000125"/>
              <a:gd name="connsiteY66" fmla="*/ 42862 h 1157390"/>
              <a:gd name="connsiteX67" fmla="*/ 266700 w 1000125"/>
              <a:gd name="connsiteY67" fmla="*/ 23812 h 1157390"/>
              <a:gd name="connsiteX68" fmla="*/ 300037 w 1000125"/>
              <a:gd name="connsiteY68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09637 w 1000125"/>
              <a:gd name="connsiteY18" fmla="*/ 309562 h 1157390"/>
              <a:gd name="connsiteX19" fmla="*/ 919162 w 1000125"/>
              <a:gd name="connsiteY19" fmla="*/ 328612 h 1157390"/>
              <a:gd name="connsiteX20" fmla="*/ 928687 w 1000125"/>
              <a:gd name="connsiteY20" fmla="*/ 357187 h 1157390"/>
              <a:gd name="connsiteX21" fmla="*/ 942975 w 1000125"/>
              <a:gd name="connsiteY21" fmla="*/ 400050 h 1157390"/>
              <a:gd name="connsiteX22" fmla="*/ 971550 w 1000125"/>
              <a:gd name="connsiteY22" fmla="*/ 500062 h 1157390"/>
              <a:gd name="connsiteX23" fmla="*/ 990600 w 1000125"/>
              <a:gd name="connsiteY23" fmla="*/ 566737 h 1157390"/>
              <a:gd name="connsiteX24" fmla="*/ 1000125 w 1000125"/>
              <a:gd name="connsiteY24" fmla="*/ 595312 h 1157390"/>
              <a:gd name="connsiteX25" fmla="*/ 1000125 w 1000125"/>
              <a:gd name="connsiteY25" fmla="*/ 685800 h 1157390"/>
              <a:gd name="connsiteX26" fmla="*/ 976312 w 1000125"/>
              <a:gd name="connsiteY26" fmla="*/ 762000 h 1157390"/>
              <a:gd name="connsiteX27" fmla="*/ 933450 w 1000125"/>
              <a:gd name="connsiteY27" fmla="*/ 790575 h 1157390"/>
              <a:gd name="connsiteX28" fmla="*/ 871537 w 1000125"/>
              <a:gd name="connsiteY28" fmla="*/ 814387 h 1157390"/>
              <a:gd name="connsiteX29" fmla="*/ 814387 w 1000125"/>
              <a:gd name="connsiteY29" fmla="*/ 833437 h 1157390"/>
              <a:gd name="connsiteX30" fmla="*/ 785812 w 1000125"/>
              <a:gd name="connsiteY30" fmla="*/ 842962 h 1157390"/>
              <a:gd name="connsiteX31" fmla="*/ 681037 w 1000125"/>
              <a:gd name="connsiteY31" fmla="*/ 852487 h 1157390"/>
              <a:gd name="connsiteX32" fmla="*/ 647700 w 1000125"/>
              <a:gd name="connsiteY32" fmla="*/ 876300 h 1157390"/>
              <a:gd name="connsiteX33" fmla="*/ 576262 w 1000125"/>
              <a:gd name="connsiteY33" fmla="*/ 928687 h 1157390"/>
              <a:gd name="connsiteX34" fmla="*/ 519112 w 1000125"/>
              <a:gd name="connsiteY34" fmla="*/ 985837 h 1157390"/>
              <a:gd name="connsiteX35" fmla="*/ 485775 w 1000125"/>
              <a:gd name="connsiteY35" fmla="*/ 1023937 h 1157390"/>
              <a:gd name="connsiteX36" fmla="*/ 461962 w 1000125"/>
              <a:gd name="connsiteY36" fmla="*/ 1052512 h 1157390"/>
              <a:gd name="connsiteX37" fmla="*/ 433387 w 1000125"/>
              <a:gd name="connsiteY37" fmla="*/ 1071562 h 1157390"/>
              <a:gd name="connsiteX38" fmla="*/ 381000 w 1000125"/>
              <a:gd name="connsiteY38" fmla="*/ 1109662 h 1157390"/>
              <a:gd name="connsiteX39" fmla="*/ 338137 w 1000125"/>
              <a:gd name="connsiteY39" fmla="*/ 1128712 h 1157390"/>
              <a:gd name="connsiteX40" fmla="*/ 309562 w 1000125"/>
              <a:gd name="connsiteY40" fmla="*/ 1138237 h 1157390"/>
              <a:gd name="connsiteX41" fmla="*/ 280987 w 1000125"/>
              <a:gd name="connsiteY41" fmla="*/ 1147762 h 1157390"/>
              <a:gd name="connsiteX42" fmla="*/ 200025 w 1000125"/>
              <a:gd name="connsiteY42" fmla="*/ 1157287 h 1157390"/>
              <a:gd name="connsiteX43" fmla="*/ 171450 w 1000125"/>
              <a:gd name="connsiteY43" fmla="*/ 1152525 h 1157390"/>
              <a:gd name="connsiteX44" fmla="*/ 114300 w 1000125"/>
              <a:gd name="connsiteY44" fmla="*/ 1128712 h 1157390"/>
              <a:gd name="connsiteX45" fmla="*/ 90487 w 1000125"/>
              <a:gd name="connsiteY45" fmla="*/ 1104900 h 1157390"/>
              <a:gd name="connsiteX46" fmla="*/ 61912 w 1000125"/>
              <a:gd name="connsiteY46" fmla="*/ 1047750 h 1157390"/>
              <a:gd name="connsiteX47" fmla="*/ 47625 w 1000125"/>
              <a:gd name="connsiteY47" fmla="*/ 1004887 h 1157390"/>
              <a:gd name="connsiteX48" fmla="*/ 28575 w 1000125"/>
              <a:gd name="connsiteY48" fmla="*/ 938212 h 1157390"/>
              <a:gd name="connsiteX49" fmla="*/ 19050 w 1000125"/>
              <a:gd name="connsiteY49" fmla="*/ 923925 h 1157390"/>
              <a:gd name="connsiteX50" fmla="*/ 0 w 1000125"/>
              <a:gd name="connsiteY50" fmla="*/ 785812 h 1157390"/>
              <a:gd name="connsiteX51" fmla="*/ 4762 w 1000125"/>
              <a:gd name="connsiteY51" fmla="*/ 704850 h 1157390"/>
              <a:gd name="connsiteX52" fmla="*/ 14287 w 1000125"/>
              <a:gd name="connsiteY52" fmla="*/ 676275 h 1157390"/>
              <a:gd name="connsiteX53" fmla="*/ 57150 w 1000125"/>
              <a:gd name="connsiteY53" fmla="*/ 623887 h 1157390"/>
              <a:gd name="connsiteX54" fmla="*/ 76200 w 1000125"/>
              <a:gd name="connsiteY54" fmla="*/ 600075 h 1157390"/>
              <a:gd name="connsiteX55" fmla="*/ 95250 w 1000125"/>
              <a:gd name="connsiteY55" fmla="*/ 571500 h 1157390"/>
              <a:gd name="connsiteX56" fmla="*/ 114300 w 1000125"/>
              <a:gd name="connsiteY56" fmla="*/ 542925 h 1157390"/>
              <a:gd name="connsiteX57" fmla="*/ 123825 w 1000125"/>
              <a:gd name="connsiteY57" fmla="*/ 528637 h 1157390"/>
              <a:gd name="connsiteX58" fmla="*/ 138112 w 1000125"/>
              <a:gd name="connsiteY58" fmla="*/ 519112 h 1157390"/>
              <a:gd name="connsiteX59" fmla="*/ 171450 w 1000125"/>
              <a:gd name="connsiteY59" fmla="*/ 471487 h 1157390"/>
              <a:gd name="connsiteX60" fmla="*/ 195262 w 1000125"/>
              <a:gd name="connsiteY60" fmla="*/ 400050 h 1157390"/>
              <a:gd name="connsiteX61" fmla="*/ 204787 w 1000125"/>
              <a:gd name="connsiteY61" fmla="*/ 342900 h 1157390"/>
              <a:gd name="connsiteX62" fmla="*/ 209550 w 1000125"/>
              <a:gd name="connsiteY62" fmla="*/ 309562 h 1157390"/>
              <a:gd name="connsiteX63" fmla="*/ 219075 w 1000125"/>
              <a:gd name="connsiteY63" fmla="*/ 147637 h 1157390"/>
              <a:gd name="connsiteX64" fmla="*/ 228600 w 1000125"/>
              <a:gd name="connsiteY64" fmla="*/ 71437 h 1157390"/>
              <a:gd name="connsiteX65" fmla="*/ 238125 w 1000125"/>
              <a:gd name="connsiteY65" fmla="*/ 42862 h 1157390"/>
              <a:gd name="connsiteX66" fmla="*/ 266700 w 1000125"/>
              <a:gd name="connsiteY66" fmla="*/ 23812 h 1157390"/>
              <a:gd name="connsiteX67" fmla="*/ 300037 w 1000125"/>
              <a:gd name="connsiteY67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09637 w 1000125"/>
              <a:gd name="connsiteY18" fmla="*/ 309562 h 1157390"/>
              <a:gd name="connsiteX19" fmla="*/ 919162 w 1000125"/>
              <a:gd name="connsiteY19" fmla="*/ 328612 h 1157390"/>
              <a:gd name="connsiteX20" fmla="*/ 942975 w 1000125"/>
              <a:gd name="connsiteY20" fmla="*/ 400050 h 1157390"/>
              <a:gd name="connsiteX21" fmla="*/ 971550 w 1000125"/>
              <a:gd name="connsiteY21" fmla="*/ 500062 h 1157390"/>
              <a:gd name="connsiteX22" fmla="*/ 990600 w 1000125"/>
              <a:gd name="connsiteY22" fmla="*/ 566737 h 1157390"/>
              <a:gd name="connsiteX23" fmla="*/ 1000125 w 1000125"/>
              <a:gd name="connsiteY23" fmla="*/ 595312 h 1157390"/>
              <a:gd name="connsiteX24" fmla="*/ 1000125 w 1000125"/>
              <a:gd name="connsiteY24" fmla="*/ 685800 h 1157390"/>
              <a:gd name="connsiteX25" fmla="*/ 976312 w 1000125"/>
              <a:gd name="connsiteY25" fmla="*/ 762000 h 1157390"/>
              <a:gd name="connsiteX26" fmla="*/ 933450 w 1000125"/>
              <a:gd name="connsiteY26" fmla="*/ 790575 h 1157390"/>
              <a:gd name="connsiteX27" fmla="*/ 871537 w 1000125"/>
              <a:gd name="connsiteY27" fmla="*/ 814387 h 1157390"/>
              <a:gd name="connsiteX28" fmla="*/ 814387 w 1000125"/>
              <a:gd name="connsiteY28" fmla="*/ 833437 h 1157390"/>
              <a:gd name="connsiteX29" fmla="*/ 785812 w 1000125"/>
              <a:gd name="connsiteY29" fmla="*/ 842962 h 1157390"/>
              <a:gd name="connsiteX30" fmla="*/ 681037 w 1000125"/>
              <a:gd name="connsiteY30" fmla="*/ 852487 h 1157390"/>
              <a:gd name="connsiteX31" fmla="*/ 647700 w 1000125"/>
              <a:gd name="connsiteY31" fmla="*/ 876300 h 1157390"/>
              <a:gd name="connsiteX32" fmla="*/ 576262 w 1000125"/>
              <a:gd name="connsiteY32" fmla="*/ 928687 h 1157390"/>
              <a:gd name="connsiteX33" fmla="*/ 519112 w 1000125"/>
              <a:gd name="connsiteY33" fmla="*/ 985837 h 1157390"/>
              <a:gd name="connsiteX34" fmla="*/ 485775 w 1000125"/>
              <a:gd name="connsiteY34" fmla="*/ 1023937 h 1157390"/>
              <a:gd name="connsiteX35" fmla="*/ 461962 w 1000125"/>
              <a:gd name="connsiteY35" fmla="*/ 1052512 h 1157390"/>
              <a:gd name="connsiteX36" fmla="*/ 433387 w 1000125"/>
              <a:gd name="connsiteY36" fmla="*/ 1071562 h 1157390"/>
              <a:gd name="connsiteX37" fmla="*/ 381000 w 1000125"/>
              <a:gd name="connsiteY37" fmla="*/ 1109662 h 1157390"/>
              <a:gd name="connsiteX38" fmla="*/ 338137 w 1000125"/>
              <a:gd name="connsiteY38" fmla="*/ 1128712 h 1157390"/>
              <a:gd name="connsiteX39" fmla="*/ 309562 w 1000125"/>
              <a:gd name="connsiteY39" fmla="*/ 1138237 h 1157390"/>
              <a:gd name="connsiteX40" fmla="*/ 280987 w 1000125"/>
              <a:gd name="connsiteY40" fmla="*/ 1147762 h 1157390"/>
              <a:gd name="connsiteX41" fmla="*/ 200025 w 1000125"/>
              <a:gd name="connsiteY41" fmla="*/ 1157287 h 1157390"/>
              <a:gd name="connsiteX42" fmla="*/ 171450 w 1000125"/>
              <a:gd name="connsiteY42" fmla="*/ 1152525 h 1157390"/>
              <a:gd name="connsiteX43" fmla="*/ 114300 w 1000125"/>
              <a:gd name="connsiteY43" fmla="*/ 1128712 h 1157390"/>
              <a:gd name="connsiteX44" fmla="*/ 90487 w 1000125"/>
              <a:gd name="connsiteY44" fmla="*/ 1104900 h 1157390"/>
              <a:gd name="connsiteX45" fmla="*/ 61912 w 1000125"/>
              <a:gd name="connsiteY45" fmla="*/ 1047750 h 1157390"/>
              <a:gd name="connsiteX46" fmla="*/ 47625 w 1000125"/>
              <a:gd name="connsiteY46" fmla="*/ 1004887 h 1157390"/>
              <a:gd name="connsiteX47" fmla="*/ 28575 w 1000125"/>
              <a:gd name="connsiteY47" fmla="*/ 938212 h 1157390"/>
              <a:gd name="connsiteX48" fmla="*/ 19050 w 1000125"/>
              <a:gd name="connsiteY48" fmla="*/ 923925 h 1157390"/>
              <a:gd name="connsiteX49" fmla="*/ 0 w 1000125"/>
              <a:gd name="connsiteY49" fmla="*/ 785812 h 1157390"/>
              <a:gd name="connsiteX50" fmla="*/ 4762 w 1000125"/>
              <a:gd name="connsiteY50" fmla="*/ 704850 h 1157390"/>
              <a:gd name="connsiteX51" fmla="*/ 14287 w 1000125"/>
              <a:gd name="connsiteY51" fmla="*/ 676275 h 1157390"/>
              <a:gd name="connsiteX52" fmla="*/ 57150 w 1000125"/>
              <a:gd name="connsiteY52" fmla="*/ 623887 h 1157390"/>
              <a:gd name="connsiteX53" fmla="*/ 76200 w 1000125"/>
              <a:gd name="connsiteY53" fmla="*/ 600075 h 1157390"/>
              <a:gd name="connsiteX54" fmla="*/ 95250 w 1000125"/>
              <a:gd name="connsiteY54" fmla="*/ 571500 h 1157390"/>
              <a:gd name="connsiteX55" fmla="*/ 114300 w 1000125"/>
              <a:gd name="connsiteY55" fmla="*/ 542925 h 1157390"/>
              <a:gd name="connsiteX56" fmla="*/ 123825 w 1000125"/>
              <a:gd name="connsiteY56" fmla="*/ 528637 h 1157390"/>
              <a:gd name="connsiteX57" fmla="*/ 138112 w 1000125"/>
              <a:gd name="connsiteY57" fmla="*/ 519112 h 1157390"/>
              <a:gd name="connsiteX58" fmla="*/ 171450 w 1000125"/>
              <a:gd name="connsiteY58" fmla="*/ 471487 h 1157390"/>
              <a:gd name="connsiteX59" fmla="*/ 195262 w 1000125"/>
              <a:gd name="connsiteY59" fmla="*/ 400050 h 1157390"/>
              <a:gd name="connsiteX60" fmla="*/ 204787 w 1000125"/>
              <a:gd name="connsiteY60" fmla="*/ 342900 h 1157390"/>
              <a:gd name="connsiteX61" fmla="*/ 209550 w 1000125"/>
              <a:gd name="connsiteY61" fmla="*/ 309562 h 1157390"/>
              <a:gd name="connsiteX62" fmla="*/ 219075 w 1000125"/>
              <a:gd name="connsiteY62" fmla="*/ 147637 h 1157390"/>
              <a:gd name="connsiteX63" fmla="*/ 228600 w 1000125"/>
              <a:gd name="connsiteY63" fmla="*/ 71437 h 1157390"/>
              <a:gd name="connsiteX64" fmla="*/ 238125 w 1000125"/>
              <a:gd name="connsiteY64" fmla="*/ 42862 h 1157390"/>
              <a:gd name="connsiteX65" fmla="*/ 266700 w 1000125"/>
              <a:gd name="connsiteY65" fmla="*/ 23812 h 1157390"/>
              <a:gd name="connsiteX66" fmla="*/ 300037 w 1000125"/>
              <a:gd name="connsiteY66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09637 w 1000125"/>
              <a:gd name="connsiteY18" fmla="*/ 309562 h 1157390"/>
              <a:gd name="connsiteX19" fmla="*/ 942975 w 1000125"/>
              <a:gd name="connsiteY19" fmla="*/ 400050 h 1157390"/>
              <a:gd name="connsiteX20" fmla="*/ 971550 w 1000125"/>
              <a:gd name="connsiteY20" fmla="*/ 500062 h 1157390"/>
              <a:gd name="connsiteX21" fmla="*/ 990600 w 1000125"/>
              <a:gd name="connsiteY21" fmla="*/ 566737 h 1157390"/>
              <a:gd name="connsiteX22" fmla="*/ 1000125 w 1000125"/>
              <a:gd name="connsiteY22" fmla="*/ 595312 h 1157390"/>
              <a:gd name="connsiteX23" fmla="*/ 1000125 w 1000125"/>
              <a:gd name="connsiteY23" fmla="*/ 685800 h 1157390"/>
              <a:gd name="connsiteX24" fmla="*/ 976312 w 1000125"/>
              <a:gd name="connsiteY24" fmla="*/ 762000 h 1157390"/>
              <a:gd name="connsiteX25" fmla="*/ 933450 w 1000125"/>
              <a:gd name="connsiteY25" fmla="*/ 790575 h 1157390"/>
              <a:gd name="connsiteX26" fmla="*/ 871537 w 1000125"/>
              <a:gd name="connsiteY26" fmla="*/ 814387 h 1157390"/>
              <a:gd name="connsiteX27" fmla="*/ 814387 w 1000125"/>
              <a:gd name="connsiteY27" fmla="*/ 833437 h 1157390"/>
              <a:gd name="connsiteX28" fmla="*/ 785812 w 1000125"/>
              <a:gd name="connsiteY28" fmla="*/ 842962 h 1157390"/>
              <a:gd name="connsiteX29" fmla="*/ 681037 w 1000125"/>
              <a:gd name="connsiteY29" fmla="*/ 852487 h 1157390"/>
              <a:gd name="connsiteX30" fmla="*/ 647700 w 1000125"/>
              <a:gd name="connsiteY30" fmla="*/ 876300 h 1157390"/>
              <a:gd name="connsiteX31" fmla="*/ 576262 w 1000125"/>
              <a:gd name="connsiteY31" fmla="*/ 928687 h 1157390"/>
              <a:gd name="connsiteX32" fmla="*/ 519112 w 1000125"/>
              <a:gd name="connsiteY32" fmla="*/ 985837 h 1157390"/>
              <a:gd name="connsiteX33" fmla="*/ 485775 w 1000125"/>
              <a:gd name="connsiteY33" fmla="*/ 1023937 h 1157390"/>
              <a:gd name="connsiteX34" fmla="*/ 461962 w 1000125"/>
              <a:gd name="connsiteY34" fmla="*/ 1052512 h 1157390"/>
              <a:gd name="connsiteX35" fmla="*/ 433387 w 1000125"/>
              <a:gd name="connsiteY35" fmla="*/ 1071562 h 1157390"/>
              <a:gd name="connsiteX36" fmla="*/ 381000 w 1000125"/>
              <a:gd name="connsiteY36" fmla="*/ 1109662 h 1157390"/>
              <a:gd name="connsiteX37" fmla="*/ 338137 w 1000125"/>
              <a:gd name="connsiteY37" fmla="*/ 1128712 h 1157390"/>
              <a:gd name="connsiteX38" fmla="*/ 309562 w 1000125"/>
              <a:gd name="connsiteY38" fmla="*/ 1138237 h 1157390"/>
              <a:gd name="connsiteX39" fmla="*/ 280987 w 1000125"/>
              <a:gd name="connsiteY39" fmla="*/ 1147762 h 1157390"/>
              <a:gd name="connsiteX40" fmla="*/ 200025 w 1000125"/>
              <a:gd name="connsiteY40" fmla="*/ 1157287 h 1157390"/>
              <a:gd name="connsiteX41" fmla="*/ 171450 w 1000125"/>
              <a:gd name="connsiteY41" fmla="*/ 1152525 h 1157390"/>
              <a:gd name="connsiteX42" fmla="*/ 114300 w 1000125"/>
              <a:gd name="connsiteY42" fmla="*/ 1128712 h 1157390"/>
              <a:gd name="connsiteX43" fmla="*/ 90487 w 1000125"/>
              <a:gd name="connsiteY43" fmla="*/ 1104900 h 1157390"/>
              <a:gd name="connsiteX44" fmla="*/ 61912 w 1000125"/>
              <a:gd name="connsiteY44" fmla="*/ 1047750 h 1157390"/>
              <a:gd name="connsiteX45" fmla="*/ 47625 w 1000125"/>
              <a:gd name="connsiteY45" fmla="*/ 1004887 h 1157390"/>
              <a:gd name="connsiteX46" fmla="*/ 28575 w 1000125"/>
              <a:gd name="connsiteY46" fmla="*/ 938212 h 1157390"/>
              <a:gd name="connsiteX47" fmla="*/ 19050 w 1000125"/>
              <a:gd name="connsiteY47" fmla="*/ 923925 h 1157390"/>
              <a:gd name="connsiteX48" fmla="*/ 0 w 1000125"/>
              <a:gd name="connsiteY48" fmla="*/ 785812 h 1157390"/>
              <a:gd name="connsiteX49" fmla="*/ 4762 w 1000125"/>
              <a:gd name="connsiteY49" fmla="*/ 704850 h 1157390"/>
              <a:gd name="connsiteX50" fmla="*/ 14287 w 1000125"/>
              <a:gd name="connsiteY50" fmla="*/ 676275 h 1157390"/>
              <a:gd name="connsiteX51" fmla="*/ 57150 w 1000125"/>
              <a:gd name="connsiteY51" fmla="*/ 623887 h 1157390"/>
              <a:gd name="connsiteX52" fmla="*/ 76200 w 1000125"/>
              <a:gd name="connsiteY52" fmla="*/ 600075 h 1157390"/>
              <a:gd name="connsiteX53" fmla="*/ 95250 w 1000125"/>
              <a:gd name="connsiteY53" fmla="*/ 571500 h 1157390"/>
              <a:gd name="connsiteX54" fmla="*/ 114300 w 1000125"/>
              <a:gd name="connsiteY54" fmla="*/ 542925 h 1157390"/>
              <a:gd name="connsiteX55" fmla="*/ 123825 w 1000125"/>
              <a:gd name="connsiteY55" fmla="*/ 528637 h 1157390"/>
              <a:gd name="connsiteX56" fmla="*/ 138112 w 1000125"/>
              <a:gd name="connsiteY56" fmla="*/ 519112 h 1157390"/>
              <a:gd name="connsiteX57" fmla="*/ 171450 w 1000125"/>
              <a:gd name="connsiteY57" fmla="*/ 471487 h 1157390"/>
              <a:gd name="connsiteX58" fmla="*/ 195262 w 1000125"/>
              <a:gd name="connsiteY58" fmla="*/ 400050 h 1157390"/>
              <a:gd name="connsiteX59" fmla="*/ 204787 w 1000125"/>
              <a:gd name="connsiteY59" fmla="*/ 342900 h 1157390"/>
              <a:gd name="connsiteX60" fmla="*/ 209550 w 1000125"/>
              <a:gd name="connsiteY60" fmla="*/ 309562 h 1157390"/>
              <a:gd name="connsiteX61" fmla="*/ 219075 w 1000125"/>
              <a:gd name="connsiteY61" fmla="*/ 147637 h 1157390"/>
              <a:gd name="connsiteX62" fmla="*/ 228600 w 1000125"/>
              <a:gd name="connsiteY62" fmla="*/ 71437 h 1157390"/>
              <a:gd name="connsiteX63" fmla="*/ 238125 w 1000125"/>
              <a:gd name="connsiteY63" fmla="*/ 42862 h 1157390"/>
              <a:gd name="connsiteX64" fmla="*/ 266700 w 1000125"/>
              <a:gd name="connsiteY64" fmla="*/ 23812 h 1157390"/>
              <a:gd name="connsiteX65" fmla="*/ 300037 w 1000125"/>
              <a:gd name="connsiteY65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04875 w 1000125"/>
              <a:gd name="connsiteY17" fmla="*/ 295275 h 1157390"/>
              <a:gd name="connsiteX18" fmla="*/ 942975 w 1000125"/>
              <a:gd name="connsiteY18" fmla="*/ 400050 h 1157390"/>
              <a:gd name="connsiteX19" fmla="*/ 971550 w 1000125"/>
              <a:gd name="connsiteY19" fmla="*/ 500062 h 1157390"/>
              <a:gd name="connsiteX20" fmla="*/ 990600 w 1000125"/>
              <a:gd name="connsiteY20" fmla="*/ 566737 h 1157390"/>
              <a:gd name="connsiteX21" fmla="*/ 1000125 w 1000125"/>
              <a:gd name="connsiteY21" fmla="*/ 595312 h 1157390"/>
              <a:gd name="connsiteX22" fmla="*/ 1000125 w 1000125"/>
              <a:gd name="connsiteY22" fmla="*/ 685800 h 1157390"/>
              <a:gd name="connsiteX23" fmla="*/ 976312 w 1000125"/>
              <a:gd name="connsiteY23" fmla="*/ 762000 h 1157390"/>
              <a:gd name="connsiteX24" fmla="*/ 933450 w 1000125"/>
              <a:gd name="connsiteY24" fmla="*/ 790575 h 1157390"/>
              <a:gd name="connsiteX25" fmla="*/ 871537 w 1000125"/>
              <a:gd name="connsiteY25" fmla="*/ 814387 h 1157390"/>
              <a:gd name="connsiteX26" fmla="*/ 814387 w 1000125"/>
              <a:gd name="connsiteY26" fmla="*/ 833437 h 1157390"/>
              <a:gd name="connsiteX27" fmla="*/ 785812 w 1000125"/>
              <a:gd name="connsiteY27" fmla="*/ 842962 h 1157390"/>
              <a:gd name="connsiteX28" fmla="*/ 681037 w 1000125"/>
              <a:gd name="connsiteY28" fmla="*/ 852487 h 1157390"/>
              <a:gd name="connsiteX29" fmla="*/ 647700 w 1000125"/>
              <a:gd name="connsiteY29" fmla="*/ 876300 h 1157390"/>
              <a:gd name="connsiteX30" fmla="*/ 576262 w 1000125"/>
              <a:gd name="connsiteY30" fmla="*/ 928687 h 1157390"/>
              <a:gd name="connsiteX31" fmla="*/ 519112 w 1000125"/>
              <a:gd name="connsiteY31" fmla="*/ 985837 h 1157390"/>
              <a:gd name="connsiteX32" fmla="*/ 485775 w 1000125"/>
              <a:gd name="connsiteY32" fmla="*/ 1023937 h 1157390"/>
              <a:gd name="connsiteX33" fmla="*/ 461962 w 1000125"/>
              <a:gd name="connsiteY33" fmla="*/ 1052512 h 1157390"/>
              <a:gd name="connsiteX34" fmla="*/ 433387 w 1000125"/>
              <a:gd name="connsiteY34" fmla="*/ 1071562 h 1157390"/>
              <a:gd name="connsiteX35" fmla="*/ 381000 w 1000125"/>
              <a:gd name="connsiteY35" fmla="*/ 1109662 h 1157390"/>
              <a:gd name="connsiteX36" fmla="*/ 338137 w 1000125"/>
              <a:gd name="connsiteY36" fmla="*/ 1128712 h 1157390"/>
              <a:gd name="connsiteX37" fmla="*/ 309562 w 1000125"/>
              <a:gd name="connsiteY37" fmla="*/ 1138237 h 1157390"/>
              <a:gd name="connsiteX38" fmla="*/ 280987 w 1000125"/>
              <a:gd name="connsiteY38" fmla="*/ 1147762 h 1157390"/>
              <a:gd name="connsiteX39" fmla="*/ 200025 w 1000125"/>
              <a:gd name="connsiteY39" fmla="*/ 1157287 h 1157390"/>
              <a:gd name="connsiteX40" fmla="*/ 171450 w 1000125"/>
              <a:gd name="connsiteY40" fmla="*/ 1152525 h 1157390"/>
              <a:gd name="connsiteX41" fmla="*/ 114300 w 1000125"/>
              <a:gd name="connsiteY41" fmla="*/ 1128712 h 1157390"/>
              <a:gd name="connsiteX42" fmla="*/ 90487 w 1000125"/>
              <a:gd name="connsiteY42" fmla="*/ 1104900 h 1157390"/>
              <a:gd name="connsiteX43" fmla="*/ 61912 w 1000125"/>
              <a:gd name="connsiteY43" fmla="*/ 1047750 h 1157390"/>
              <a:gd name="connsiteX44" fmla="*/ 47625 w 1000125"/>
              <a:gd name="connsiteY44" fmla="*/ 1004887 h 1157390"/>
              <a:gd name="connsiteX45" fmla="*/ 28575 w 1000125"/>
              <a:gd name="connsiteY45" fmla="*/ 938212 h 1157390"/>
              <a:gd name="connsiteX46" fmla="*/ 19050 w 1000125"/>
              <a:gd name="connsiteY46" fmla="*/ 923925 h 1157390"/>
              <a:gd name="connsiteX47" fmla="*/ 0 w 1000125"/>
              <a:gd name="connsiteY47" fmla="*/ 785812 h 1157390"/>
              <a:gd name="connsiteX48" fmla="*/ 4762 w 1000125"/>
              <a:gd name="connsiteY48" fmla="*/ 704850 h 1157390"/>
              <a:gd name="connsiteX49" fmla="*/ 14287 w 1000125"/>
              <a:gd name="connsiteY49" fmla="*/ 676275 h 1157390"/>
              <a:gd name="connsiteX50" fmla="*/ 57150 w 1000125"/>
              <a:gd name="connsiteY50" fmla="*/ 623887 h 1157390"/>
              <a:gd name="connsiteX51" fmla="*/ 76200 w 1000125"/>
              <a:gd name="connsiteY51" fmla="*/ 600075 h 1157390"/>
              <a:gd name="connsiteX52" fmla="*/ 95250 w 1000125"/>
              <a:gd name="connsiteY52" fmla="*/ 571500 h 1157390"/>
              <a:gd name="connsiteX53" fmla="*/ 114300 w 1000125"/>
              <a:gd name="connsiteY53" fmla="*/ 542925 h 1157390"/>
              <a:gd name="connsiteX54" fmla="*/ 123825 w 1000125"/>
              <a:gd name="connsiteY54" fmla="*/ 528637 h 1157390"/>
              <a:gd name="connsiteX55" fmla="*/ 138112 w 1000125"/>
              <a:gd name="connsiteY55" fmla="*/ 519112 h 1157390"/>
              <a:gd name="connsiteX56" fmla="*/ 171450 w 1000125"/>
              <a:gd name="connsiteY56" fmla="*/ 471487 h 1157390"/>
              <a:gd name="connsiteX57" fmla="*/ 195262 w 1000125"/>
              <a:gd name="connsiteY57" fmla="*/ 400050 h 1157390"/>
              <a:gd name="connsiteX58" fmla="*/ 204787 w 1000125"/>
              <a:gd name="connsiteY58" fmla="*/ 342900 h 1157390"/>
              <a:gd name="connsiteX59" fmla="*/ 209550 w 1000125"/>
              <a:gd name="connsiteY59" fmla="*/ 309562 h 1157390"/>
              <a:gd name="connsiteX60" fmla="*/ 219075 w 1000125"/>
              <a:gd name="connsiteY60" fmla="*/ 147637 h 1157390"/>
              <a:gd name="connsiteX61" fmla="*/ 228600 w 1000125"/>
              <a:gd name="connsiteY61" fmla="*/ 71437 h 1157390"/>
              <a:gd name="connsiteX62" fmla="*/ 238125 w 1000125"/>
              <a:gd name="connsiteY62" fmla="*/ 42862 h 1157390"/>
              <a:gd name="connsiteX63" fmla="*/ 266700 w 1000125"/>
              <a:gd name="connsiteY63" fmla="*/ 23812 h 1157390"/>
              <a:gd name="connsiteX64" fmla="*/ 300037 w 1000125"/>
              <a:gd name="connsiteY64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885825 w 1000125"/>
              <a:gd name="connsiteY15" fmla="*/ 238125 h 1157390"/>
              <a:gd name="connsiteX16" fmla="*/ 900112 w 1000125"/>
              <a:gd name="connsiteY16" fmla="*/ 280987 h 1157390"/>
              <a:gd name="connsiteX17" fmla="*/ 942975 w 1000125"/>
              <a:gd name="connsiteY17" fmla="*/ 400050 h 1157390"/>
              <a:gd name="connsiteX18" fmla="*/ 971550 w 1000125"/>
              <a:gd name="connsiteY18" fmla="*/ 500062 h 1157390"/>
              <a:gd name="connsiteX19" fmla="*/ 990600 w 1000125"/>
              <a:gd name="connsiteY19" fmla="*/ 566737 h 1157390"/>
              <a:gd name="connsiteX20" fmla="*/ 1000125 w 1000125"/>
              <a:gd name="connsiteY20" fmla="*/ 595312 h 1157390"/>
              <a:gd name="connsiteX21" fmla="*/ 1000125 w 1000125"/>
              <a:gd name="connsiteY21" fmla="*/ 685800 h 1157390"/>
              <a:gd name="connsiteX22" fmla="*/ 976312 w 1000125"/>
              <a:gd name="connsiteY22" fmla="*/ 762000 h 1157390"/>
              <a:gd name="connsiteX23" fmla="*/ 933450 w 1000125"/>
              <a:gd name="connsiteY23" fmla="*/ 790575 h 1157390"/>
              <a:gd name="connsiteX24" fmla="*/ 871537 w 1000125"/>
              <a:gd name="connsiteY24" fmla="*/ 814387 h 1157390"/>
              <a:gd name="connsiteX25" fmla="*/ 814387 w 1000125"/>
              <a:gd name="connsiteY25" fmla="*/ 833437 h 1157390"/>
              <a:gd name="connsiteX26" fmla="*/ 785812 w 1000125"/>
              <a:gd name="connsiteY26" fmla="*/ 842962 h 1157390"/>
              <a:gd name="connsiteX27" fmla="*/ 681037 w 1000125"/>
              <a:gd name="connsiteY27" fmla="*/ 852487 h 1157390"/>
              <a:gd name="connsiteX28" fmla="*/ 647700 w 1000125"/>
              <a:gd name="connsiteY28" fmla="*/ 876300 h 1157390"/>
              <a:gd name="connsiteX29" fmla="*/ 576262 w 1000125"/>
              <a:gd name="connsiteY29" fmla="*/ 928687 h 1157390"/>
              <a:gd name="connsiteX30" fmla="*/ 519112 w 1000125"/>
              <a:gd name="connsiteY30" fmla="*/ 985837 h 1157390"/>
              <a:gd name="connsiteX31" fmla="*/ 485775 w 1000125"/>
              <a:gd name="connsiteY31" fmla="*/ 1023937 h 1157390"/>
              <a:gd name="connsiteX32" fmla="*/ 461962 w 1000125"/>
              <a:gd name="connsiteY32" fmla="*/ 1052512 h 1157390"/>
              <a:gd name="connsiteX33" fmla="*/ 433387 w 1000125"/>
              <a:gd name="connsiteY33" fmla="*/ 1071562 h 1157390"/>
              <a:gd name="connsiteX34" fmla="*/ 381000 w 1000125"/>
              <a:gd name="connsiteY34" fmla="*/ 1109662 h 1157390"/>
              <a:gd name="connsiteX35" fmla="*/ 338137 w 1000125"/>
              <a:gd name="connsiteY35" fmla="*/ 1128712 h 1157390"/>
              <a:gd name="connsiteX36" fmla="*/ 309562 w 1000125"/>
              <a:gd name="connsiteY36" fmla="*/ 1138237 h 1157390"/>
              <a:gd name="connsiteX37" fmla="*/ 280987 w 1000125"/>
              <a:gd name="connsiteY37" fmla="*/ 1147762 h 1157390"/>
              <a:gd name="connsiteX38" fmla="*/ 200025 w 1000125"/>
              <a:gd name="connsiteY38" fmla="*/ 1157287 h 1157390"/>
              <a:gd name="connsiteX39" fmla="*/ 171450 w 1000125"/>
              <a:gd name="connsiteY39" fmla="*/ 1152525 h 1157390"/>
              <a:gd name="connsiteX40" fmla="*/ 114300 w 1000125"/>
              <a:gd name="connsiteY40" fmla="*/ 1128712 h 1157390"/>
              <a:gd name="connsiteX41" fmla="*/ 90487 w 1000125"/>
              <a:gd name="connsiteY41" fmla="*/ 1104900 h 1157390"/>
              <a:gd name="connsiteX42" fmla="*/ 61912 w 1000125"/>
              <a:gd name="connsiteY42" fmla="*/ 1047750 h 1157390"/>
              <a:gd name="connsiteX43" fmla="*/ 47625 w 1000125"/>
              <a:gd name="connsiteY43" fmla="*/ 1004887 h 1157390"/>
              <a:gd name="connsiteX44" fmla="*/ 28575 w 1000125"/>
              <a:gd name="connsiteY44" fmla="*/ 938212 h 1157390"/>
              <a:gd name="connsiteX45" fmla="*/ 19050 w 1000125"/>
              <a:gd name="connsiteY45" fmla="*/ 923925 h 1157390"/>
              <a:gd name="connsiteX46" fmla="*/ 0 w 1000125"/>
              <a:gd name="connsiteY46" fmla="*/ 785812 h 1157390"/>
              <a:gd name="connsiteX47" fmla="*/ 4762 w 1000125"/>
              <a:gd name="connsiteY47" fmla="*/ 704850 h 1157390"/>
              <a:gd name="connsiteX48" fmla="*/ 14287 w 1000125"/>
              <a:gd name="connsiteY48" fmla="*/ 676275 h 1157390"/>
              <a:gd name="connsiteX49" fmla="*/ 57150 w 1000125"/>
              <a:gd name="connsiteY49" fmla="*/ 623887 h 1157390"/>
              <a:gd name="connsiteX50" fmla="*/ 76200 w 1000125"/>
              <a:gd name="connsiteY50" fmla="*/ 600075 h 1157390"/>
              <a:gd name="connsiteX51" fmla="*/ 95250 w 1000125"/>
              <a:gd name="connsiteY51" fmla="*/ 571500 h 1157390"/>
              <a:gd name="connsiteX52" fmla="*/ 114300 w 1000125"/>
              <a:gd name="connsiteY52" fmla="*/ 542925 h 1157390"/>
              <a:gd name="connsiteX53" fmla="*/ 123825 w 1000125"/>
              <a:gd name="connsiteY53" fmla="*/ 528637 h 1157390"/>
              <a:gd name="connsiteX54" fmla="*/ 138112 w 1000125"/>
              <a:gd name="connsiteY54" fmla="*/ 519112 h 1157390"/>
              <a:gd name="connsiteX55" fmla="*/ 171450 w 1000125"/>
              <a:gd name="connsiteY55" fmla="*/ 471487 h 1157390"/>
              <a:gd name="connsiteX56" fmla="*/ 195262 w 1000125"/>
              <a:gd name="connsiteY56" fmla="*/ 400050 h 1157390"/>
              <a:gd name="connsiteX57" fmla="*/ 204787 w 1000125"/>
              <a:gd name="connsiteY57" fmla="*/ 342900 h 1157390"/>
              <a:gd name="connsiteX58" fmla="*/ 209550 w 1000125"/>
              <a:gd name="connsiteY58" fmla="*/ 309562 h 1157390"/>
              <a:gd name="connsiteX59" fmla="*/ 219075 w 1000125"/>
              <a:gd name="connsiteY59" fmla="*/ 147637 h 1157390"/>
              <a:gd name="connsiteX60" fmla="*/ 228600 w 1000125"/>
              <a:gd name="connsiteY60" fmla="*/ 71437 h 1157390"/>
              <a:gd name="connsiteX61" fmla="*/ 238125 w 1000125"/>
              <a:gd name="connsiteY61" fmla="*/ 42862 h 1157390"/>
              <a:gd name="connsiteX62" fmla="*/ 266700 w 1000125"/>
              <a:gd name="connsiteY62" fmla="*/ 23812 h 1157390"/>
              <a:gd name="connsiteX63" fmla="*/ 300037 w 1000125"/>
              <a:gd name="connsiteY63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52487 w 1000125"/>
              <a:gd name="connsiteY13" fmla="*/ 166687 h 1157390"/>
              <a:gd name="connsiteX14" fmla="*/ 866775 w 1000125"/>
              <a:gd name="connsiteY14" fmla="*/ 195262 h 1157390"/>
              <a:gd name="connsiteX15" fmla="*/ 900112 w 1000125"/>
              <a:gd name="connsiteY15" fmla="*/ 280987 h 1157390"/>
              <a:gd name="connsiteX16" fmla="*/ 942975 w 1000125"/>
              <a:gd name="connsiteY16" fmla="*/ 400050 h 1157390"/>
              <a:gd name="connsiteX17" fmla="*/ 971550 w 1000125"/>
              <a:gd name="connsiteY17" fmla="*/ 500062 h 1157390"/>
              <a:gd name="connsiteX18" fmla="*/ 990600 w 1000125"/>
              <a:gd name="connsiteY18" fmla="*/ 566737 h 1157390"/>
              <a:gd name="connsiteX19" fmla="*/ 1000125 w 1000125"/>
              <a:gd name="connsiteY19" fmla="*/ 595312 h 1157390"/>
              <a:gd name="connsiteX20" fmla="*/ 1000125 w 1000125"/>
              <a:gd name="connsiteY20" fmla="*/ 685800 h 1157390"/>
              <a:gd name="connsiteX21" fmla="*/ 976312 w 1000125"/>
              <a:gd name="connsiteY21" fmla="*/ 762000 h 1157390"/>
              <a:gd name="connsiteX22" fmla="*/ 933450 w 1000125"/>
              <a:gd name="connsiteY22" fmla="*/ 790575 h 1157390"/>
              <a:gd name="connsiteX23" fmla="*/ 871537 w 1000125"/>
              <a:gd name="connsiteY23" fmla="*/ 814387 h 1157390"/>
              <a:gd name="connsiteX24" fmla="*/ 814387 w 1000125"/>
              <a:gd name="connsiteY24" fmla="*/ 833437 h 1157390"/>
              <a:gd name="connsiteX25" fmla="*/ 785812 w 1000125"/>
              <a:gd name="connsiteY25" fmla="*/ 842962 h 1157390"/>
              <a:gd name="connsiteX26" fmla="*/ 681037 w 1000125"/>
              <a:gd name="connsiteY26" fmla="*/ 852487 h 1157390"/>
              <a:gd name="connsiteX27" fmla="*/ 647700 w 1000125"/>
              <a:gd name="connsiteY27" fmla="*/ 876300 h 1157390"/>
              <a:gd name="connsiteX28" fmla="*/ 576262 w 1000125"/>
              <a:gd name="connsiteY28" fmla="*/ 928687 h 1157390"/>
              <a:gd name="connsiteX29" fmla="*/ 519112 w 1000125"/>
              <a:gd name="connsiteY29" fmla="*/ 985837 h 1157390"/>
              <a:gd name="connsiteX30" fmla="*/ 485775 w 1000125"/>
              <a:gd name="connsiteY30" fmla="*/ 1023937 h 1157390"/>
              <a:gd name="connsiteX31" fmla="*/ 461962 w 1000125"/>
              <a:gd name="connsiteY31" fmla="*/ 1052512 h 1157390"/>
              <a:gd name="connsiteX32" fmla="*/ 433387 w 1000125"/>
              <a:gd name="connsiteY32" fmla="*/ 1071562 h 1157390"/>
              <a:gd name="connsiteX33" fmla="*/ 381000 w 1000125"/>
              <a:gd name="connsiteY33" fmla="*/ 1109662 h 1157390"/>
              <a:gd name="connsiteX34" fmla="*/ 338137 w 1000125"/>
              <a:gd name="connsiteY34" fmla="*/ 1128712 h 1157390"/>
              <a:gd name="connsiteX35" fmla="*/ 309562 w 1000125"/>
              <a:gd name="connsiteY35" fmla="*/ 1138237 h 1157390"/>
              <a:gd name="connsiteX36" fmla="*/ 280987 w 1000125"/>
              <a:gd name="connsiteY36" fmla="*/ 1147762 h 1157390"/>
              <a:gd name="connsiteX37" fmla="*/ 200025 w 1000125"/>
              <a:gd name="connsiteY37" fmla="*/ 1157287 h 1157390"/>
              <a:gd name="connsiteX38" fmla="*/ 171450 w 1000125"/>
              <a:gd name="connsiteY38" fmla="*/ 1152525 h 1157390"/>
              <a:gd name="connsiteX39" fmla="*/ 114300 w 1000125"/>
              <a:gd name="connsiteY39" fmla="*/ 1128712 h 1157390"/>
              <a:gd name="connsiteX40" fmla="*/ 90487 w 1000125"/>
              <a:gd name="connsiteY40" fmla="*/ 1104900 h 1157390"/>
              <a:gd name="connsiteX41" fmla="*/ 61912 w 1000125"/>
              <a:gd name="connsiteY41" fmla="*/ 1047750 h 1157390"/>
              <a:gd name="connsiteX42" fmla="*/ 47625 w 1000125"/>
              <a:gd name="connsiteY42" fmla="*/ 1004887 h 1157390"/>
              <a:gd name="connsiteX43" fmla="*/ 28575 w 1000125"/>
              <a:gd name="connsiteY43" fmla="*/ 938212 h 1157390"/>
              <a:gd name="connsiteX44" fmla="*/ 19050 w 1000125"/>
              <a:gd name="connsiteY44" fmla="*/ 923925 h 1157390"/>
              <a:gd name="connsiteX45" fmla="*/ 0 w 1000125"/>
              <a:gd name="connsiteY45" fmla="*/ 785812 h 1157390"/>
              <a:gd name="connsiteX46" fmla="*/ 4762 w 1000125"/>
              <a:gd name="connsiteY46" fmla="*/ 704850 h 1157390"/>
              <a:gd name="connsiteX47" fmla="*/ 14287 w 1000125"/>
              <a:gd name="connsiteY47" fmla="*/ 676275 h 1157390"/>
              <a:gd name="connsiteX48" fmla="*/ 57150 w 1000125"/>
              <a:gd name="connsiteY48" fmla="*/ 623887 h 1157390"/>
              <a:gd name="connsiteX49" fmla="*/ 76200 w 1000125"/>
              <a:gd name="connsiteY49" fmla="*/ 600075 h 1157390"/>
              <a:gd name="connsiteX50" fmla="*/ 95250 w 1000125"/>
              <a:gd name="connsiteY50" fmla="*/ 571500 h 1157390"/>
              <a:gd name="connsiteX51" fmla="*/ 114300 w 1000125"/>
              <a:gd name="connsiteY51" fmla="*/ 542925 h 1157390"/>
              <a:gd name="connsiteX52" fmla="*/ 123825 w 1000125"/>
              <a:gd name="connsiteY52" fmla="*/ 528637 h 1157390"/>
              <a:gd name="connsiteX53" fmla="*/ 138112 w 1000125"/>
              <a:gd name="connsiteY53" fmla="*/ 519112 h 1157390"/>
              <a:gd name="connsiteX54" fmla="*/ 171450 w 1000125"/>
              <a:gd name="connsiteY54" fmla="*/ 471487 h 1157390"/>
              <a:gd name="connsiteX55" fmla="*/ 195262 w 1000125"/>
              <a:gd name="connsiteY55" fmla="*/ 400050 h 1157390"/>
              <a:gd name="connsiteX56" fmla="*/ 204787 w 1000125"/>
              <a:gd name="connsiteY56" fmla="*/ 342900 h 1157390"/>
              <a:gd name="connsiteX57" fmla="*/ 209550 w 1000125"/>
              <a:gd name="connsiteY57" fmla="*/ 309562 h 1157390"/>
              <a:gd name="connsiteX58" fmla="*/ 219075 w 1000125"/>
              <a:gd name="connsiteY58" fmla="*/ 147637 h 1157390"/>
              <a:gd name="connsiteX59" fmla="*/ 228600 w 1000125"/>
              <a:gd name="connsiteY59" fmla="*/ 71437 h 1157390"/>
              <a:gd name="connsiteX60" fmla="*/ 238125 w 1000125"/>
              <a:gd name="connsiteY60" fmla="*/ 42862 h 1157390"/>
              <a:gd name="connsiteX61" fmla="*/ 266700 w 1000125"/>
              <a:gd name="connsiteY61" fmla="*/ 23812 h 1157390"/>
              <a:gd name="connsiteX62" fmla="*/ 300037 w 1000125"/>
              <a:gd name="connsiteY62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19150 w 1000125"/>
              <a:gd name="connsiteY11" fmla="*/ 109537 h 1157390"/>
              <a:gd name="connsiteX12" fmla="*/ 838200 w 1000125"/>
              <a:gd name="connsiteY12" fmla="*/ 138112 h 1157390"/>
              <a:gd name="connsiteX13" fmla="*/ 866775 w 1000125"/>
              <a:gd name="connsiteY13" fmla="*/ 195262 h 1157390"/>
              <a:gd name="connsiteX14" fmla="*/ 900112 w 1000125"/>
              <a:gd name="connsiteY14" fmla="*/ 280987 h 1157390"/>
              <a:gd name="connsiteX15" fmla="*/ 942975 w 1000125"/>
              <a:gd name="connsiteY15" fmla="*/ 400050 h 1157390"/>
              <a:gd name="connsiteX16" fmla="*/ 971550 w 1000125"/>
              <a:gd name="connsiteY16" fmla="*/ 500062 h 1157390"/>
              <a:gd name="connsiteX17" fmla="*/ 990600 w 1000125"/>
              <a:gd name="connsiteY17" fmla="*/ 566737 h 1157390"/>
              <a:gd name="connsiteX18" fmla="*/ 1000125 w 1000125"/>
              <a:gd name="connsiteY18" fmla="*/ 595312 h 1157390"/>
              <a:gd name="connsiteX19" fmla="*/ 1000125 w 1000125"/>
              <a:gd name="connsiteY19" fmla="*/ 685800 h 1157390"/>
              <a:gd name="connsiteX20" fmla="*/ 976312 w 1000125"/>
              <a:gd name="connsiteY20" fmla="*/ 762000 h 1157390"/>
              <a:gd name="connsiteX21" fmla="*/ 933450 w 1000125"/>
              <a:gd name="connsiteY21" fmla="*/ 790575 h 1157390"/>
              <a:gd name="connsiteX22" fmla="*/ 871537 w 1000125"/>
              <a:gd name="connsiteY22" fmla="*/ 814387 h 1157390"/>
              <a:gd name="connsiteX23" fmla="*/ 814387 w 1000125"/>
              <a:gd name="connsiteY23" fmla="*/ 833437 h 1157390"/>
              <a:gd name="connsiteX24" fmla="*/ 785812 w 1000125"/>
              <a:gd name="connsiteY24" fmla="*/ 842962 h 1157390"/>
              <a:gd name="connsiteX25" fmla="*/ 681037 w 1000125"/>
              <a:gd name="connsiteY25" fmla="*/ 852487 h 1157390"/>
              <a:gd name="connsiteX26" fmla="*/ 647700 w 1000125"/>
              <a:gd name="connsiteY26" fmla="*/ 876300 h 1157390"/>
              <a:gd name="connsiteX27" fmla="*/ 576262 w 1000125"/>
              <a:gd name="connsiteY27" fmla="*/ 928687 h 1157390"/>
              <a:gd name="connsiteX28" fmla="*/ 519112 w 1000125"/>
              <a:gd name="connsiteY28" fmla="*/ 985837 h 1157390"/>
              <a:gd name="connsiteX29" fmla="*/ 485775 w 1000125"/>
              <a:gd name="connsiteY29" fmla="*/ 1023937 h 1157390"/>
              <a:gd name="connsiteX30" fmla="*/ 461962 w 1000125"/>
              <a:gd name="connsiteY30" fmla="*/ 1052512 h 1157390"/>
              <a:gd name="connsiteX31" fmla="*/ 433387 w 1000125"/>
              <a:gd name="connsiteY31" fmla="*/ 1071562 h 1157390"/>
              <a:gd name="connsiteX32" fmla="*/ 381000 w 1000125"/>
              <a:gd name="connsiteY32" fmla="*/ 1109662 h 1157390"/>
              <a:gd name="connsiteX33" fmla="*/ 338137 w 1000125"/>
              <a:gd name="connsiteY33" fmla="*/ 1128712 h 1157390"/>
              <a:gd name="connsiteX34" fmla="*/ 309562 w 1000125"/>
              <a:gd name="connsiteY34" fmla="*/ 1138237 h 1157390"/>
              <a:gd name="connsiteX35" fmla="*/ 280987 w 1000125"/>
              <a:gd name="connsiteY35" fmla="*/ 1147762 h 1157390"/>
              <a:gd name="connsiteX36" fmla="*/ 200025 w 1000125"/>
              <a:gd name="connsiteY36" fmla="*/ 1157287 h 1157390"/>
              <a:gd name="connsiteX37" fmla="*/ 171450 w 1000125"/>
              <a:gd name="connsiteY37" fmla="*/ 1152525 h 1157390"/>
              <a:gd name="connsiteX38" fmla="*/ 114300 w 1000125"/>
              <a:gd name="connsiteY38" fmla="*/ 1128712 h 1157390"/>
              <a:gd name="connsiteX39" fmla="*/ 90487 w 1000125"/>
              <a:gd name="connsiteY39" fmla="*/ 1104900 h 1157390"/>
              <a:gd name="connsiteX40" fmla="*/ 61912 w 1000125"/>
              <a:gd name="connsiteY40" fmla="*/ 1047750 h 1157390"/>
              <a:gd name="connsiteX41" fmla="*/ 47625 w 1000125"/>
              <a:gd name="connsiteY41" fmla="*/ 1004887 h 1157390"/>
              <a:gd name="connsiteX42" fmla="*/ 28575 w 1000125"/>
              <a:gd name="connsiteY42" fmla="*/ 938212 h 1157390"/>
              <a:gd name="connsiteX43" fmla="*/ 19050 w 1000125"/>
              <a:gd name="connsiteY43" fmla="*/ 923925 h 1157390"/>
              <a:gd name="connsiteX44" fmla="*/ 0 w 1000125"/>
              <a:gd name="connsiteY44" fmla="*/ 785812 h 1157390"/>
              <a:gd name="connsiteX45" fmla="*/ 4762 w 1000125"/>
              <a:gd name="connsiteY45" fmla="*/ 704850 h 1157390"/>
              <a:gd name="connsiteX46" fmla="*/ 14287 w 1000125"/>
              <a:gd name="connsiteY46" fmla="*/ 676275 h 1157390"/>
              <a:gd name="connsiteX47" fmla="*/ 57150 w 1000125"/>
              <a:gd name="connsiteY47" fmla="*/ 623887 h 1157390"/>
              <a:gd name="connsiteX48" fmla="*/ 76200 w 1000125"/>
              <a:gd name="connsiteY48" fmla="*/ 600075 h 1157390"/>
              <a:gd name="connsiteX49" fmla="*/ 95250 w 1000125"/>
              <a:gd name="connsiteY49" fmla="*/ 571500 h 1157390"/>
              <a:gd name="connsiteX50" fmla="*/ 114300 w 1000125"/>
              <a:gd name="connsiteY50" fmla="*/ 542925 h 1157390"/>
              <a:gd name="connsiteX51" fmla="*/ 123825 w 1000125"/>
              <a:gd name="connsiteY51" fmla="*/ 528637 h 1157390"/>
              <a:gd name="connsiteX52" fmla="*/ 138112 w 1000125"/>
              <a:gd name="connsiteY52" fmla="*/ 519112 h 1157390"/>
              <a:gd name="connsiteX53" fmla="*/ 171450 w 1000125"/>
              <a:gd name="connsiteY53" fmla="*/ 471487 h 1157390"/>
              <a:gd name="connsiteX54" fmla="*/ 195262 w 1000125"/>
              <a:gd name="connsiteY54" fmla="*/ 400050 h 1157390"/>
              <a:gd name="connsiteX55" fmla="*/ 204787 w 1000125"/>
              <a:gd name="connsiteY55" fmla="*/ 342900 h 1157390"/>
              <a:gd name="connsiteX56" fmla="*/ 209550 w 1000125"/>
              <a:gd name="connsiteY56" fmla="*/ 309562 h 1157390"/>
              <a:gd name="connsiteX57" fmla="*/ 219075 w 1000125"/>
              <a:gd name="connsiteY57" fmla="*/ 147637 h 1157390"/>
              <a:gd name="connsiteX58" fmla="*/ 228600 w 1000125"/>
              <a:gd name="connsiteY58" fmla="*/ 71437 h 1157390"/>
              <a:gd name="connsiteX59" fmla="*/ 238125 w 1000125"/>
              <a:gd name="connsiteY59" fmla="*/ 42862 h 1157390"/>
              <a:gd name="connsiteX60" fmla="*/ 266700 w 1000125"/>
              <a:gd name="connsiteY60" fmla="*/ 23812 h 1157390"/>
              <a:gd name="connsiteX61" fmla="*/ 300037 w 1000125"/>
              <a:gd name="connsiteY61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14387 w 1000125"/>
              <a:gd name="connsiteY10" fmla="*/ 95250 h 1157390"/>
              <a:gd name="connsiteX11" fmla="*/ 838200 w 1000125"/>
              <a:gd name="connsiteY11" fmla="*/ 138112 h 1157390"/>
              <a:gd name="connsiteX12" fmla="*/ 866775 w 1000125"/>
              <a:gd name="connsiteY12" fmla="*/ 195262 h 1157390"/>
              <a:gd name="connsiteX13" fmla="*/ 900112 w 1000125"/>
              <a:gd name="connsiteY13" fmla="*/ 280987 h 1157390"/>
              <a:gd name="connsiteX14" fmla="*/ 942975 w 1000125"/>
              <a:gd name="connsiteY14" fmla="*/ 400050 h 1157390"/>
              <a:gd name="connsiteX15" fmla="*/ 971550 w 1000125"/>
              <a:gd name="connsiteY15" fmla="*/ 500062 h 1157390"/>
              <a:gd name="connsiteX16" fmla="*/ 990600 w 1000125"/>
              <a:gd name="connsiteY16" fmla="*/ 566737 h 1157390"/>
              <a:gd name="connsiteX17" fmla="*/ 1000125 w 1000125"/>
              <a:gd name="connsiteY17" fmla="*/ 595312 h 1157390"/>
              <a:gd name="connsiteX18" fmla="*/ 1000125 w 1000125"/>
              <a:gd name="connsiteY18" fmla="*/ 685800 h 1157390"/>
              <a:gd name="connsiteX19" fmla="*/ 976312 w 1000125"/>
              <a:gd name="connsiteY19" fmla="*/ 762000 h 1157390"/>
              <a:gd name="connsiteX20" fmla="*/ 933450 w 1000125"/>
              <a:gd name="connsiteY20" fmla="*/ 790575 h 1157390"/>
              <a:gd name="connsiteX21" fmla="*/ 871537 w 1000125"/>
              <a:gd name="connsiteY21" fmla="*/ 814387 h 1157390"/>
              <a:gd name="connsiteX22" fmla="*/ 814387 w 1000125"/>
              <a:gd name="connsiteY22" fmla="*/ 833437 h 1157390"/>
              <a:gd name="connsiteX23" fmla="*/ 785812 w 1000125"/>
              <a:gd name="connsiteY23" fmla="*/ 842962 h 1157390"/>
              <a:gd name="connsiteX24" fmla="*/ 681037 w 1000125"/>
              <a:gd name="connsiteY24" fmla="*/ 852487 h 1157390"/>
              <a:gd name="connsiteX25" fmla="*/ 647700 w 1000125"/>
              <a:gd name="connsiteY25" fmla="*/ 876300 h 1157390"/>
              <a:gd name="connsiteX26" fmla="*/ 576262 w 1000125"/>
              <a:gd name="connsiteY26" fmla="*/ 928687 h 1157390"/>
              <a:gd name="connsiteX27" fmla="*/ 519112 w 1000125"/>
              <a:gd name="connsiteY27" fmla="*/ 985837 h 1157390"/>
              <a:gd name="connsiteX28" fmla="*/ 485775 w 1000125"/>
              <a:gd name="connsiteY28" fmla="*/ 1023937 h 1157390"/>
              <a:gd name="connsiteX29" fmla="*/ 461962 w 1000125"/>
              <a:gd name="connsiteY29" fmla="*/ 1052512 h 1157390"/>
              <a:gd name="connsiteX30" fmla="*/ 433387 w 1000125"/>
              <a:gd name="connsiteY30" fmla="*/ 1071562 h 1157390"/>
              <a:gd name="connsiteX31" fmla="*/ 381000 w 1000125"/>
              <a:gd name="connsiteY31" fmla="*/ 1109662 h 1157390"/>
              <a:gd name="connsiteX32" fmla="*/ 338137 w 1000125"/>
              <a:gd name="connsiteY32" fmla="*/ 1128712 h 1157390"/>
              <a:gd name="connsiteX33" fmla="*/ 309562 w 1000125"/>
              <a:gd name="connsiteY33" fmla="*/ 1138237 h 1157390"/>
              <a:gd name="connsiteX34" fmla="*/ 280987 w 1000125"/>
              <a:gd name="connsiteY34" fmla="*/ 1147762 h 1157390"/>
              <a:gd name="connsiteX35" fmla="*/ 200025 w 1000125"/>
              <a:gd name="connsiteY35" fmla="*/ 1157287 h 1157390"/>
              <a:gd name="connsiteX36" fmla="*/ 171450 w 1000125"/>
              <a:gd name="connsiteY36" fmla="*/ 1152525 h 1157390"/>
              <a:gd name="connsiteX37" fmla="*/ 114300 w 1000125"/>
              <a:gd name="connsiteY37" fmla="*/ 1128712 h 1157390"/>
              <a:gd name="connsiteX38" fmla="*/ 90487 w 1000125"/>
              <a:gd name="connsiteY38" fmla="*/ 1104900 h 1157390"/>
              <a:gd name="connsiteX39" fmla="*/ 61912 w 1000125"/>
              <a:gd name="connsiteY39" fmla="*/ 1047750 h 1157390"/>
              <a:gd name="connsiteX40" fmla="*/ 47625 w 1000125"/>
              <a:gd name="connsiteY40" fmla="*/ 1004887 h 1157390"/>
              <a:gd name="connsiteX41" fmla="*/ 28575 w 1000125"/>
              <a:gd name="connsiteY41" fmla="*/ 938212 h 1157390"/>
              <a:gd name="connsiteX42" fmla="*/ 19050 w 1000125"/>
              <a:gd name="connsiteY42" fmla="*/ 923925 h 1157390"/>
              <a:gd name="connsiteX43" fmla="*/ 0 w 1000125"/>
              <a:gd name="connsiteY43" fmla="*/ 785812 h 1157390"/>
              <a:gd name="connsiteX44" fmla="*/ 4762 w 1000125"/>
              <a:gd name="connsiteY44" fmla="*/ 704850 h 1157390"/>
              <a:gd name="connsiteX45" fmla="*/ 14287 w 1000125"/>
              <a:gd name="connsiteY45" fmla="*/ 676275 h 1157390"/>
              <a:gd name="connsiteX46" fmla="*/ 57150 w 1000125"/>
              <a:gd name="connsiteY46" fmla="*/ 623887 h 1157390"/>
              <a:gd name="connsiteX47" fmla="*/ 76200 w 1000125"/>
              <a:gd name="connsiteY47" fmla="*/ 600075 h 1157390"/>
              <a:gd name="connsiteX48" fmla="*/ 95250 w 1000125"/>
              <a:gd name="connsiteY48" fmla="*/ 571500 h 1157390"/>
              <a:gd name="connsiteX49" fmla="*/ 114300 w 1000125"/>
              <a:gd name="connsiteY49" fmla="*/ 542925 h 1157390"/>
              <a:gd name="connsiteX50" fmla="*/ 123825 w 1000125"/>
              <a:gd name="connsiteY50" fmla="*/ 528637 h 1157390"/>
              <a:gd name="connsiteX51" fmla="*/ 138112 w 1000125"/>
              <a:gd name="connsiteY51" fmla="*/ 519112 h 1157390"/>
              <a:gd name="connsiteX52" fmla="*/ 171450 w 1000125"/>
              <a:gd name="connsiteY52" fmla="*/ 471487 h 1157390"/>
              <a:gd name="connsiteX53" fmla="*/ 195262 w 1000125"/>
              <a:gd name="connsiteY53" fmla="*/ 400050 h 1157390"/>
              <a:gd name="connsiteX54" fmla="*/ 204787 w 1000125"/>
              <a:gd name="connsiteY54" fmla="*/ 342900 h 1157390"/>
              <a:gd name="connsiteX55" fmla="*/ 209550 w 1000125"/>
              <a:gd name="connsiteY55" fmla="*/ 309562 h 1157390"/>
              <a:gd name="connsiteX56" fmla="*/ 219075 w 1000125"/>
              <a:gd name="connsiteY56" fmla="*/ 147637 h 1157390"/>
              <a:gd name="connsiteX57" fmla="*/ 228600 w 1000125"/>
              <a:gd name="connsiteY57" fmla="*/ 71437 h 1157390"/>
              <a:gd name="connsiteX58" fmla="*/ 238125 w 1000125"/>
              <a:gd name="connsiteY58" fmla="*/ 42862 h 1157390"/>
              <a:gd name="connsiteX59" fmla="*/ 266700 w 1000125"/>
              <a:gd name="connsiteY59" fmla="*/ 23812 h 1157390"/>
              <a:gd name="connsiteX60" fmla="*/ 300037 w 1000125"/>
              <a:gd name="connsiteY60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57237 w 1000125"/>
              <a:gd name="connsiteY7" fmla="*/ 33337 h 1157390"/>
              <a:gd name="connsiteX8" fmla="*/ 771525 w 1000125"/>
              <a:gd name="connsiteY8" fmla="*/ 38100 h 1157390"/>
              <a:gd name="connsiteX9" fmla="*/ 804862 w 1000125"/>
              <a:gd name="connsiteY9" fmla="*/ 80962 h 1157390"/>
              <a:gd name="connsiteX10" fmla="*/ 838200 w 1000125"/>
              <a:gd name="connsiteY10" fmla="*/ 138112 h 1157390"/>
              <a:gd name="connsiteX11" fmla="*/ 866775 w 1000125"/>
              <a:gd name="connsiteY11" fmla="*/ 195262 h 1157390"/>
              <a:gd name="connsiteX12" fmla="*/ 900112 w 1000125"/>
              <a:gd name="connsiteY12" fmla="*/ 280987 h 1157390"/>
              <a:gd name="connsiteX13" fmla="*/ 942975 w 1000125"/>
              <a:gd name="connsiteY13" fmla="*/ 400050 h 1157390"/>
              <a:gd name="connsiteX14" fmla="*/ 971550 w 1000125"/>
              <a:gd name="connsiteY14" fmla="*/ 500062 h 1157390"/>
              <a:gd name="connsiteX15" fmla="*/ 990600 w 1000125"/>
              <a:gd name="connsiteY15" fmla="*/ 566737 h 1157390"/>
              <a:gd name="connsiteX16" fmla="*/ 1000125 w 1000125"/>
              <a:gd name="connsiteY16" fmla="*/ 595312 h 1157390"/>
              <a:gd name="connsiteX17" fmla="*/ 1000125 w 1000125"/>
              <a:gd name="connsiteY17" fmla="*/ 685800 h 1157390"/>
              <a:gd name="connsiteX18" fmla="*/ 976312 w 1000125"/>
              <a:gd name="connsiteY18" fmla="*/ 762000 h 1157390"/>
              <a:gd name="connsiteX19" fmla="*/ 933450 w 1000125"/>
              <a:gd name="connsiteY19" fmla="*/ 790575 h 1157390"/>
              <a:gd name="connsiteX20" fmla="*/ 871537 w 1000125"/>
              <a:gd name="connsiteY20" fmla="*/ 814387 h 1157390"/>
              <a:gd name="connsiteX21" fmla="*/ 814387 w 1000125"/>
              <a:gd name="connsiteY21" fmla="*/ 833437 h 1157390"/>
              <a:gd name="connsiteX22" fmla="*/ 785812 w 1000125"/>
              <a:gd name="connsiteY22" fmla="*/ 842962 h 1157390"/>
              <a:gd name="connsiteX23" fmla="*/ 681037 w 1000125"/>
              <a:gd name="connsiteY23" fmla="*/ 852487 h 1157390"/>
              <a:gd name="connsiteX24" fmla="*/ 647700 w 1000125"/>
              <a:gd name="connsiteY24" fmla="*/ 876300 h 1157390"/>
              <a:gd name="connsiteX25" fmla="*/ 576262 w 1000125"/>
              <a:gd name="connsiteY25" fmla="*/ 928687 h 1157390"/>
              <a:gd name="connsiteX26" fmla="*/ 519112 w 1000125"/>
              <a:gd name="connsiteY26" fmla="*/ 985837 h 1157390"/>
              <a:gd name="connsiteX27" fmla="*/ 485775 w 1000125"/>
              <a:gd name="connsiteY27" fmla="*/ 1023937 h 1157390"/>
              <a:gd name="connsiteX28" fmla="*/ 461962 w 1000125"/>
              <a:gd name="connsiteY28" fmla="*/ 1052512 h 1157390"/>
              <a:gd name="connsiteX29" fmla="*/ 433387 w 1000125"/>
              <a:gd name="connsiteY29" fmla="*/ 1071562 h 1157390"/>
              <a:gd name="connsiteX30" fmla="*/ 381000 w 1000125"/>
              <a:gd name="connsiteY30" fmla="*/ 1109662 h 1157390"/>
              <a:gd name="connsiteX31" fmla="*/ 338137 w 1000125"/>
              <a:gd name="connsiteY31" fmla="*/ 1128712 h 1157390"/>
              <a:gd name="connsiteX32" fmla="*/ 309562 w 1000125"/>
              <a:gd name="connsiteY32" fmla="*/ 1138237 h 1157390"/>
              <a:gd name="connsiteX33" fmla="*/ 280987 w 1000125"/>
              <a:gd name="connsiteY33" fmla="*/ 1147762 h 1157390"/>
              <a:gd name="connsiteX34" fmla="*/ 200025 w 1000125"/>
              <a:gd name="connsiteY34" fmla="*/ 1157287 h 1157390"/>
              <a:gd name="connsiteX35" fmla="*/ 171450 w 1000125"/>
              <a:gd name="connsiteY35" fmla="*/ 1152525 h 1157390"/>
              <a:gd name="connsiteX36" fmla="*/ 114300 w 1000125"/>
              <a:gd name="connsiteY36" fmla="*/ 1128712 h 1157390"/>
              <a:gd name="connsiteX37" fmla="*/ 90487 w 1000125"/>
              <a:gd name="connsiteY37" fmla="*/ 1104900 h 1157390"/>
              <a:gd name="connsiteX38" fmla="*/ 61912 w 1000125"/>
              <a:gd name="connsiteY38" fmla="*/ 1047750 h 1157390"/>
              <a:gd name="connsiteX39" fmla="*/ 47625 w 1000125"/>
              <a:gd name="connsiteY39" fmla="*/ 1004887 h 1157390"/>
              <a:gd name="connsiteX40" fmla="*/ 28575 w 1000125"/>
              <a:gd name="connsiteY40" fmla="*/ 938212 h 1157390"/>
              <a:gd name="connsiteX41" fmla="*/ 19050 w 1000125"/>
              <a:gd name="connsiteY41" fmla="*/ 923925 h 1157390"/>
              <a:gd name="connsiteX42" fmla="*/ 0 w 1000125"/>
              <a:gd name="connsiteY42" fmla="*/ 785812 h 1157390"/>
              <a:gd name="connsiteX43" fmla="*/ 4762 w 1000125"/>
              <a:gd name="connsiteY43" fmla="*/ 704850 h 1157390"/>
              <a:gd name="connsiteX44" fmla="*/ 14287 w 1000125"/>
              <a:gd name="connsiteY44" fmla="*/ 676275 h 1157390"/>
              <a:gd name="connsiteX45" fmla="*/ 57150 w 1000125"/>
              <a:gd name="connsiteY45" fmla="*/ 623887 h 1157390"/>
              <a:gd name="connsiteX46" fmla="*/ 76200 w 1000125"/>
              <a:gd name="connsiteY46" fmla="*/ 600075 h 1157390"/>
              <a:gd name="connsiteX47" fmla="*/ 95250 w 1000125"/>
              <a:gd name="connsiteY47" fmla="*/ 571500 h 1157390"/>
              <a:gd name="connsiteX48" fmla="*/ 114300 w 1000125"/>
              <a:gd name="connsiteY48" fmla="*/ 542925 h 1157390"/>
              <a:gd name="connsiteX49" fmla="*/ 123825 w 1000125"/>
              <a:gd name="connsiteY49" fmla="*/ 528637 h 1157390"/>
              <a:gd name="connsiteX50" fmla="*/ 138112 w 1000125"/>
              <a:gd name="connsiteY50" fmla="*/ 519112 h 1157390"/>
              <a:gd name="connsiteX51" fmla="*/ 171450 w 1000125"/>
              <a:gd name="connsiteY51" fmla="*/ 471487 h 1157390"/>
              <a:gd name="connsiteX52" fmla="*/ 195262 w 1000125"/>
              <a:gd name="connsiteY52" fmla="*/ 400050 h 1157390"/>
              <a:gd name="connsiteX53" fmla="*/ 204787 w 1000125"/>
              <a:gd name="connsiteY53" fmla="*/ 342900 h 1157390"/>
              <a:gd name="connsiteX54" fmla="*/ 209550 w 1000125"/>
              <a:gd name="connsiteY54" fmla="*/ 309562 h 1157390"/>
              <a:gd name="connsiteX55" fmla="*/ 219075 w 1000125"/>
              <a:gd name="connsiteY55" fmla="*/ 147637 h 1157390"/>
              <a:gd name="connsiteX56" fmla="*/ 228600 w 1000125"/>
              <a:gd name="connsiteY56" fmla="*/ 71437 h 1157390"/>
              <a:gd name="connsiteX57" fmla="*/ 238125 w 1000125"/>
              <a:gd name="connsiteY57" fmla="*/ 42862 h 1157390"/>
              <a:gd name="connsiteX58" fmla="*/ 266700 w 1000125"/>
              <a:gd name="connsiteY58" fmla="*/ 23812 h 1157390"/>
              <a:gd name="connsiteX59" fmla="*/ 300037 w 1000125"/>
              <a:gd name="connsiteY59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42950 w 1000125"/>
              <a:gd name="connsiteY6" fmla="*/ 23812 h 1157390"/>
              <a:gd name="connsiteX7" fmla="*/ 771525 w 1000125"/>
              <a:gd name="connsiteY7" fmla="*/ 38100 h 1157390"/>
              <a:gd name="connsiteX8" fmla="*/ 804862 w 1000125"/>
              <a:gd name="connsiteY8" fmla="*/ 80962 h 1157390"/>
              <a:gd name="connsiteX9" fmla="*/ 838200 w 1000125"/>
              <a:gd name="connsiteY9" fmla="*/ 138112 h 1157390"/>
              <a:gd name="connsiteX10" fmla="*/ 866775 w 1000125"/>
              <a:gd name="connsiteY10" fmla="*/ 195262 h 1157390"/>
              <a:gd name="connsiteX11" fmla="*/ 900112 w 1000125"/>
              <a:gd name="connsiteY11" fmla="*/ 280987 h 1157390"/>
              <a:gd name="connsiteX12" fmla="*/ 942975 w 1000125"/>
              <a:gd name="connsiteY12" fmla="*/ 400050 h 1157390"/>
              <a:gd name="connsiteX13" fmla="*/ 971550 w 1000125"/>
              <a:gd name="connsiteY13" fmla="*/ 500062 h 1157390"/>
              <a:gd name="connsiteX14" fmla="*/ 990600 w 1000125"/>
              <a:gd name="connsiteY14" fmla="*/ 566737 h 1157390"/>
              <a:gd name="connsiteX15" fmla="*/ 1000125 w 1000125"/>
              <a:gd name="connsiteY15" fmla="*/ 595312 h 1157390"/>
              <a:gd name="connsiteX16" fmla="*/ 1000125 w 1000125"/>
              <a:gd name="connsiteY16" fmla="*/ 685800 h 1157390"/>
              <a:gd name="connsiteX17" fmla="*/ 976312 w 1000125"/>
              <a:gd name="connsiteY17" fmla="*/ 762000 h 1157390"/>
              <a:gd name="connsiteX18" fmla="*/ 933450 w 1000125"/>
              <a:gd name="connsiteY18" fmla="*/ 790575 h 1157390"/>
              <a:gd name="connsiteX19" fmla="*/ 871537 w 1000125"/>
              <a:gd name="connsiteY19" fmla="*/ 814387 h 1157390"/>
              <a:gd name="connsiteX20" fmla="*/ 814387 w 1000125"/>
              <a:gd name="connsiteY20" fmla="*/ 833437 h 1157390"/>
              <a:gd name="connsiteX21" fmla="*/ 785812 w 1000125"/>
              <a:gd name="connsiteY21" fmla="*/ 842962 h 1157390"/>
              <a:gd name="connsiteX22" fmla="*/ 681037 w 1000125"/>
              <a:gd name="connsiteY22" fmla="*/ 852487 h 1157390"/>
              <a:gd name="connsiteX23" fmla="*/ 647700 w 1000125"/>
              <a:gd name="connsiteY23" fmla="*/ 876300 h 1157390"/>
              <a:gd name="connsiteX24" fmla="*/ 576262 w 1000125"/>
              <a:gd name="connsiteY24" fmla="*/ 928687 h 1157390"/>
              <a:gd name="connsiteX25" fmla="*/ 519112 w 1000125"/>
              <a:gd name="connsiteY25" fmla="*/ 985837 h 1157390"/>
              <a:gd name="connsiteX26" fmla="*/ 485775 w 1000125"/>
              <a:gd name="connsiteY26" fmla="*/ 1023937 h 1157390"/>
              <a:gd name="connsiteX27" fmla="*/ 461962 w 1000125"/>
              <a:gd name="connsiteY27" fmla="*/ 1052512 h 1157390"/>
              <a:gd name="connsiteX28" fmla="*/ 433387 w 1000125"/>
              <a:gd name="connsiteY28" fmla="*/ 1071562 h 1157390"/>
              <a:gd name="connsiteX29" fmla="*/ 381000 w 1000125"/>
              <a:gd name="connsiteY29" fmla="*/ 1109662 h 1157390"/>
              <a:gd name="connsiteX30" fmla="*/ 338137 w 1000125"/>
              <a:gd name="connsiteY30" fmla="*/ 1128712 h 1157390"/>
              <a:gd name="connsiteX31" fmla="*/ 309562 w 1000125"/>
              <a:gd name="connsiteY31" fmla="*/ 1138237 h 1157390"/>
              <a:gd name="connsiteX32" fmla="*/ 280987 w 1000125"/>
              <a:gd name="connsiteY32" fmla="*/ 1147762 h 1157390"/>
              <a:gd name="connsiteX33" fmla="*/ 200025 w 1000125"/>
              <a:gd name="connsiteY33" fmla="*/ 1157287 h 1157390"/>
              <a:gd name="connsiteX34" fmla="*/ 171450 w 1000125"/>
              <a:gd name="connsiteY34" fmla="*/ 1152525 h 1157390"/>
              <a:gd name="connsiteX35" fmla="*/ 114300 w 1000125"/>
              <a:gd name="connsiteY35" fmla="*/ 1128712 h 1157390"/>
              <a:gd name="connsiteX36" fmla="*/ 90487 w 1000125"/>
              <a:gd name="connsiteY36" fmla="*/ 1104900 h 1157390"/>
              <a:gd name="connsiteX37" fmla="*/ 61912 w 1000125"/>
              <a:gd name="connsiteY37" fmla="*/ 1047750 h 1157390"/>
              <a:gd name="connsiteX38" fmla="*/ 47625 w 1000125"/>
              <a:gd name="connsiteY38" fmla="*/ 1004887 h 1157390"/>
              <a:gd name="connsiteX39" fmla="*/ 28575 w 1000125"/>
              <a:gd name="connsiteY39" fmla="*/ 938212 h 1157390"/>
              <a:gd name="connsiteX40" fmla="*/ 19050 w 1000125"/>
              <a:gd name="connsiteY40" fmla="*/ 923925 h 1157390"/>
              <a:gd name="connsiteX41" fmla="*/ 0 w 1000125"/>
              <a:gd name="connsiteY41" fmla="*/ 785812 h 1157390"/>
              <a:gd name="connsiteX42" fmla="*/ 4762 w 1000125"/>
              <a:gd name="connsiteY42" fmla="*/ 704850 h 1157390"/>
              <a:gd name="connsiteX43" fmla="*/ 14287 w 1000125"/>
              <a:gd name="connsiteY43" fmla="*/ 676275 h 1157390"/>
              <a:gd name="connsiteX44" fmla="*/ 57150 w 1000125"/>
              <a:gd name="connsiteY44" fmla="*/ 623887 h 1157390"/>
              <a:gd name="connsiteX45" fmla="*/ 76200 w 1000125"/>
              <a:gd name="connsiteY45" fmla="*/ 600075 h 1157390"/>
              <a:gd name="connsiteX46" fmla="*/ 95250 w 1000125"/>
              <a:gd name="connsiteY46" fmla="*/ 571500 h 1157390"/>
              <a:gd name="connsiteX47" fmla="*/ 114300 w 1000125"/>
              <a:gd name="connsiteY47" fmla="*/ 542925 h 1157390"/>
              <a:gd name="connsiteX48" fmla="*/ 123825 w 1000125"/>
              <a:gd name="connsiteY48" fmla="*/ 528637 h 1157390"/>
              <a:gd name="connsiteX49" fmla="*/ 138112 w 1000125"/>
              <a:gd name="connsiteY49" fmla="*/ 519112 h 1157390"/>
              <a:gd name="connsiteX50" fmla="*/ 171450 w 1000125"/>
              <a:gd name="connsiteY50" fmla="*/ 471487 h 1157390"/>
              <a:gd name="connsiteX51" fmla="*/ 195262 w 1000125"/>
              <a:gd name="connsiteY51" fmla="*/ 400050 h 1157390"/>
              <a:gd name="connsiteX52" fmla="*/ 204787 w 1000125"/>
              <a:gd name="connsiteY52" fmla="*/ 342900 h 1157390"/>
              <a:gd name="connsiteX53" fmla="*/ 209550 w 1000125"/>
              <a:gd name="connsiteY53" fmla="*/ 309562 h 1157390"/>
              <a:gd name="connsiteX54" fmla="*/ 219075 w 1000125"/>
              <a:gd name="connsiteY54" fmla="*/ 147637 h 1157390"/>
              <a:gd name="connsiteX55" fmla="*/ 228600 w 1000125"/>
              <a:gd name="connsiteY55" fmla="*/ 71437 h 1157390"/>
              <a:gd name="connsiteX56" fmla="*/ 238125 w 1000125"/>
              <a:gd name="connsiteY56" fmla="*/ 42862 h 1157390"/>
              <a:gd name="connsiteX57" fmla="*/ 266700 w 1000125"/>
              <a:gd name="connsiteY57" fmla="*/ 23812 h 1157390"/>
              <a:gd name="connsiteX58" fmla="*/ 300037 w 1000125"/>
              <a:gd name="connsiteY58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61962 w 1000125"/>
              <a:gd name="connsiteY26" fmla="*/ 1052512 h 1157390"/>
              <a:gd name="connsiteX27" fmla="*/ 433387 w 1000125"/>
              <a:gd name="connsiteY27" fmla="*/ 1071562 h 1157390"/>
              <a:gd name="connsiteX28" fmla="*/ 381000 w 1000125"/>
              <a:gd name="connsiteY28" fmla="*/ 1109662 h 1157390"/>
              <a:gd name="connsiteX29" fmla="*/ 338137 w 1000125"/>
              <a:gd name="connsiteY29" fmla="*/ 1128712 h 1157390"/>
              <a:gd name="connsiteX30" fmla="*/ 309562 w 1000125"/>
              <a:gd name="connsiteY30" fmla="*/ 1138237 h 1157390"/>
              <a:gd name="connsiteX31" fmla="*/ 280987 w 1000125"/>
              <a:gd name="connsiteY31" fmla="*/ 1147762 h 1157390"/>
              <a:gd name="connsiteX32" fmla="*/ 200025 w 1000125"/>
              <a:gd name="connsiteY32" fmla="*/ 1157287 h 1157390"/>
              <a:gd name="connsiteX33" fmla="*/ 171450 w 1000125"/>
              <a:gd name="connsiteY33" fmla="*/ 1152525 h 1157390"/>
              <a:gd name="connsiteX34" fmla="*/ 114300 w 1000125"/>
              <a:gd name="connsiteY34" fmla="*/ 1128712 h 1157390"/>
              <a:gd name="connsiteX35" fmla="*/ 90487 w 1000125"/>
              <a:gd name="connsiteY35" fmla="*/ 1104900 h 1157390"/>
              <a:gd name="connsiteX36" fmla="*/ 61912 w 1000125"/>
              <a:gd name="connsiteY36" fmla="*/ 1047750 h 1157390"/>
              <a:gd name="connsiteX37" fmla="*/ 47625 w 1000125"/>
              <a:gd name="connsiteY37" fmla="*/ 1004887 h 1157390"/>
              <a:gd name="connsiteX38" fmla="*/ 28575 w 1000125"/>
              <a:gd name="connsiteY38" fmla="*/ 938212 h 1157390"/>
              <a:gd name="connsiteX39" fmla="*/ 19050 w 1000125"/>
              <a:gd name="connsiteY39" fmla="*/ 923925 h 1157390"/>
              <a:gd name="connsiteX40" fmla="*/ 0 w 1000125"/>
              <a:gd name="connsiteY40" fmla="*/ 785812 h 1157390"/>
              <a:gd name="connsiteX41" fmla="*/ 4762 w 1000125"/>
              <a:gd name="connsiteY41" fmla="*/ 704850 h 1157390"/>
              <a:gd name="connsiteX42" fmla="*/ 14287 w 1000125"/>
              <a:gd name="connsiteY42" fmla="*/ 676275 h 1157390"/>
              <a:gd name="connsiteX43" fmla="*/ 57150 w 1000125"/>
              <a:gd name="connsiteY43" fmla="*/ 623887 h 1157390"/>
              <a:gd name="connsiteX44" fmla="*/ 76200 w 1000125"/>
              <a:gd name="connsiteY44" fmla="*/ 600075 h 1157390"/>
              <a:gd name="connsiteX45" fmla="*/ 95250 w 1000125"/>
              <a:gd name="connsiteY45" fmla="*/ 571500 h 1157390"/>
              <a:gd name="connsiteX46" fmla="*/ 114300 w 1000125"/>
              <a:gd name="connsiteY46" fmla="*/ 542925 h 1157390"/>
              <a:gd name="connsiteX47" fmla="*/ 123825 w 1000125"/>
              <a:gd name="connsiteY47" fmla="*/ 528637 h 1157390"/>
              <a:gd name="connsiteX48" fmla="*/ 138112 w 1000125"/>
              <a:gd name="connsiteY48" fmla="*/ 519112 h 1157390"/>
              <a:gd name="connsiteX49" fmla="*/ 171450 w 1000125"/>
              <a:gd name="connsiteY49" fmla="*/ 471487 h 1157390"/>
              <a:gd name="connsiteX50" fmla="*/ 195262 w 1000125"/>
              <a:gd name="connsiteY50" fmla="*/ 400050 h 1157390"/>
              <a:gd name="connsiteX51" fmla="*/ 204787 w 1000125"/>
              <a:gd name="connsiteY51" fmla="*/ 342900 h 1157390"/>
              <a:gd name="connsiteX52" fmla="*/ 209550 w 1000125"/>
              <a:gd name="connsiteY52" fmla="*/ 309562 h 1157390"/>
              <a:gd name="connsiteX53" fmla="*/ 219075 w 1000125"/>
              <a:gd name="connsiteY53" fmla="*/ 147637 h 1157390"/>
              <a:gd name="connsiteX54" fmla="*/ 228600 w 1000125"/>
              <a:gd name="connsiteY54" fmla="*/ 71437 h 1157390"/>
              <a:gd name="connsiteX55" fmla="*/ 238125 w 1000125"/>
              <a:gd name="connsiteY55" fmla="*/ 42862 h 1157390"/>
              <a:gd name="connsiteX56" fmla="*/ 266700 w 1000125"/>
              <a:gd name="connsiteY56" fmla="*/ 23812 h 1157390"/>
              <a:gd name="connsiteX57" fmla="*/ 300037 w 1000125"/>
              <a:gd name="connsiteY57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61962 w 1000125"/>
              <a:gd name="connsiteY26" fmla="*/ 1052512 h 1157390"/>
              <a:gd name="connsiteX27" fmla="*/ 433387 w 1000125"/>
              <a:gd name="connsiteY27" fmla="*/ 1071562 h 1157390"/>
              <a:gd name="connsiteX28" fmla="*/ 381000 w 1000125"/>
              <a:gd name="connsiteY28" fmla="*/ 1109662 h 1157390"/>
              <a:gd name="connsiteX29" fmla="*/ 338137 w 1000125"/>
              <a:gd name="connsiteY29" fmla="*/ 1128712 h 1157390"/>
              <a:gd name="connsiteX30" fmla="*/ 309562 w 1000125"/>
              <a:gd name="connsiteY30" fmla="*/ 1138237 h 1157390"/>
              <a:gd name="connsiteX31" fmla="*/ 280987 w 1000125"/>
              <a:gd name="connsiteY31" fmla="*/ 1147762 h 1157390"/>
              <a:gd name="connsiteX32" fmla="*/ 200025 w 1000125"/>
              <a:gd name="connsiteY32" fmla="*/ 1157287 h 1157390"/>
              <a:gd name="connsiteX33" fmla="*/ 171450 w 1000125"/>
              <a:gd name="connsiteY33" fmla="*/ 1152525 h 1157390"/>
              <a:gd name="connsiteX34" fmla="*/ 114300 w 1000125"/>
              <a:gd name="connsiteY34" fmla="*/ 1128712 h 1157390"/>
              <a:gd name="connsiteX35" fmla="*/ 90487 w 1000125"/>
              <a:gd name="connsiteY35" fmla="*/ 1104900 h 1157390"/>
              <a:gd name="connsiteX36" fmla="*/ 61912 w 1000125"/>
              <a:gd name="connsiteY36" fmla="*/ 1047750 h 1157390"/>
              <a:gd name="connsiteX37" fmla="*/ 47625 w 1000125"/>
              <a:gd name="connsiteY37" fmla="*/ 1004887 h 1157390"/>
              <a:gd name="connsiteX38" fmla="*/ 28575 w 1000125"/>
              <a:gd name="connsiteY38" fmla="*/ 938212 h 1157390"/>
              <a:gd name="connsiteX39" fmla="*/ 19050 w 1000125"/>
              <a:gd name="connsiteY39" fmla="*/ 923925 h 1157390"/>
              <a:gd name="connsiteX40" fmla="*/ 0 w 1000125"/>
              <a:gd name="connsiteY40" fmla="*/ 785812 h 1157390"/>
              <a:gd name="connsiteX41" fmla="*/ 4762 w 1000125"/>
              <a:gd name="connsiteY41" fmla="*/ 704850 h 1157390"/>
              <a:gd name="connsiteX42" fmla="*/ 14287 w 1000125"/>
              <a:gd name="connsiteY42" fmla="*/ 676275 h 1157390"/>
              <a:gd name="connsiteX43" fmla="*/ 57150 w 1000125"/>
              <a:gd name="connsiteY43" fmla="*/ 623887 h 1157390"/>
              <a:gd name="connsiteX44" fmla="*/ 76200 w 1000125"/>
              <a:gd name="connsiteY44" fmla="*/ 600075 h 1157390"/>
              <a:gd name="connsiteX45" fmla="*/ 95250 w 1000125"/>
              <a:gd name="connsiteY45" fmla="*/ 571500 h 1157390"/>
              <a:gd name="connsiteX46" fmla="*/ 114300 w 1000125"/>
              <a:gd name="connsiteY46" fmla="*/ 542925 h 1157390"/>
              <a:gd name="connsiteX47" fmla="*/ 123825 w 1000125"/>
              <a:gd name="connsiteY47" fmla="*/ 528637 h 1157390"/>
              <a:gd name="connsiteX48" fmla="*/ 171450 w 1000125"/>
              <a:gd name="connsiteY48" fmla="*/ 471487 h 1157390"/>
              <a:gd name="connsiteX49" fmla="*/ 195262 w 1000125"/>
              <a:gd name="connsiteY49" fmla="*/ 400050 h 1157390"/>
              <a:gd name="connsiteX50" fmla="*/ 204787 w 1000125"/>
              <a:gd name="connsiteY50" fmla="*/ 342900 h 1157390"/>
              <a:gd name="connsiteX51" fmla="*/ 209550 w 1000125"/>
              <a:gd name="connsiteY51" fmla="*/ 309562 h 1157390"/>
              <a:gd name="connsiteX52" fmla="*/ 219075 w 1000125"/>
              <a:gd name="connsiteY52" fmla="*/ 147637 h 1157390"/>
              <a:gd name="connsiteX53" fmla="*/ 228600 w 1000125"/>
              <a:gd name="connsiteY53" fmla="*/ 71437 h 1157390"/>
              <a:gd name="connsiteX54" fmla="*/ 238125 w 1000125"/>
              <a:gd name="connsiteY54" fmla="*/ 42862 h 1157390"/>
              <a:gd name="connsiteX55" fmla="*/ 266700 w 1000125"/>
              <a:gd name="connsiteY55" fmla="*/ 23812 h 1157390"/>
              <a:gd name="connsiteX56" fmla="*/ 300037 w 1000125"/>
              <a:gd name="connsiteY56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61962 w 1000125"/>
              <a:gd name="connsiteY26" fmla="*/ 1052512 h 1157390"/>
              <a:gd name="connsiteX27" fmla="*/ 433387 w 1000125"/>
              <a:gd name="connsiteY27" fmla="*/ 1071562 h 1157390"/>
              <a:gd name="connsiteX28" fmla="*/ 381000 w 1000125"/>
              <a:gd name="connsiteY28" fmla="*/ 1109662 h 1157390"/>
              <a:gd name="connsiteX29" fmla="*/ 338137 w 1000125"/>
              <a:gd name="connsiteY29" fmla="*/ 1128712 h 1157390"/>
              <a:gd name="connsiteX30" fmla="*/ 309562 w 1000125"/>
              <a:gd name="connsiteY30" fmla="*/ 1138237 h 1157390"/>
              <a:gd name="connsiteX31" fmla="*/ 280987 w 1000125"/>
              <a:gd name="connsiteY31" fmla="*/ 1147762 h 1157390"/>
              <a:gd name="connsiteX32" fmla="*/ 200025 w 1000125"/>
              <a:gd name="connsiteY32" fmla="*/ 1157287 h 1157390"/>
              <a:gd name="connsiteX33" fmla="*/ 171450 w 1000125"/>
              <a:gd name="connsiteY33" fmla="*/ 1152525 h 1157390"/>
              <a:gd name="connsiteX34" fmla="*/ 114300 w 1000125"/>
              <a:gd name="connsiteY34" fmla="*/ 1128712 h 1157390"/>
              <a:gd name="connsiteX35" fmla="*/ 90487 w 1000125"/>
              <a:gd name="connsiteY35" fmla="*/ 1104900 h 1157390"/>
              <a:gd name="connsiteX36" fmla="*/ 61912 w 1000125"/>
              <a:gd name="connsiteY36" fmla="*/ 1047750 h 1157390"/>
              <a:gd name="connsiteX37" fmla="*/ 47625 w 1000125"/>
              <a:gd name="connsiteY37" fmla="*/ 1004887 h 1157390"/>
              <a:gd name="connsiteX38" fmla="*/ 28575 w 1000125"/>
              <a:gd name="connsiteY38" fmla="*/ 938212 h 1157390"/>
              <a:gd name="connsiteX39" fmla="*/ 19050 w 1000125"/>
              <a:gd name="connsiteY39" fmla="*/ 923925 h 1157390"/>
              <a:gd name="connsiteX40" fmla="*/ 0 w 1000125"/>
              <a:gd name="connsiteY40" fmla="*/ 785812 h 1157390"/>
              <a:gd name="connsiteX41" fmla="*/ 4762 w 1000125"/>
              <a:gd name="connsiteY41" fmla="*/ 704850 h 1157390"/>
              <a:gd name="connsiteX42" fmla="*/ 14287 w 1000125"/>
              <a:gd name="connsiteY42" fmla="*/ 676275 h 1157390"/>
              <a:gd name="connsiteX43" fmla="*/ 57150 w 1000125"/>
              <a:gd name="connsiteY43" fmla="*/ 623887 h 1157390"/>
              <a:gd name="connsiteX44" fmla="*/ 76200 w 1000125"/>
              <a:gd name="connsiteY44" fmla="*/ 600075 h 1157390"/>
              <a:gd name="connsiteX45" fmla="*/ 95250 w 1000125"/>
              <a:gd name="connsiteY45" fmla="*/ 571500 h 1157390"/>
              <a:gd name="connsiteX46" fmla="*/ 123825 w 1000125"/>
              <a:gd name="connsiteY46" fmla="*/ 528637 h 1157390"/>
              <a:gd name="connsiteX47" fmla="*/ 171450 w 1000125"/>
              <a:gd name="connsiteY47" fmla="*/ 471487 h 1157390"/>
              <a:gd name="connsiteX48" fmla="*/ 195262 w 1000125"/>
              <a:gd name="connsiteY48" fmla="*/ 400050 h 1157390"/>
              <a:gd name="connsiteX49" fmla="*/ 204787 w 1000125"/>
              <a:gd name="connsiteY49" fmla="*/ 342900 h 1157390"/>
              <a:gd name="connsiteX50" fmla="*/ 209550 w 1000125"/>
              <a:gd name="connsiteY50" fmla="*/ 309562 h 1157390"/>
              <a:gd name="connsiteX51" fmla="*/ 219075 w 1000125"/>
              <a:gd name="connsiteY51" fmla="*/ 147637 h 1157390"/>
              <a:gd name="connsiteX52" fmla="*/ 228600 w 1000125"/>
              <a:gd name="connsiteY52" fmla="*/ 71437 h 1157390"/>
              <a:gd name="connsiteX53" fmla="*/ 238125 w 1000125"/>
              <a:gd name="connsiteY53" fmla="*/ 42862 h 1157390"/>
              <a:gd name="connsiteX54" fmla="*/ 266700 w 1000125"/>
              <a:gd name="connsiteY54" fmla="*/ 23812 h 1157390"/>
              <a:gd name="connsiteX55" fmla="*/ 300037 w 1000125"/>
              <a:gd name="connsiteY55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61962 w 1000125"/>
              <a:gd name="connsiteY26" fmla="*/ 1052512 h 1157390"/>
              <a:gd name="connsiteX27" fmla="*/ 433387 w 1000125"/>
              <a:gd name="connsiteY27" fmla="*/ 1071562 h 1157390"/>
              <a:gd name="connsiteX28" fmla="*/ 381000 w 1000125"/>
              <a:gd name="connsiteY28" fmla="*/ 1109662 h 1157390"/>
              <a:gd name="connsiteX29" fmla="*/ 338137 w 1000125"/>
              <a:gd name="connsiteY29" fmla="*/ 1128712 h 1157390"/>
              <a:gd name="connsiteX30" fmla="*/ 309562 w 1000125"/>
              <a:gd name="connsiteY30" fmla="*/ 1138237 h 1157390"/>
              <a:gd name="connsiteX31" fmla="*/ 280987 w 1000125"/>
              <a:gd name="connsiteY31" fmla="*/ 1147762 h 1157390"/>
              <a:gd name="connsiteX32" fmla="*/ 200025 w 1000125"/>
              <a:gd name="connsiteY32" fmla="*/ 1157287 h 1157390"/>
              <a:gd name="connsiteX33" fmla="*/ 171450 w 1000125"/>
              <a:gd name="connsiteY33" fmla="*/ 1152525 h 1157390"/>
              <a:gd name="connsiteX34" fmla="*/ 114300 w 1000125"/>
              <a:gd name="connsiteY34" fmla="*/ 1128712 h 1157390"/>
              <a:gd name="connsiteX35" fmla="*/ 90487 w 1000125"/>
              <a:gd name="connsiteY35" fmla="*/ 1104900 h 1157390"/>
              <a:gd name="connsiteX36" fmla="*/ 61912 w 1000125"/>
              <a:gd name="connsiteY36" fmla="*/ 1047750 h 1157390"/>
              <a:gd name="connsiteX37" fmla="*/ 47625 w 1000125"/>
              <a:gd name="connsiteY37" fmla="*/ 1004887 h 1157390"/>
              <a:gd name="connsiteX38" fmla="*/ 28575 w 1000125"/>
              <a:gd name="connsiteY38" fmla="*/ 938212 h 1157390"/>
              <a:gd name="connsiteX39" fmla="*/ 19050 w 1000125"/>
              <a:gd name="connsiteY39" fmla="*/ 923925 h 1157390"/>
              <a:gd name="connsiteX40" fmla="*/ 0 w 1000125"/>
              <a:gd name="connsiteY40" fmla="*/ 785812 h 1157390"/>
              <a:gd name="connsiteX41" fmla="*/ 4762 w 1000125"/>
              <a:gd name="connsiteY41" fmla="*/ 704850 h 1157390"/>
              <a:gd name="connsiteX42" fmla="*/ 14287 w 1000125"/>
              <a:gd name="connsiteY42" fmla="*/ 676275 h 1157390"/>
              <a:gd name="connsiteX43" fmla="*/ 57150 w 1000125"/>
              <a:gd name="connsiteY43" fmla="*/ 623887 h 1157390"/>
              <a:gd name="connsiteX44" fmla="*/ 95250 w 1000125"/>
              <a:gd name="connsiteY44" fmla="*/ 571500 h 1157390"/>
              <a:gd name="connsiteX45" fmla="*/ 123825 w 1000125"/>
              <a:gd name="connsiteY45" fmla="*/ 528637 h 1157390"/>
              <a:gd name="connsiteX46" fmla="*/ 171450 w 1000125"/>
              <a:gd name="connsiteY46" fmla="*/ 471487 h 1157390"/>
              <a:gd name="connsiteX47" fmla="*/ 195262 w 1000125"/>
              <a:gd name="connsiteY47" fmla="*/ 400050 h 1157390"/>
              <a:gd name="connsiteX48" fmla="*/ 204787 w 1000125"/>
              <a:gd name="connsiteY48" fmla="*/ 342900 h 1157390"/>
              <a:gd name="connsiteX49" fmla="*/ 209550 w 1000125"/>
              <a:gd name="connsiteY49" fmla="*/ 309562 h 1157390"/>
              <a:gd name="connsiteX50" fmla="*/ 219075 w 1000125"/>
              <a:gd name="connsiteY50" fmla="*/ 147637 h 1157390"/>
              <a:gd name="connsiteX51" fmla="*/ 228600 w 1000125"/>
              <a:gd name="connsiteY51" fmla="*/ 71437 h 1157390"/>
              <a:gd name="connsiteX52" fmla="*/ 238125 w 1000125"/>
              <a:gd name="connsiteY52" fmla="*/ 42862 h 1157390"/>
              <a:gd name="connsiteX53" fmla="*/ 266700 w 1000125"/>
              <a:gd name="connsiteY53" fmla="*/ 23812 h 1157390"/>
              <a:gd name="connsiteX54" fmla="*/ 300037 w 1000125"/>
              <a:gd name="connsiteY54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61962 w 1000125"/>
              <a:gd name="connsiteY26" fmla="*/ 1052512 h 1157390"/>
              <a:gd name="connsiteX27" fmla="*/ 433387 w 1000125"/>
              <a:gd name="connsiteY27" fmla="*/ 1071562 h 1157390"/>
              <a:gd name="connsiteX28" fmla="*/ 381000 w 1000125"/>
              <a:gd name="connsiteY28" fmla="*/ 1109662 h 1157390"/>
              <a:gd name="connsiteX29" fmla="*/ 338137 w 1000125"/>
              <a:gd name="connsiteY29" fmla="*/ 1128712 h 1157390"/>
              <a:gd name="connsiteX30" fmla="*/ 309562 w 1000125"/>
              <a:gd name="connsiteY30" fmla="*/ 1138237 h 1157390"/>
              <a:gd name="connsiteX31" fmla="*/ 280987 w 1000125"/>
              <a:gd name="connsiteY31" fmla="*/ 1147762 h 1157390"/>
              <a:gd name="connsiteX32" fmla="*/ 200025 w 1000125"/>
              <a:gd name="connsiteY32" fmla="*/ 1157287 h 1157390"/>
              <a:gd name="connsiteX33" fmla="*/ 171450 w 1000125"/>
              <a:gd name="connsiteY33" fmla="*/ 1152525 h 1157390"/>
              <a:gd name="connsiteX34" fmla="*/ 114300 w 1000125"/>
              <a:gd name="connsiteY34" fmla="*/ 1128712 h 1157390"/>
              <a:gd name="connsiteX35" fmla="*/ 90487 w 1000125"/>
              <a:gd name="connsiteY35" fmla="*/ 1104900 h 1157390"/>
              <a:gd name="connsiteX36" fmla="*/ 61912 w 1000125"/>
              <a:gd name="connsiteY36" fmla="*/ 1047750 h 1157390"/>
              <a:gd name="connsiteX37" fmla="*/ 47625 w 1000125"/>
              <a:gd name="connsiteY37" fmla="*/ 1004887 h 1157390"/>
              <a:gd name="connsiteX38" fmla="*/ 28575 w 1000125"/>
              <a:gd name="connsiteY38" fmla="*/ 938212 h 1157390"/>
              <a:gd name="connsiteX39" fmla="*/ 0 w 1000125"/>
              <a:gd name="connsiteY39" fmla="*/ 785812 h 1157390"/>
              <a:gd name="connsiteX40" fmla="*/ 4762 w 1000125"/>
              <a:gd name="connsiteY40" fmla="*/ 704850 h 1157390"/>
              <a:gd name="connsiteX41" fmla="*/ 14287 w 1000125"/>
              <a:gd name="connsiteY41" fmla="*/ 676275 h 1157390"/>
              <a:gd name="connsiteX42" fmla="*/ 57150 w 1000125"/>
              <a:gd name="connsiteY42" fmla="*/ 623887 h 1157390"/>
              <a:gd name="connsiteX43" fmla="*/ 95250 w 1000125"/>
              <a:gd name="connsiteY43" fmla="*/ 571500 h 1157390"/>
              <a:gd name="connsiteX44" fmla="*/ 123825 w 1000125"/>
              <a:gd name="connsiteY44" fmla="*/ 528637 h 1157390"/>
              <a:gd name="connsiteX45" fmla="*/ 171450 w 1000125"/>
              <a:gd name="connsiteY45" fmla="*/ 471487 h 1157390"/>
              <a:gd name="connsiteX46" fmla="*/ 195262 w 1000125"/>
              <a:gd name="connsiteY46" fmla="*/ 400050 h 1157390"/>
              <a:gd name="connsiteX47" fmla="*/ 204787 w 1000125"/>
              <a:gd name="connsiteY47" fmla="*/ 342900 h 1157390"/>
              <a:gd name="connsiteX48" fmla="*/ 209550 w 1000125"/>
              <a:gd name="connsiteY48" fmla="*/ 309562 h 1157390"/>
              <a:gd name="connsiteX49" fmla="*/ 219075 w 1000125"/>
              <a:gd name="connsiteY49" fmla="*/ 147637 h 1157390"/>
              <a:gd name="connsiteX50" fmla="*/ 228600 w 1000125"/>
              <a:gd name="connsiteY50" fmla="*/ 71437 h 1157390"/>
              <a:gd name="connsiteX51" fmla="*/ 238125 w 1000125"/>
              <a:gd name="connsiteY51" fmla="*/ 42862 h 1157390"/>
              <a:gd name="connsiteX52" fmla="*/ 266700 w 1000125"/>
              <a:gd name="connsiteY52" fmla="*/ 23812 h 1157390"/>
              <a:gd name="connsiteX53" fmla="*/ 300037 w 1000125"/>
              <a:gd name="connsiteY53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61962 w 1000125"/>
              <a:gd name="connsiteY26" fmla="*/ 1052512 h 1157390"/>
              <a:gd name="connsiteX27" fmla="*/ 433387 w 1000125"/>
              <a:gd name="connsiteY27" fmla="*/ 1071562 h 1157390"/>
              <a:gd name="connsiteX28" fmla="*/ 381000 w 1000125"/>
              <a:gd name="connsiteY28" fmla="*/ 1109662 h 1157390"/>
              <a:gd name="connsiteX29" fmla="*/ 338137 w 1000125"/>
              <a:gd name="connsiteY29" fmla="*/ 1128712 h 1157390"/>
              <a:gd name="connsiteX30" fmla="*/ 280987 w 1000125"/>
              <a:gd name="connsiteY30" fmla="*/ 1147762 h 1157390"/>
              <a:gd name="connsiteX31" fmla="*/ 200025 w 1000125"/>
              <a:gd name="connsiteY31" fmla="*/ 1157287 h 1157390"/>
              <a:gd name="connsiteX32" fmla="*/ 171450 w 1000125"/>
              <a:gd name="connsiteY32" fmla="*/ 1152525 h 1157390"/>
              <a:gd name="connsiteX33" fmla="*/ 114300 w 1000125"/>
              <a:gd name="connsiteY33" fmla="*/ 1128712 h 1157390"/>
              <a:gd name="connsiteX34" fmla="*/ 90487 w 1000125"/>
              <a:gd name="connsiteY34" fmla="*/ 1104900 h 1157390"/>
              <a:gd name="connsiteX35" fmla="*/ 61912 w 1000125"/>
              <a:gd name="connsiteY35" fmla="*/ 1047750 h 1157390"/>
              <a:gd name="connsiteX36" fmla="*/ 47625 w 1000125"/>
              <a:gd name="connsiteY36" fmla="*/ 1004887 h 1157390"/>
              <a:gd name="connsiteX37" fmla="*/ 28575 w 1000125"/>
              <a:gd name="connsiteY37" fmla="*/ 938212 h 1157390"/>
              <a:gd name="connsiteX38" fmla="*/ 0 w 1000125"/>
              <a:gd name="connsiteY38" fmla="*/ 785812 h 1157390"/>
              <a:gd name="connsiteX39" fmla="*/ 4762 w 1000125"/>
              <a:gd name="connsiteY39" fmla="*/ 704850 h 1157390"/>
              <a:gd name="connsiteX40" fmla="*/ 14287 w 1000125"/>
              <a:gd name="connsiteY40" fmla="*/ 676275 h 1157390"/>
              <a:gd name="connsiteX41" fmla="*/ 57150 w 1000125"/>
              <a:gd name="connsiteY41" fmla="*/ 623887 h 1157390"/>
              <a:gd name="connsiteX42" fmla="*/ 95250 w 1000125"/>
              <a:gd name="connsiteY42" fmla="*/ 571500 h 1157390"/>
              <a:gd name="connsiteX43" fmla="*/ 123825 w 1000125"/>
              <a:gd name="connsiteY43" fmla="*/ 528637 h 1157390"/>
              <a:gd name="connsiteX44" fmla="*/ 171450 w 1000125"/>
              <a:gd name="connsiteY44" fmla="*/ 471487 h 1157390"/>
              <a:gd name="connsiteX45" fmla="*/ 195262 w 1000125"/>
              <a:gd name="connsiteY45" fmla="*/ 400050 h 1157390"/>
              <a:gd name="connsiteX46" fmla="*/ 204787 w 1000125"/>
              <a:gd name="connsiteY46" fmla="*/ 342900 h 1157390"/>
              <a:gd name="connsiteX47" fmla="*/ 209550 w 1000125"/>
              <a:gd name="connsiteY47" fmla="*/ 309562 h 1157390"/>
              <a:gd name="connsiteX48" fmla="*/ 219075 w 1000125"/>
              <a:gd name="connsiteY48" fmla="*/ 147637 h 1157390"/>
              <a:gd name="connsiteX49" fmla="*/ 228600 w 1000125"/>
              <a:gd name="connsiteY49" fmla="*/ 71437 h 1157390"/>
              <a:gd name="connsiteX50" fmla="*/ 238125 w 1000125"/>
              <a:gd name="connsiteY50" fmla="*/ 42862 h 1157390"/>
              <a:gd name="connsiteX51" fmla="*/ 266700 w 1000125"/>
              <a:gd name="connsiteY51" fmla="*/ 23812 h 1157390"/>
              <a:gd name="connsiteX52" fmla="*/ 300037 w 1000125"/>
              <a:gd name="connsiteY52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85775 w 1000125"/>
              <a:gd name="connsiteY25" fmla="*/ 1023937 h 1157390"/>
              <a:gd name="connsiteX26" fmla="*/ 433387 w 1000125"/>
              <a:gd name="connsiteY26" fmla="*/ 1071562 h 1157390"/>
              <a:gd name="connsiteX27" fmla="*/ 381000 w 1000125"/>
              <a:gd name="connsiteY27" fmla="*/ 1109662 h 1157390"/>
              <a:gd name="connsiteX28" fmla="*/ 338137 w 1000125"/>
              <a:gd name="connsiteY28" fmla="*/ 1128712 h 1157390"/>
              <a:gd name="connsiteX29" fmla="*/ 280987 w 1000125"/>
              <a:gd name="connsiteY29" fmla="*/ 1147762 h 1157390"/>
              <a:gd name="connsiteX30" fmla="*/ 200025 w 1000125"/>
              <a:gd name="connsiteY30" fmla="*/ 1157287 h 1157390"/>
              <a:gd name="connsiteX31" fmla="*/ 171450 w 1000125"/>
              <a:gd name="connsiteY31" fmla="*/ 1152525 h 1157390"/>
              <a:gd name="connsiteX32" fmla="*/ 114300 w 1000125"/>
              <a:gd name="connsiteY32" fmla="*/ 1128712 h 1157390"/>
              <a:gd name="connsiteX33" fmla="*/ 90487 w 1000125"/>
              <a:gd name="connsiteY33" fmla="*/ 1104900 h 1157390"/>
              <a:gd name="connsiteX34" fmla="*/ 61912 w 1000125"/>
              <a:gd name="connsiteY34" fmla="*/ 1047750 h 1157390"/>
              <a:gd name="connsiteX35" fmla="*/ 47625 w 1000125"/>
              <a:gd name="connsiteY35" fmla="*/ 1004887 h 1157390"/>
              <a:gd name="connsiteX36" fmla="*/ 28575 w 1000125"/>
              <a:gd name="connsiteY36" fmla="*/ 938212 h 1157390"/>
              <a:gd name="connsiteX37" fmla="*/ 0 w 1000125"/>
              <a:gd name="connsiteY37" fmla="*/ 785812 h 1157390"/>
              <a:gd name="connsiteX38" fmla="*/ 4762 w 1000125"/>
              <a:gd name="connsiteY38" fmla="*/ 704850 h 1157390"/>
              <a:gd name="connsiteX39" fmla="*/ 14287 w 1000125"/>
              <a:gd name="connsiteY39" fmla="*/ 676275 h 1157390"/>
              <a:gd name="connsiteX40" fmla="*/ 57150 w 1000125"/>
              <a:gd name="connsiteY40" fmla="*/ 623887 h 1157390"/>
              <a:gd name="connsiteX41" fmla="*/ 95250 w 1000125"/>
              <a:gd name="connsiteY41" fmla="*/ 571500 h 1157390"/>
              <a:gd name="connsiteX42" fmla="*/ 123825 w 1000125"/>
              <a:gd name="connsiteY42" fmla="*/ 528637 h 1157390"/>
              <a:gd name="connsiteX43" fmla="*/ 171450 w 1000125"/>
              <a:gd name="connsiteY43" fmla="*/ 471487 h 1157390"/>
              <a:gd name="connsiteX44" fmla="*/ 195262 w 1000125"/>
              <a:gd name="connsiteY44" fmla="*/ 400050 h 1157390"/>
              <a:gd name="connsiteX45" fmla="*/ 204787 w 1000125"/>
              <a:gd name="connsiteY45" fmla="*/ 342900 h 1157390"/>
              <a:gd name="connsiteX46" fmla="*/ 209550 w 1000125"/>
              <a:gd name="connsiteY46" fmla="*/ 309562 h 1157390"/>
              <a:gd name="connsiteX47" fmla="*/ 219075 w 1000125"/>
              <a:gd name="connsiteY47" fmla="*/ 147637 h 1157390"/>
              <a:gd name="connsiteX48" fmla="*/ 228600 w 1000125"/>
              <a:gd name="connsiteY48" fmla="*/ 71437 h 1157390"/>
              <a:gd name="connsiteX49" fmla="*/ 238125 w 1000125"/>
              <a:gd name="connsiteY49" fmla="*/ 42862 h 1157390"/>
              <a:gd name="connsiteX50" fmla="*/ 266700 w 1000125"/>
              <a:gd name="connsiteY50" fmla="*/ 23812 h 1157390"/>
              <a:gd name="connsiteX51" fmla="*/ 300037 w 1000125"/>
              <a:gd name="connsiteY51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81037 w 1000125"/>
              <a:gd name="connsiteY21" fmla="*/ 852487 h 1157390"/>
              <a:gd name="connsiteX22" fmla="*/ 647700 w 1000125"/>
              <a:gd name="connsiteY22" fmla="*/ 876300 h 1157390"/>
              <a:gd name="connsiteX23" fmla="*/ 576262 w 1000125"/>
              <a:gd name="connsiteY23" fmla="*/ 928687 h 1157390"/>
              <a:gd name="connsiteX24" fmla="*/ 519112 w 1000125"/>
              <a:gd name="connsiteY24" fmla="*/ 985837 h 1157390"/>
              <a:gd name="connsiteX25" fmla="*/ 433387 w 1000125"/>
              <a:gd name="connsiteY25" fmla="*/ 1071562 h 1157390"/>
              <a:gd name="connsiteX26" fmla="*/ 381000 w 1000125"/>
              <a:gd name="connsiteY26" fmla="*/ 1109662 h 1157390"/>
              <a:gd name="connsiteX27" fmla="*/ 338137 w 1000125"/>
              <a:gd name="connsiteY27" fmla="*/ 1128712 h 1157390"/>
              <a:gd name="connsiteX28" fmla="*/ 280987 w 1000125"/>
              <a:gd name="connsiteY28" fmla="*/ 1147762 h 1157390"/>
              <a:gd name="connsiteX29" fmla="*/ 200025 w 1000125"/>
              <a:gd name="connsiteY29" fmla="*/ 1157287 h 1157390"/>
              <a:gd name="connsiteX30" fmla="*/ 171450 w 1000125"/>
              <a:gd name="connsiteY30" fmla="*/ 1152525 h 1157390"/>
              <a:gd name="connsiteX31" fmla="*/ 114300 w 1000125"/>
              <a:gd name="connsiteY31" fmla="*/ 1128712 h 1157390"/>
              <a:gd name="connsiteX32" fmla="*/ 90487 w 1000125"/>
              <a:gd name="connsiteY32" fmla="*/ 1104900 h 1157390"/>
              <a:gd name="connsiteX33" fmla="*/ 61912 w 1000125"/>
              <a:gd name="connsiteY33" fmla="*/ 1047750 h 1157390"/>
              <a:gd name="connsiteX34" fmla="*/ 47625 w 1000125"/>
              <a:gd name="connsiteY34" fmla="*/ 1004887 h 1157390"/>
              <a:gd name="connsiteX35" fmla="*/ 28575 w 1000125"/>
              <a:gd name="connsiteY35" fmla="*/ 938212 h 1157390"/>
              <a:gd name="connsiteX36" fmla="*/ 0 w 1000125"/>
              <a:gd name="connsiteY36" fmla="*/ 785812 h 1157390"/>
              <a:gd name="connsiteX37" fmla="*/ 4762 w 1000125"/>
              <a:gd name="connsiteY37" fmla="*/ 704850 h 1157390"/>
              <a:gd name="connsiteX38" fmla="*/ 14287 w 1000125"/>
              <a:gd name="connsiteY38" fmla="*/ 676275 h 1157390"/>
              <a:gd name="connsiteX39" fmla="*/ 57150 w 1000125"/>
              <a:gd name="connsiteY39" fmla="*/ 623887 h 1157390"/>
              <a:gd name="connsiteX40" fmla="*/ 95250 w 1000125"/>
              <a:gd name="connsiteY40" fmla="*/ 571500 h 1157390"/>
              <a:gd name="connsiteX41" fmla="*/ 123825 w 1000125"/>
              <a:gd name="connsiteY41" fmla="*/ 528637 h 1157390"/>
              <a:gd name="connsiteX42" fmla="*/ 171450 w 1000125"/>
              <a:gd name="connsiteY42" fmla="*/ 471487 h 1157390"/>
              <a:gd name="connsiteX43" fmla="*/ 195262 w 1000125"/>
              <a:gd name="connsiteY43" fmla="*/ 400050 h 1157390"/>
              <a:gd name="connsiteX44" fmla="*/ 204787 w 1000125"/>
              <a:gd name="connsiteY44" fmla="*/ 342900 h 1157390"/>
              <a:gd name="connsiteX45" fmla="*/ 209550 w 1000125"/>
              <a:gd name="connsiteY45" fmla="*/ 309562 h 1157390"/>
              <a:gd name="connsiteX46" fmla="*/ 219075 w 1000125"/>
              <a:gd name="connsiteY46" fmla="*/ 147637 h 1157390"/>
              <a:gd name="connsiteX47" fmla="*/ 228600 w 1000125"/>
              <a:gd name="connsiteY47" fmla="*/ 71437 h 1157390"/>
              <a:gd name="connsiteX48" fmla="*/ 238125 w 1000125"/>
              <a:gd name="connsiteY48" fmla="*/ 42862 h 1157390"/>
              <a:gd name="connsiteX49" fmla="*/ 266700 w 1000125"/>
              <a:gd name="connsiteY49" fmla="*/ 23812 h 1157390"/>
              <a:gd name="connsiteX50" fmla="*/ 300037 w 1000125"/>
              <a:gd name="connsiteY50" fmla="*/ 19050 h 1157390"/>
              <a:gd name="connsiteX0" fmla="*/ 300037 w 1000125"/>
              <a:gd name="connsiteY0" fmla="*/ 19050 h 1157390"/>
              <a:gd name="connsiteX1" fmla="*/ 300037 w 1000125"/>
              <a:gd name="connsiteY1" fmla="*/ 19050 h 1157390"/>
              <a:gd name="connsiteX2" fmla="*/ 342900 w 1000125"/>
              <a:gd name="connsiteY2" fmla="*/ 9525 h 1157390"/>
              <a:gd name="connsiteX3" fmla="*/ 466725 w 1000125"/>
              <a:gd name="connsiteY3" fmla="*/ 0 h 1157390"/>
              <a:gd name="connsiteX4" fmla="*/ 676275 w 1000125"/>
              <a:gd name="connsiteY4" fmla="*/ 4762 h 1157390"/>
              <a:gd name="connsiteX5" fmla="*/ 728662 w 1000125"/>
              <a:gd name="connsiteY5" fmla="*/ 19050 h 1157390"/>
              <a:gd name="connsiteX6" fmla="*/ 771525 w 1000125"/>
              <a:gd name="connsiteY6" fmla="*/ 38100 h 1157390"/>
              <a:gd name="connsiteX7" fmla="*/ 804862 w 1000125"/>
              <a:gd name="connsiteY7" fmla="*/ 80962 h 1157390"/>
              <a:gd name="connsiteX8" fmla="*/ 838200 w 1000125"/>
              <a:gd name="connsiteY8" fmla="*/ 138112 h 1157390"/>
              <a:gd name="connsiteX9" fmla="*/ 866775 w 1000125"/>
              <a:gd name="connsiteY9" fmla="*/ 195262 h 1157390"/>
              <a:gd name="connsiteX10" fmla="*/ 900112 w 1000125"/>
              <a:gd name="connsiteY10" fmla="*/ 280987 h 1157390"/>
              <a:gd name="connsiteX11" fmla="*/ 942975 w 1000125"/>
              <a:gd name="connsiteY11" fmla="*/ 400050 h 1157390"/>
              <a:gd name="connsiteX12" fmla="*/ 971550 w 1000125"/>
              <a:gd name="connsiteY12" fmla="*/ 500062 h 1157390"/>
              <a:gd name="connsiteX13" fmla="*/ 990600 w 1000125"/>
              <a:gd name="connsiteY13" fmla="*/ 566737 h 1157390"/>
              <a:gd name="connsiteX14" fmla="*/ 1000125 w 1000125"/>
              <a:gd name="connsiteY14" fmla="*/ 595312 h 1157390"/>
              <a:gd name="connsiteX15" fmla="*/ 1000125 w 1000125"/>
              <a:gd name="connsiteY15" fmla="*/ 685800 h 1157390"/>
              <a:gd name="connsiteX16" fmla="*/ 976312 w 1000125"/>
              <a:gd name="connsiteY16" fmla="*/ 762000 h 1157390"/>
              <a:gd name="connsiteX17" fmla="*/ 933450 w 1000125"/>
              <a:gd name="connsiteY17" fmla="*/ 790575 h 1157390"/>
              <a:gd name="connsiteX18" fmla="*/ 871537 w 1000125"/>
              <a:gd name="connsiteY18" fmla="*/ 814387 h 1157390"/>
              <a:gd name="connsiteX19" fmla="*/ 814387 w 1000125"/>
              <a:gd name="connsiteY19" fmla="*/ 833437 h 1157390"/>
              <a:gd name="connsiteX20" fmla="*/ 785812 w 1000125"/>
              <a:gd name="connsiteY20" fmla="*/ 842962 h 1157390"/>
              <a:gd name="connsiteX21" fmla="*/ 647700 w 1000125"/>
              <a:gd name="connsiteY21" fmla="*/ 876300 h 1157390"/>
              <a:gd name="connsiteX22" fmla="*/ 576262 w 1000125"/>
              <a:gd name="connsiteY22" fmla="*/ 928687 h 1157390"/>
              <a:gd name="connsiteX23" fmla="*/ 519112 w 1000125"/>
              <a:gd name="connsiteY23" fmla="*/ 985837 h 1157390"/>
              <a:gd name="connsiteX24" fmla="*/ 433387 w 1000125"/>
              <a:gd name="connsiteY24" fmla="*/ 1071562 h 1157390"/>
              <a:gd name="connsiteX25" fmla="*/ 381000 w 1000125"/>
              <a:gd name="connsiteY25" fmla="*/ 1109662 h 1157390"/>
              <a:gd name="connsiteX26" fmla="*/ 338137 w 1000125"/>
              <a:gd name="connsiteY26" fmla="*/ 1128712 h 1157390"/>
              <a:gd name="connsiteX27" fmla="*/ 280987 w 1000125"/>
              <a:gd name="connsiteY27" fmla="*/ 1147762 h 1157390"/>
              <a:gd name="connsiteX28" fmla="*/ 200025 w 1000125"/>
              <a:gd name="connsiteY28" fmla="*/ 1157287 h 1157390"/>
              <a:gd name="connsiteX29" fmla="*/ 171450 w 1000125"/>
              <a:gd name="connsiteY29" fmla="*/ 1152525 h 1157390"/>
              <a:gd name="connsiteX30" fmla="*/ 114300 w 1000125"/>
              <a:gd name="connsiteY30" fmla="*/ 1128712 h 1157390"/>
              <a:gd name="connsiteX31" fmla="*/ 90487 w 1000125"/>
              <a:gd name="connsiteY31" fmla="*/ 1104900 h 1157390"/>
              <a:gd name="connsiteX32" fmla="*/ 61912 w 1000125"/>
              <a:gd name="connsiteY32" fmla="*/ 1047750 h 1157390"/>
              <a:gd name="connsiteX33" fmla="*/ 47625 w 1000125"/>
              <a:gd name="connsiteY33" fmla="*/ 1004887 h 1157390"/>
              <a:gd name="connsiteX34" fmla="*/ 28575 w 1000125"/>
              <a:gd name="connsiteY34" fmla="*/ 938212 h 1157390"/>
              <a:gd name="connsiteX35" fmla="*/ 0 w 1000125"/>
              <a:gd name="connsiteY35" fmla="*/ 785812 h 1157390"/>
              <a:gd name="connsiteX36" fmla="*/ 4762 w 1000125"/>
              <a:gd name="connsiteY36" fmla="*/ 704850 h 1157390"/>
              <a:gd name="connsiteX37" fmla="*/ 14287 w 1000125"/>
              <a:gd name="connsiteY37" fmla="*/ 676275 h 1157390"/>
              <a:gd name="connsiteX38" fmla="*/ 57150 w 1000125"/>
              <a:gd name="connsiteY38" fmla="*/ 623887 h 1157390"/>
              <a:gd name="connsiteX39" fmla="*/ 95250 w 1000125"/>
              <a:gd name="connsiteY39" fmla="*/ 571500 h 1157390"/>
              <a:gd name="connsiteX40" fmla="*/ 123825 w 1000125"/>
              <a:gd name="connsiteY40" fmla="*/ 528637 h 1157390"/>
              <a:gd name="connsiteX41" fmla="*/ 171450 w 1000125"/>
              <a:gd name="connsiteY41" fmla="*/ 471487 h 1157390"/>
              <a:gd name="connsiteX42" fmla="*/ 195262 w 1000125"/>
              <a:gd name="connsiteY42" fmla="*/ 400050 h 1157390"/>
              <a:gd name="connsiteX43" fmla="*/ 204787 w 1000125"/>
              <a:gd name="connsiteY43" fmla="*/ 342900 h 1157390"/>
              <a:gd name="connsiteX44" fmla="*/ 209550 w 1000125"/>
              <a:gd name="connsiteY44" fmla="*/ 309562 h 1157390"/>
              <a:gd name="connsiteX45" fmla="*/ 219075 w 1000125"/>
              <a:gd name="connsiteY45" fmla="*/ 147637 h 1157390"/>
              <a:gd name="connsiteX46" fmla="*/ 228600 w 1000125"/>
              <a:gd name="connsiteY46" fmla="*/ 71437 h 1157390"/>
              <a:gd name="connsiteX47" fmla="*/ 238125 w 1000125"/>
              <a:gd name="connsiteY47" fmla="*/ 42862 h 1157390"/>
              <a:gd name="connsiteX48" fmla="*/ 266700 w 1000125"/>
              <a:gd name="connsiteY48" fmla="*/ 23812 h 1157390"/>
              <a:gd name="connsiteX49" fmla="*/ 300037 w 1000125"/>
              <a:gd name="connsiteY49" fmla="*/ 19050 h 1157390"/>
              <a:gd name="connsiteX0" fmla="*/ 300660 w 1000748"/>
              <a:gd name="connsiteY0" fmla="*/ 19050 h 1157390"/>
              <a:gd name="connsiteX1" fmla="*/ 300660 w 1000748"/>
              <a:gd name="connsiteY1" fmla="*/ 19050 h 1157390"/>
              <a:gd name="connsiteX2" fmla="*/ 343523 w 1000748"/>
              <a:gd name="connsiteY2" fmla="*/ 9525 h 1157390"/>
              <a:gd name="connsiteX3" fmla="*/ 467348 w 1000748"/>
              <a:gd name="connsiteY3" fmla="*/ 0 h 1157390"/>
              <a:gd name="connsiteX4" fmla="*/ 676898 w 1000748"/>
              <a:gd name="connsiteY4" fmla="*/ 4762 h 1157390"/>
              <a:gd name="connsiteX5" fmla="*/ 729285 w 1000748"/>
              <a:gd name="connsiteY5" fmla="*/ 19050 h 1157390"/>
              <a:gd name="connsiteX6" fmla="*/ 772148 w 1000748"/>
              <a:gd name="connsiteY6" fmla="*/ 38100 h 1157390"/>
              <a:gd name="connsiteX7" fmla="*/ 805485 w 1000748"/>
              <a:gd name="connsiteY7" fmla="*/ 80962 h 1157390"/>
              <a:gd name="connsiteX8" fmla="*/ 838823 w 1000748"/>
              <a:gd name="connsiteY8" fmla="*/ 138112 h 1157390"/>
              <a:gd name="connsiteX9" fmla="*/ 867398 w 1000748"/>
              <a:gd name="connsiteY9" fmla="*/ 195262 h 1157390"/>
              <a:gd name="connsiteX10" fmla="*/ 900735 w 1000748"/>
              <a:gd name="connsiteY10" fmla="*/ 280987 h 1157390"/>
              <a:gd name="connsiteX11" fmla="*/ 943598 w 1000748"/>
              <a:gd name="connsiteY11" fmla="*/ 400050 h 1157390"/>
              <a:gd name="connsiteX12" fmla="*/ 972173 w 1000748"/>
              <a:gd name="connsiteY12" fmla="*/ 500062 h 1157390"/>
              <a:gd name="connsiteX13" fmla="*/ 991223 w 1000748"/>
              <a:gd name="connsiteY13" fmla="*/ 566737 h 1157390"/>
              <a:gd name="connsiteX14" fmla="*/ 1000748 w 1000748"/>
              <a:gd name="connsiteY14" fmla="*/ 595312 h 1157390"/>
              <a:gd name="connsiteX15" fmla="*/ 1000748 w 1000748"/>
              <a:gd name="connsiteY15" fmla="*/ 685800 h 1157390"/>
              <a:gd name="connsiteX16" fmla="*/ 976935 w 1000748"/>
              <a:gd name="connsiteY16" fmla="*/ 762000 h 1157390"/>
              <a:gd name="connsiteX17" fmla="*/ 934073 w 1000748"/>
              <a:gd name="connsiteY17" fmla="*/ 790575 h 1157390"/>
              <a:gd name="connsiteX18" fmla="*/ 872160 w 1000748"/>
              <a:gd name="connsiteY18" fmla="*/ 814387 h 1157390"/>
              <a:gd name="connsiteX19" fmla="*/ 815010 w 1000748"/>
              <a:gd name="connsiteY19" fmla="*/ 833437 h 1157390"/>
              <a:gd name="connsiteX20" fmla="*/ 786435 w 1000748"/>
              <a:gd name="connsiteY20" fmla="*/ 842962 h 1157390"/>
              <a:gd name="connsiteX21" fmla="*/ 648323 w 1000748"/>
              <a:gd name="connsiteY21" fmla="*/ 876300 h 1157390"/>
              <a:gd name="connsiteX22" fmla="*/ 576885 w 1000748"/>
              <a:gd name="connsiteY22" fmla="*/ 928687 h 1157390"/>
              <a:gd name="connsiteX23" fmla="*/ 519735 w 1000748"/>
              <a:gd name="connsiteY23" fmla="*/ 985837 h 1157390"/>
              <a:gd name="connsiteX24" fmla="*/ 434010 w 1000748"/>
              <a:gd name="connsiteY24" fmla="*/ 1071562 h 1157390"/>
              <a:gd name="connsiteX25" fmla="*/ 381623 w 1000748"/>
              <a:gd name="connsiteY25" fmla="*/ 1109662 h 1157390"/>
              <a:gd name="connsiteX26" fmla="*/ 338760 w 1000748"/>
              <a:gd name="connsiteY26" fmla="*/ 1128712 h 1157390"/>
              <a:gd name="connsiteX27" fmla="*/ 281610 w 1000748"/>
              <a:gd name="connsiteY27" fmla="*/ 1147762 h 1157390"/>
              <a:gd name="connsiteX28" fmla="*/ 200648 w 1000748"/>
              <a:gd name="connsiteY28" fmla="*/ 1157287 h 1157390"/>
              <a:gd name="connsiteX29" fmla="*/ 172073 w 1000748"/>
              <a:gd name="connsiteY29" fmla="*/ 1152525 h 1157390"/>
              <a:gd name="connsiteX30" fmla="*/ 114923 w 1000748"/>
              <a:gd name="connsiteY30" fmla="*/ 1128712 h 1157390"/>
              <a:gd name="connsiteX31" fmla="*/ 91110 w 1000748"/>
              <a:gd name="connsiteY31" fmla="*/ 1104900 h 1157390"/>
              <a:gd name="connsiteX32" fmla="*/ 62535 w 1000748"/>
              <a:gd name="connsiteY32" fmla="*/ 1047750 h 1157390"/>
              <a:gd name="connsiteX33" fmla="*/ 48248 w 1000748"/>
              <a:gd name="connsiteY33" fmla="*/ 1004887 h 1157390"/>
              <a:gd name="connsiteX34" fmla="*/ 29198 w 1000748"/>
              <a:gd name="connsiteY34" fmla="*/ 938212 h 1157390"/>
              <a:gd name="connsiteX35" fmla="*/ 623 w 1000748"/>
              <a:gd name="connsiteY35" fmla="*/ 785812 h 1157390"/>
              <a:gd name="connsiteX36" fmla="*/ 5385 w 1000748"/>
              <a:gd name="connsiteY36" fmla="*/ 704850 h 1157390"/>
              <a:gd name="connsiteX37" fmla="*/ 57773 w 1000748"/>
              <a:gd name="connsiteY37" fmla="*/ 623887 h 1157390"/>
              <a:gd name="connsiteX38" fmla="*/ 95873 w 1000748"/>
              <a:gd name="connsiteY38" fmla="*/ 571500 h 1157390"/>
              <a:gd name="connsiteX39" fmla="*/ 124448 w 1000748"/>
              <a:gd name="connsiteY39" fmla="*/ 528637 h 1157390"/>
              <a:gd name="connsiteX40" fmla="*/ 172073 w 1000748"/>
              <a:gd name="connsiteY40" fmla="*/ 471487 h 1157390"/>
              <a:gd name="connsiteX41" fmla="*/ 195885 w 1000748"/>
              <a:gd name="connsiteY41" fmla="*/ 400050 h 1157390"/>
              <a:gd name="connsiteX42" fmla="*/ 205410 w 1000748"/>
              <a:gd name="connsiteY42" fmla="*/ 342900 h 1157390"/>
              <a:gd name="connsiteX43" fmla="*/ 210173 w 1000748"/>
              <a:gd name="connsiteY43" fmla="*/ 309562 h 1157390"/>
              <a:gd name="connsiteX44" fmla="*/ 219698 w 1000748"/>
              <a:gd name="connsiteY44" fmla="*/ 147637 h 1157390"/>
              <a:gd name="connsiteX45" fmla="*/ 229223 w 1000748"/>
              <a:gd name="connsiteY45" fmla="*/ 71437 h 1157390"/>
              <a:gd name="connsiteX46" fmla="*/ 238748 w 1000748"/>
              <a:gd name="connsiteY46" fmla="*/ 42862 h 1157390"/>
              <a:gd name="connsiteX47" fmla="*/ 267323 w 1000748"/>
              <a:gd name="connsiteY47" fmla="*/ 23812 h 1157390"/>
              <a:gd name="connsiteX48" fmla="*/ 300660 w 1000748"/>
              <a:gd name="connsiteY48" fmla="*/ 19050 h 1157390"/>
              <a:gd name="connsiteX0" fmla="*/ 300660 w 1000748"/>
              <a:gd name="connsiteY0" fmla="*/ 19050 h 1157390"/>
              <a:gd name="connsiteX1" fmla="*/ 300660 w 1000748"/>
              <a:gd name="connsiteY1" fmla="*/ 19050 h 1157390"/>
              <a:gd name="connsiteX2" fmla="*/ 343523 w 1000748"/>
              <a:gd name="connsiteY2" fmla="*/ 9525 h 1157390"/>
              <a:gd name="connsiteX3" fmla="*/ 467348 w 1000748"/>
              <a:gd name="connsiteY3" fmla="*/ 0 h 1157390"/>
              <a:gd name="connsiteX4" fmla="*/ 676898 w 1000748"/>
              <a:gd name="connsiteY4" fmla="*/ 4762 h 1157390"/>
              <a:gd name="connsiteX5" fmla="*/ 729285 w 1000748"/>
              <a:gd name="connsiteY5" fmla="*/ 19050 h 1157390"/>
              <a:gd name="connsiteX6" fmla="*/ 772148 w 1000748"/>
              <a:gd name="connsiteY6" fmla="*/ 38100 h 1157390"/>
              <a:gd name="connsiteX7" fmla="*/ 805485 w 1000748"/>
              <a:gd name="connsiteY7" fmla="*/ 80962 h 1157390"/>
              <a:gd name="connsiteX8" fmla="*/ 838823 w 1000748"/>
              <a:gd name="connsiteY8" fmla="*/ 138112 h 1157390"/>
              <a:gd name="connsiteX9" fmla="*/ 867398 w 1000748"/>
              <a:gd name="connsiteY9" fmla="*/ 195262 h 1157390"/>
              <a:gd name="connsiteX10" fmla="*/ 900735 w 1000748"/>
              <a:gd name="connsiteY10" fmla="*/ 280987 h 1157390"/>
              <a:gd name="connsiteX11" fmla="*/ 943598 w 1000748"/>
              <a:gd name="connsiteY11" fmla="*/ 400050 h 1157390"/>
              <a:gd name="connsiteX12" fmla="*/ 972173 w 1000748"/>
              <a:gd name="connsiteY12" fmla="*/ 500062 h 1157390"/>
              <a:gd name="connsiteX13" fmla="*/ 991223 w 1000748"/>
              <a:gd name="connsiteY13" fmla="*/ 566737 h 1157390"/>
              <a:gd name="connsiteX14" fmla="*/ 1000748 w 1000748"/>
              <a:gd name="connsiteY14" fmla="*/ 595312 h 1157390"/>
              <a:gd name="connsiteX15" fmla="*/ 1000748 w 1000748"/>
              <a:gd name="connsiteY15" fmla="*/ 685800 h 1157390"/>
              <a:gd name="connsiteX16" fmla="*/ 976935 w 1000748"/>
              <a:gd name="connsiteY16" fmla="*/ 762000 h 1157390"/>
              <a:gd name="connsiteX17" fmla="*/ 934073 w 1000748"/>
              <a:gd name="connsiteY17" fmla="*/ 790575 h 1157390"/>
              <a:gd name="connsiteX18" fmla="*/ 872160 w 1000748"/>
              <a:gd name="connsiteY18" fmla="*/ 814387 h 1157390"/>
              <a:gd name="connsiteX19" fmla="*/ 815010 w 1000748"/>
              <a:gd name="connsiteY19" fmla="*/ 833437 h 1157390"/>
              <a:gd name="connsiteX20" fmla="*/ 786435 w 1000748"/>
              <a:gd name="connsiteY20" fmla="*/ 842962 h 1157390"/>
              <a:gd name="connsiteX21" fmla="*/ 648323 w 1000748"/>
              <a:gd name="connsiteY21" fmla="*/ 876300 h 1157390"/>
              <a:gd name="connsiteX22" fmla="*/ 576885 w 1000748"/>
              <a:gd name="connsiteY22" fmla="*/ 928687 h 1157390"/>
              <a:gd name="connsiteX23" fmla="*/ 519735 w 1000748"/>
              <a:gd name="connsiteY23" fmla="*/ 985837 h 1157390"/>
              <a:gd name="connsiteX24" fmla="*/ 434010 w 1000748"/>
              <a:gd name="connsiteY24" fmla="*/ 1071562 h 1157390"/>
              <a:gd name="connsiteX25" fmla="*/ 381623 w 1000748"/>
              <a:gd name="connsiteY25" fmla="*/ 1109662 h 1157390"/>
              <a:gd name="connsiteX26" fmla="*/ 338760 w 1000748"/>
              <a:gd name="connsiteY26" fmla="*/ 1128712 h 1157390"/>
              <a:gd name="connsiteX27" fmla="*/ 281610 w 1000748"/>
              <a:gd name="connsiteY27" fmla="*/ 1147762 h 1157390"/>
              <a:gd name="connsiteX28" fmla="*/ 200648 w 1000748"/>
              <a:gd name="connsiteY28" fmla="*/ 1157287 h 1157390"/>
              <a:gd name="connsiteX29" fmla="*/ 172073 w 1000748"/>
              <a:gd name="connsiteY29" fmla="*/ 1152525 h 1157390"/>
              <a:gd name="connsiteX30" fmla="*/ 114923 w 1000748"/>
              <a:gd name="connsiteY30" fmla="*/ 1128712 h 1157390"/>
              <a:gd name="connsiteX31" fmla="*/ 91110 w 1000748"/>
              <a:gd name="connsiteY31" fmla="*/ 1104900 h 1157390"/>
              <a:gd name="connsiteX32" fmla="*/ 62535 w 1000748"/>
              <a:gd name="connsiteY32" fmla="*/ 1047750 h 1157390"/>
              <a:gd name="connsiteX33" fmla="*/ 48248 w 1000748"/>
              <a:gd name="connsiteY33" fmla="*/ 1004887 h 1157390"/>
              <a:gd name="connsiteX34" fmla="*/ 29198 w 1000748"/>
              <a:gd name="connsiteY34" fmla="*/ 938212 h 1157390"/>
              <a:gd name="connsiteX35" fmla="*/ 623 w 1000748"/>
              <a:gd name="connsiteY35" fmla="*/ 785812 h 1157390"/>
              <a:gd name="connsiteX36" fmla="*/ 5385 w 1000748"/>
              <a:gd name="connsiteY36" fmla="*/ 704850 h 1157390"/>
              <a:gd name="connsiteX37" fmla="*/ 57773 w 1000748"/>
              <a:gd name="connsiteY37" fmla="*/ 623887 h 1157390"/>
              <a:gd name="connsiteX38" fmla="*/ 95873 w 1000748"/>
              <a:gd name="connsiteY38" fmla="*/ 571500 h 1157390"/>
              <a:gd name="connsiteX39" fmla="*/ 124448 w 1000748"/>
              <a:gd name="connsiteY39" fmla="*/ 528637 h 1157390"/>
              <a:gd name="connsiteX40" fmla="*/ 172073 w 1000748"/>
              <a:gd name="connsiteY40" fmla="*/ 471487 h 1157390"/>
              <a:gd name="connsiteX41" fmla="*/ 195885 w 1000748"/>
              <a:gd name="connsiteY41" fmla="*/ 400050 h 1157390"/>
              <a:gd name="connsiteX42" fmla="*/ 205410 w 1000748"/>
              <a:gd name="connsiteY42" fmla="*/ 342900 h 1157390"/>
              <a:gd name="connsiteX43" fmla="*/ 210173 w 1000748"/>
              <a:gd name="connsiteY43" fmla="*/ 309562 h 1157390"/>
              <a:gd name="connsiteX44" fmla="*/ 219698 w 1000748"/>
              <a:gd name="connsiteY44" fmla="*/ 147637 h 1157390"/>
              <a:gd name="connsiteX45" fmla="*/ 229223 w 1000748"/>
              <a:gd name="connsiteY45" fmla="*/ 71437 h 1157390"/>
              <a:gd name="connsiteX46" fmla="*/ 267323 w 1000748"/>
              <a:gd name="connsiteY46" fmla="*/ 23812 h 1157390"/>
              <a:gd name="connsiteX47" fmla="*/ 300660 w 1000748"/>
              <a:gd name="connsiteY47" fmla="*/ 19050 h 1157390"/>
              <a:gd name="connsiteX0" fmla="*/ 300660 w 1000748"/>
              <a:gd name="connsiteY0" fmla="*/ 19050 h 1157390"/>
              <a:gd name="connsiteX1" fmla="*/ 300660 w 1000748"/>
              <a:gd name="connsiteY1" fmla="*/ 19050 h 1157390"/>
              <a:gd name="connsiteX2" fmla="*/ 343523 w 1000748"/>
              <a:gd name="connsiteY2" fmla="*/ 9525 h 1157390"/>
              <a:gd name="connsiteX3" fmla="*/ 467348 w 1000748"/>
              <a:gd name="connsiteY3" fmla="*/ 0 h 1157390"/>
              <a:gd name="connsiteX4" fmla="*/ 676898 w 1000748"/>
              <a:gd name="connsiteY4" fmla="*/ 4762 h 1157390"/>
              <a:gd name="connsiteX5" fmla="*/ 729285 w 1000748"/>
              <a:gd name="connsiteY5" fmla="*/ 19050 h 1157390"/>
              <a:gd name="connsiteX6" fmla="*/ 772148 w 1000748"/>
              <a:gd name="connsiteY6" fmla="*/ 38100 h 1157390"/>
              <a:gd name="connsiteX7" fmla="*/ 805485 w 1000748"/>
              <a:gd name="connsiteY7" fmla="*/ 80962 h 1157390"/>
              <a:gd name="connsiteX8" fmla="*/ 838823 w 1000748"/>
              <a:gd name="connsiteY8" fmla="*/ 138112 h 1157390"/>
              <a:gd name="connsiteX9" fmla="*/ 867398 w 1000748"/>
              <a:gd name="connsiteY9" fmla="*/ 195262 h 1157390"/>
              <a:gd name="connsiteX10" fmla="*/ 900735 w 1000748"/>
              <a:gd name="connsiteY10" fmla="*/ 280987 h 1157390"/>
              <a:gd name="connsiteX11" fmla="*/ 943598 w 1000748"/>
              <a:gd name="connsiteY11" fmla="*/ 400050 h 1157390"/>
              <a:gd name="connsiteX12" fmla="*/ 972173 w 1000748"/>
              <a:gd name="connsiteY12" fmla="*/ 500062 h 1157390"/>
              <a:gd name="connsiteX13" fmla="*/ 991223 w 1000748"/>
              <a:gd name="connsiteY13" fmla="*/ 566737 h 1157390"/>
              <a:gd name="connsiteX14" fmla="*/ 1000748 w 1000748"/>
              <a:gd name="connsiteY14" fmla="*/ 595312 h 1157390"/>
              <a:gd name="connsiteX15" fmla="*/ 1000748 w 1000748"/>
              <a:gd name="connsiteY15" fmla="*/ 685800 h 1157390"/>
              <a:gd name="connsiteX16" fmla="*/ 976935 w 1000748"/>
              <a:gd name="connsiteY16" fmla="*/ 762000 h 1157390"/>
              <a:gd name="connsiteX17" fmla="*/ 934073 w 1000748"/>
              <a:gd name="connsiteY17" fmla="*/ 790575 h 1157390"/>
              <a:gd name="connsiteX18" fmla="*/ 872160 w 1000748"/>
              <a:gd name="connsiteY18" fmla="*/ 814387 h 1157390"/>
              <a:gd name="connsiteX19" fmla="*/ 815010 w 1000748"/>
              <a:gd name="connsiteY19" fmla="*/ 833437 h 1157390"/>
              <a:gd name="connsiteX20" fmla="*/ 786435 w 1000748"/>
              <a:gd name="connsiteY20" fmla="*/ 842962 h 1157390"/>
              <a:gd name="connsiteX21" fmla="*/ 648323 w 1000748"/>
              <a:gd name="connsiteY21" fmla="*/ 876300 h 1157390"/>
              <a:gd name="connsiteX22" fmla="*/ 576885 w 1000748"/>
              <a:gd name="connsiteY22" fmla="*/ 928687 h 1157390"/>
              <a:gd name="connsiteX23" fmla="*/ 519735 w 1000748"/>
              <a:gd name="connsiteY23" fmla="*/ 985837 h 1157390"/>
              <a:gd name="connsiteX24" fmla="*/ 434010 w 1000748"/>
              <a:gd name="connsiteY24" fmla="*/ 1071562 h 1157390"/>
              <a:gd name="connsiteX25" fmla="*/ 381623 w 1000748"/>
              <a:gd name="connsiteY25" fmla="*/ 1109662 h 1157390"/>
              <a:gd name="connsiteX26" fmla="*/ 338760 w 1000748"/>
              <a:gd name="connsiteY26" fmla="*/ 1128712 h 1157390"/>
              <a:gd name="connsiteX27" fmla="*/ 281610 w 1000748"/>
              <a:gd name="connsiteY27" fmla="*/ 1147762 h 1157390"/>
              <a:gd name="connsiteX28" fmla="*/ 200648 w 1000748"/>
              <a:gd name="connsiteY28" fmla="*/ 1157287 h 1157390"/>
              <a:gd name="connsiteX29" fmla="*/ 172073 w 1000748"/>
              <a:gd name="connsiteY29" fmla="*/ 1152525 h 1157390"/>
              <a:gd name="connsiteX30" fmla="*/ 114923 w 1000748"/>
              <a:gd name="connsiteY30" fmla="*/ 1128712 h 1157390"/>
              <a:gd name="connsiteX31" fmla="*/ 91110 w 1000748"/>
              <a:gd name="connsiteY31" fmla="*/ 1104900 h 1157390"/>
              <a:gd name="connsiteX32" fmla="*/ 62535 w 1000748"/>
              <a:gd name="connsiteY32" fmla="*/ 1047750 h 1157390"/>
              <a:gd name="connsiteX33" fmla="*/ 48248 w 1000748"/>
              <a:gd name="connsiteY33" fmla="*/ 1004887 h 1157390"/>
              <a:gd name="connsiteX34" fmla="*/ 29198 w 1000748"/>
              <a:gd name="connsiteY34" fmla="*/ 938212 h 1157390"/>
              <a:gd name="connsiteX35" fmla="*/ 623 w 1000748"/>
              <a:gd name="connsiteY35" fmla="*/ 785812 h 1157390"/>
              <a:gd name="connsiteX36" fmla="*/ 5385 w 1000748"/>
              <a:gd name="connsiteY36" fmla="*/ 704850 h 1157390"/>
              <a:gd name="connsiteX37" fmla="*/ 57773 w 1000748"/>
              <a:gd name="connsiteY37" fmla="*/ 623887 h 1157390"/>
              <a:gd name="connsiteX38" fmla="*/ 95873 w 1000748"/>
              <a:gd name="connsiteY38" fmla="*/ 571500 h 1157390"/>
              <a:gd name="connsiteX39" fmla="*/ 124448 w 1000748"/>
              <a:gd name="connsiteY39" fmla="*/ 528637 h 1157390"/>
              <a:gd name="connsiteX40" fmla="*/ 172073 w 1000748"/>
              <a:gd name="connsiteY40" fmla="*/ 471487 h 1157390"/>
              <a:gd name="connsiteX41" fmla="*/ 195885 w 1000748"/>
              <a:gd name="connsiteY41" fmla="*/ 400050 h 1157390"/>
              <a:gd name="connsiteX42" fmla="*/ 205410 w 1000748"/>
              <a:gd name="connsiteY42" fmla="*/ 342900 h 1157390"/>
              <a:gd name="connsiteX43" fmla="*/ 210173 w 1000748"/>
              <a:gd name="connsiteY43" fmla="*/ 309562 h 1157390"/>
              <a:gd name="connsiteX44" fmla="*/ 219698 w 1000748"/>
              <a:gd name="connsiteY44" fmla="*/ 147637 h 1157390"/>
              <a:gd name="connsiteX45" fmla="*/ 229223 w 1000748"/>
              <a:gd name="connsiteY45" fmla="*/ 71437 h 1157390"/>
              <a:gd name="connsiteX46" fmla="*/ 300660 w 1000748"/>
              <a:gd name="connsiteY46" fmla="*/ 19050 h 1157390"/>
              <a:gd name="connsiteX0" fmla="*/ 300660 w 1000748"/>
              <a:gd name="connsiteY0" fmla="*/ 19050 h 1157390"/>
              <a:gd name="connsiteX1" fmla="*/ 300660 w 1000748"/>
              <a:gd name="connsiteY1" fmla="*/ 19050 h 1157390"/>
              <a:gd name="connsiteX2" fmla="*/ 343523 w 1000748"/>
              <a:gd name="connsiteY2" fmla="*/ 9525 h 1157390"/>
              <a:gd name="connsiteX3" fmla="*/ 467348 w 1000748"/>
              <a:gd name="connsiteY3" fmla="*/ 0 h 1157390"/>
              <a:gd name="connsiteX4" fmla="*/ 676898 w 1000748"/>
              <a:gd name="connsiteY4" fmla="*/ 4762 h 1157390"/>
              <a:gd name="connsiteX5" fmla="*/ 729285 w 1000748"/>
              <a:gd name="connsiteY5" fmla="*/ 19050 h 1157390"/>
              <a:gd name="connsiteX6" fmla="*/ 772148 w 1000748"/>
              <a:gd name="connsiteY6" fmla="*/ 38100 h 1157390"/>
              <a:gd name="connsiteX7" fmla="*/ 805485 w 1000748"/>
              <a:gd name="connsiteY7" fmla="*/ 80962 h 1157390"/>
              <a:gd name="connsiteX8" fmla="*/ 838823 w 1000748"/>
              <a:gd name="connsiteY8" fmla="*/ 138112 h 1157390"/>
              <a:gd name="connsiteX9" fmla="*/ 867398 w 1000748"/>
              <a:gd name="connsiteY9" fmla="*/ 195262 h 1157390"/>
              <a:gd name="connsiteX10" fmla="*/ 900735 w 1000748"/>
              <a:gd name="connsiteY10" fmla="*/ 280987 h 1157390"/>
              <a:gd name="connsiteX11" fmla="*/ 943598 w 1000748"/>
              <a:gd name="connsiteY11" fmla="*/ 400050 h 1157390"/>
              <a:gd name="connsiteX12" fmla="*/ 972173 w 1000748"/>
              <a:gd name="connsiteY12" fmla="*/ 500062 h 1157390"/>
              <a:gd name="connsiteX13" fmla="*/ 991223 w 1000748"/>
              <a:gd name="connsiteY13" fmla="*/ 566737 h 1157390"/>
              <a:gd name="connsiteX14" fmla="*/ 1000748 w 1000748"/>
              <a:gd name="connsiteY14" fmla="*/ 595312 h 1157390"/>
              <a:gd name="connsiteX15" fmla="*/ 1000748 w 1000748"/>
              <a:gd name="connsiteY15" fmla="*/ 685800 h 1157390"/>
              <a:gd name="connsiteX16" fmla="*/ 976935 w 1000748"/>
              <a:gd name="connsiteY16" fmla="*/ 762000 h 1157390"/>
              <a:gd name="connsiteX17" fmla="*/ 934073 w 1000748"/>
              <a:gd name="connsiteY17" fmla="*/ 790575 h 1157390"/>
              <a:gd name="connsiteX18" fmla="*/ 872160 w 1000748"/>
              <a:gd name="connsiteY18" fmla="*/ 814387 h 1157390"/>
              <a:gd name="connsiteX19" fmla="*/ 815010 w 1000748"/>
              <a:gd name="connsiteY19" fmla="*/ 833437 h 1157390"/>
              <a:gd name="connsiteX20" fmla="*/ 786435 w 1000748"/>
              <a:gd name="connsiteY20" fmla="*/ 842962 h 1157390"/>
              <a:gd name="connsiteX21" fmla="*/ 648323 w 1000748"/>
              <a:gd name="connsiteY21" fmla="*/ 876300 h 1157390"/>
              <a:gd name="connsiteX22" fmla="*/ 576885 w 1000748"/>
              <a:gd name="connsiteY22" fmla="*/ 928687 h 1157390"/>
              <a:gd name="connsiteX23" fmla="*/ 519735 w 1000748"/>
              <a:gd name="connsiteY23" fmla="*/ 985837 h 1157390"/>
              <a:gd name="connsiteX24" fmla="*/ 434010 w 1000748"/>
              <a:gd name="connsiteY24" fmla="*/ 1071562 h 1157390"/>
              <a:gd name="connsiteX25" fmla="*/ 381623 w 1000748"/>
              <a:gd name="connsiteY25" fmla="*/ 1109662 h 1157390"/>
              <a:gd name="connsiteX26" fmla="*/ 338760 w 1000748"/>
              <a:gd name="connsiteY26" fmla="*/ 1128712 h 1157390"/>
              <a:gd name="connsiteX27" fmla="*/ 281610 w 1000748"/>
              <a:gd name="connsiteY27" fmla="*/ 1147762 h 1157390"/>
              <a:gd name="connsiteX28" fmla="*/ 200648 w 1000748"/>
              <a:gd name="connsiteY28" fmla="*/ 1157287 h 1157390"/>
              <a:gd name="connsiteX29" fmla="*/ 172073 w 1000748"/>
              <a:gd name="connsiteY29" fmla="*/ 1152525 h 1157390"/>
              <a:gd name="connsiteX30" fmla="*/ 114923 w 1000748"/>
              <a:gd name="connsiteY30" fmla="*/ 1128712 h 1157390"/>
              <a:gd name="connsiteX31" fmla="*/ 91110 w 1000748"/>
              <a:gd name="connsiteY31" fmla="*/ 1104900 h 1157390"/>
              <a:gd name="connsiteX32" fmla="*/ 62535 w 1000748"/>
              <a:gd name="connsiteY32" fmla="*/ 1047750 h 1157390"/>
              <a:gd name="connsiteX33" fmla="*/ 48248 w 1000748"/>
              <a:gd name="connsiteY33" fmla="*/ 1004887 h 1157390"/>
              <a:gd name="connsiteX34" fmla="*/ 29198 w 1000748"/>
              <a:gd name="connsiteY34" fmla="*/ 938212 h 1157390"/>
              <a:gd name="connsiteX35" fmla="*/ 623 w 1000748"/>
              <a:gd name="connsiteY35" fmla="*/ 785812 h 1157390"/>
              <a:gd name="connsiteX36" fmla="*/ 5385 w 1000748"/>
              <a:gd name="connsiteY36" fmla="*/ 704850 h 1157390"/>
              <a:gd name="connsiteX37" fmla="*/ 57773 w 1000748"/>
              <a:gd name="connsiteY37" fmla="*/ 623887 h 1157390"/>
              <a:gd name="connsiteX38" fmla="*/ 95873 w 1000748"/>
              <a:gd name="connsiteY38" fmla="*/ 571500 h 1157390"/>
              <a:gd name="connsiteX39" fmla="*/ 124448 w 1000748"/>
              <a:gd name="connsiteY39" fmla="*/ 528637 h 1157390"/>
              <a:gd name="connsiteX40" fmla="*/ 172073 w 1000748"/>
              <a:gd name="connsiteY40" fmla="*/ 471487 h 1157390"/>
              <a:gd name="connsiteX41" fmla="*/ 195885 w 1000748"/>
              <a:gd name="connsiteY41" fmla="*/ 400050 h 1157390"/>
              <a:gd name="connsiteX42" fmla="*/ 205410 w 1000748"/>
              <a:gd name="connsiteY42" fmla="*/ 342900 h 1157390"/>
              <a:gd name="connsiteX43" fmla="*/ 210173 w 1000748"/>
              <a:gd name="connsiteY43" fmla="*/ 309562 h 1157390"/>
              <a:gd name="connsiteX44" fmla="*/ 219698 w 1000748"/>
              <a:gd name="connsiteY44" fmla="*/ 147637 h 1157390"/>
              <a:gd name="connsiteX45" fmla="*/ 300660 w 1000748"/>
              <a:gd name="connsiteY45" fmla="*/ 19050 h 1157390"/>
              <a:gd name="connsiteX0" fmla="*/ 300660 w 1000748"/>
              <a:gd name="connsiteY0" fmla="*/ 19050 h 1157390"/>
              <a:gd name="connsiteX1" fmla="*/ 300660 w 1000748"/>
              <a:gd name="connsiteY1" fmla="*/ 19050 h 1157390"/>
              <a:gd name="connsiteX2" fmla="*/ 343523 w 1000748"/>
              <a:gd name="connsiteY2" fmla="*/ 9525 h 1157390"/>
              <a:gd name="connsiteX3" fmla="*/ 467348 w 1000748"/>
              <a:gd name="connsiteY3" fmla="*/ 0 h 1157390"/>
              <a:gd name="connsiteX4" fmla="*/ 676898 w 1000748"/>
              <a:gd name="connsiteY4" fmla="*/ 4762 h 1157390"/>
              <a:gd name="connsiteX5" fmla="*/ 729285 w 1000748"/>
              <a:gd name="connsiteY5" fmla="*/ 19050 h 1157390"/>
              <a:gd name="connsiteX6" fmla="*/ 772148 w 1000748"/>
              <a:gd name="connsiteY6" fmla="*/ 38100 h 1157390"/>
              <a:gd name="connsiteX7" fmla="*/ 805485 w 1000748"/>
              <a:gd name="connsiteY7" fmla="*/ 80962 h 1157390"/>
              <a:gd name="connsiteX8" fmla="*/ 838823 w 1000748"/>
              <a:gd name="connsiteY8" fmla="*/ 138112 h 1157390"/>
              <a:gd name="connsiteX9" fmla="*/ 867398 w 1000748"/>
              <a:gd name="connsiteY9" fmla="*/ 195262 h 1157390"/>
              <a:gd name="connsiteX10" fmla="*/ 900735 w 1000748"/>
              <a:gd name="connsiteY10" fmla="*/ 280987 h 1157390"/>
              <a:gd name="connsiteX11" fmla="*/ 943598 w 1000748"/>
              <a:gd name="connsiteY11" fmla="*/ 400050 h 1157390"/>
              <a:gd name="connsiteX12" fmla="*/ 972173 w 1000748"/>
              <a:gd name="connsiteY12" fmla="*/ 500062 h 1157390"/>
              <a:gd name="connsiteX13" fmla="*/ 991223 w 1000748"/>
              <a:gd name="connsiteY13" fmla="*/ 566737 h 1157390"/>
              <a:gd name="connsiteX14" fmla="*/ 1000748 w 1000748"/>
              <a:gd name="connsiteY14" fmla="*/ 595312 h 1157390"/>
              <a:gd name="connsiteX15" fmla="*/ 1000748 w 1000748"/>
              <a:gd name="connsiteY15" fmla="*/ 685800 h 1157390"/>
              <a:gd name="connsiteX16" fmla="*/ 976935 w 1000748"/>
              <a:gd name="connsiteY16" fmla="*/ 762000 h 1157390"/>
              <a:gd name="connsiteX17" fmla="*/ 934073 w 1000748"/>
              <a:gd name="connsiteY17" fmla="*/ 790575 h 1157390"/>
              <a:gd name="connsiteX18" fmla="*/ 872160 w 1000748"/>
              <a:gd name="connsiteY18" fmla="*/ 814387 h 1157390"/>
              <a:gd name="connsiteX19" fmla="*/ 815010 w 1000748"/>
              <a:gd name="connsiteY19" fmla="*/ 833437 h 1157390"/>
              <a:gd name="connsiteX20" fmla="*/ 786435 w 1000748"/>
              <a:gd name="connsiteY20" fmla="*/ 842962 h 1157390"/>
              <a:gd name="connsiteX21" fmla="*/ 648323 w 1000748"/>
              <a:gd name="connsiteY21" fmla="*/ 876300 h 1157390"/>
              <a:gd name="connsiteX22" fmla="*/ 576885 w 1000748"/>
              <a:gd name="connsiteY22" fmla="*/ 928687 h 1157390"/>
              <a:gd name="connsiteX23" fmla="*/ 519735 w 1000748"/>
              <a:gd name="connsiteY23" fmla="*/ 985837 h 1157390"/>
              <a:gd name="connsiteX24" fmla="*/ 434010 w 1000748"/>
              <a:gd name="connsiteY24" fmla="*/ 1071562 h 1157390"/>
              <a:gd name="connsiteX25" fmla="*/ 381623 w 1000748"/>
              <a:gd name="connsiteY25" fmla="*/ 1109662 h 1157390"/>
              <a:gd name="connsiteX26" fmla="*/ 338760 w 1000748"/>
              <a:gd name="connsiteY26" fmla="*/ 1128712 h 1157390"/>
              <a:gd name="connsiteX27" fmla="*/ 281610 w 1000748"/>
              <a:gd name="connsiteY27" fmla="*/ 1147762 h 1157390"/>
              <a:gd name="connsiteX28" fmla="*/ 200648 w 1000748"/>
              <a:gd name="connsiteY28" fmla="*/ 1157287 h 1157390"/>
              <a:gd name="connsiteX29" fmla="*/ 172073 w 1000748"/>
              <a:gd name="connsiteY29" fmla="*/ 1152525 h 1157390"/>
              <a:gd name="connsiteX30" fmla="*/ 114923 w 1000748"/>
              <a:gd name="connsiteY30" fmla="*/ 1128712 h 1157390"/>
              <a:gd name="connsiteX31" fmla="*/ 91110 w 1000748"/>
              <a:gd name="connsiteY31" fmla="*/ 1104900 h 1157390"/>
              <a:gd name="connsiteX32" fmla="*/ 62535 w 1000748"/>
              <a:gd name="connsiteY32" fmla="*/ 1047750 h 1157390"/>
              <a:gd name="connsiteX33" fmla="*/ 48248 w 1000748"/>
              <a:gd name="connsiteY33" fmla="*/ 1004887 h 1157390"/>
              <a:gd name="connsiteX34" fmla="*/ 29198 w 1000748"/>
              <a:gd name="connsiteY34" fmla="*/ 938212 h 1157390"/>
              <a:gd name="connsiteX35" fmla="*/ 623 w 1000748"/>
              <a:gd name="connsiteY35" fmla="*/ 785812 h 1157390"/>
              <a:gd name="connsiteX36" fmla="*/ 5385 w 1000748"/>
              <a:gd name="connsiteY36" fmla="*/ 704850 h 1157390"/>
              <a:gd name="connsiteX37" fmla="*/ 57773 w 1000748"/>
              <a:gd name="connsiteY37" fmla="*/ 623887 h 1157390"/>
              <a:gd name="connsiteX38" fmla="*/ 95873 w 1000748"/>
              <a:gd name="connsiteY38" fmla="*/ 571500 h 1157390"/>
              <a:gd name="connsiteX39" fmla="*/ 124448 w 1000748"/>
              <a:gd name="connsiteY39" fmla="*/ 528637 h 1157390"/>
              <a:gd name="connsiteX40" fmla="*/ 172073 w 1000748"/>
              <a:gd name="connsiteY40" fmla="*/ 471487 h 1157390"/>
              <a:gd name="connsiteX41" fmla="*/ 195885 w 1000748"/>
              <a:gd name="connsiteY41" fmla="*/ 400050 h 1157390"/>
              <a:gd name="connsiteX42" fmla="*/ 205410 w 1000748"/>
              <a:gd name="connsiteY42" fmla="*/ 342900 h 1157390"/>
              <a:gd name="connsiteX43" fmla="*/ 210173 w 1000748"/>
              <a:gd name="connsiteY43" fmla="*/ 309562 h 1157390"/>
              <a:gd name="connsiteX44" fmla="*/ 219698 w 1000748"/>
              <a:gd name="connsiteY44" fmla="*/ 147637 h 1157390"/>
              <a:gd name="connsiteX45" fmla="*/ 300660 w 1000748"/>
              <a:gd name="connsiteY45" fmla="*/ 19050 h 1157390"/>
              <a:gd name="connsiteX0" fmla="*/ 269704 w 1000748"/>
              <a:gd name="connsiteY0" fmla="*/ 66675 h 1157390"/>
              <a:gd name="connsiteX1" fmla="*/ 300660 w 1000748"/>
              <a:gd name="connsiteY1" fmla="*/ 19050 h 1157390"/>
              <a:gd name="connsiteX2" fmla="*/ 343523 w 1000748"/>
              <a:gd name="connsiteY2" fmla="*/ 9525 h 1157390"/>
              <a:gd name="connsiteX3" fmla="*/ 467348 w 1000748"/>
              <a:gd name="connsiteY3" fmla="*/ 0 h 1157390"/>
              <a:gd name="connsiteX4" fmla="*/ 676898 w 1000748"/>
              <a:gd name="connsiteY4" fmla="*/ 4762 h 1157390"/>
              <a:gd name="connsiteX5" fmla="*/ 729285 w 1000748"/>
              <a:gd name="connsiteY5" fmla="*/ 19050 h 1157390"/>
              <a:gd name="connsiteX6" fmla="*/ 772148 w 1000748"/>
              <a:gd name="connsiteY6" fmla="*/ 38100 h 1157390"/>
              <a:gd name="connsiteX7" fmla="*/ 805485 w 1000748"/>
              <a:gd name="connsiteY7" fmla="*/ 80962 h 1157390"/>
              <a:gd name="connsiteX8" fmla="*/ 838823 w 1000748"/>
              <a:gd name="connsiteY8" fmla="*/ 138112 h 1157390"/>
              <a:gd name="connsiteX9" fmla="*/ 867398 w 1000748"/>
              <a:gd name="connsiteY9" fmla="*/ 195262 h 1157390"/>
              <a:gd name="connsiteX10" fmla="*/ 900735 w 1000748"/>
              <a:gd name="connsiteY10" fmla="*/ 280987 h 1157390"/>
              <a:gd name="connsiteX11" fmla="*/ 943598 w 1000748"/>
              <a:gd name="connsiteY11" fmla="*/ 400050 h 1157390"/>
              <a:gd name="connsiteX12" fmla="*/ 972173 w 1000748"/>
              <a:gd name="connsiteY12" fmla="*/ 500062 h 1157390"/>
              <a:gd name="connsiteX13" fmla="*/ 991223 w 1000748"/>
              <a:gd name="connsiteY13" fmla="*/ 566737 h 1157390"/>
              <a:gd name="connsiteX14" fmla="*/ 1000748 w 1000748"/>
              <a:gd name="connsiteY14" fmla="*/ 595312 h 1157390"/>
              <a:gd name="connsiteX15" fmla="*/ 1000748 w 1000748"/>
              <a:gd name="connsiteY15" fmla="*/ 685800 h 1157390"/>
              <a:gd name="connsiteX16" fmla="*/ 976935 w 1000748"/>
              <a:gd name="connsiteY16" fmla="*/ 762000 h 1157390"/>
              <a:gd name="connsiteX17" fmla="*/ 934073 w 1000748"/>
              <a:gd name="connsiteY17" fmla="*/ 790575 h 1157390"/>
              <a:gd name="connsiteX18" fmla="*/ 872160 w 1000748"/>
              <a:gd name="connsiteY18" fmla="*/ 814387 h 1157390"/>
              <a:gd name="connsiteX19" fmla="*/ 815010 w 1000748"/>
              <a:gd name="connsiteY19" fmla="*/ 833437 h 1157390"/>
              <a:gd name="connsiteX20" fmla="*/ 786435 w 1000748"/>
              <a:gd name="connsiteY20" fmla="*/ 842962 h 1157390"/>
              <a:gd name="connsiteX21" fmla="*/ 648323 w 1000748"/>
              <a:gd name="connsiteY21" fmla="*/ 876300 h 1157390"/>
              <a:gd name="connsiteX22" fmla="*/ 576885 w 1000748"/>
              <a:gd name="connsiteY22" fmla="*/ 928687 h 1157390"/>
              <a:gd name="connsiteX23" fmla="*/ 519735 w 1000748"/>
              <a:gd name="connsiteY23" fmla="*/ 985837 h 1157390"/>
              <a:gd name="connsiteX24" fmla="*/ 434010 w 1000748"/>
              <a:gd name="connsiteY24" fmla="*/ 1071562 h 1157390"/>
              <a:gd name="connsiteX25" fmla="*/ 381623 w 1000748"/>
              <a:gd name="connsiteY25" fmla="*/ 1109662 h 1157390"/>
              <a:gd name="connsiteX26" fmla="*/ 338760 w 1000748"/>
              <a:gd name="connsiteY26" fmla="*/ 1128712 h 1157390"/>
              <a:gd name="connsiteX27" fmla="*/ 281610 w 1000748"/>
              <a:gd name="connsiteY27" fmla="*/ 1147762 h 1157390"/>
              <a:gd name="connsiteX28" fmla="*/ 200648 w 1000748"/>
              <a:gd name="connsiteY28" fmla="*/ 1157287 h 1157390"/>
              <a:gd name="connsiteX29" fmla="*/ 172073 w 1000748"/>
              <a:gd name="connsiteY29" fmla="*/ 1152525 h 1157390"/>
              <a:gd name="connsiteX30" fmla="*/ 114923 w 1000748"/>
              <a:gd name="connsiteY30" fmla="*/ 1128712 h 1157390"/>
              <a:gd name="connsiteX31" fmla="*/ 91110 w 1000748"/>
              <a:gd name="connsiteY31" fmla="*/ 1104900 h 1157390"/>
              <a:gd name="connsiteX32" fmla="*/ 62535 w 1000748"/>
              <a:gd name="connsiteY32" fmla="*/ 1047750 h 1157390"/>
              <a:gd name="connsiteX33" fmla="*/ 48248 w 1000748"/>
              <a:gd name="connsiteY33" fmla="*/ 1004887 h 1157390"/>
              <a:gd name="connsiteX34" fmla="*/ 29198 w 1000748"/>
              <a:gd name="connsiteY34" fmla="*/ 938212 h 1157390"/>
              <a:gd name="connsiteX35" fmla="*/ 623 w 1000748"/>
              <a:gd name="connsiteY35" fmla="*/ 785812 h 1157390"/>
              <a:gd name="connsiteX36" fmla="*/ 5385 w 1000748"/>
              <a:gd name="connsiteY36" fmla="*/ 704850 h 1157390"/>
              <a:gd name="connsiteX37" fmla="*/ 57773 w 1000748"/>
              <a:gd name="connsiteY37" fmla="*/ 623887 h 1157390"/>
              <a:gd name="connsiteX38" fmla="*/ 95873 w 1000748"/>
              <a:gd name="connsiteY38" fmla="*/ 571500 h 1157390"/>
              <a:gd name="connsiteX39" fmla="*/ 124448 w 1000748"/>
              <a:gd name="connsiteY39" fmla="*/ 528637 h 1157390"/>
              <a:gd name="connsiteX40" fmla="*/ 172073 w 1000748"/>
              <a:gd name="connsiteY40" fmla="*/ 471487 h 1157390"/>
              <a:gd name="connsiteX41" fmla="*/ 195885 w 1000748"/>
              <a:gd name="connsiteY41" fmla="*/ 400050 h 1157390"/>
              <a:gd name="connsiteX42" fmla="*/ 205410 w 1000748"/>
              <a:gd name="connsiteY42" fmla="*/ 342900 h 1157390"/>
              <a:gd name="connsiteX43" fmla="*/ 210173 w 1000748"/>
              <a:gd name="connsiteY43" fmla="*/ 309562 h 1157390"/>
              <a:gd name="connsiteX44" fmla="*/ 219698 w 1000748"/>
              <a:gd name="connsiteY44" fmla="*/ 147637 h 1157390"/>
              <a:gd name="connsiteX45" fmla="*/ 269704 w 1000748"/>
              <a:gd name="connsiteY45" fmla="*/ 66675 h 1157390"/>
              <a:gd name="connsiteX0" fmla="*/ 269704 w 1000748"/>
              <a:gd name="connsiteY0" fmla="*/ 66675 h 1157390"/>
              <a:gd name="connsiteX1" fmla="*/ 343523 w 1000748"/>
              <a:gd name="connsiteY1" fmla="*/ 9525 h 1157390"/>
              <a:gd name="connsiteX2" fmla="*/ 467348 w 1000748"/>
              <a:gd name="connsiteY2" fmla="*/ 0 h 1157390"/>
              <a:gd name="connsiteX3" fmla="*/ 676898 w 1000748"/>
              <a:gd name="connsiteY3" fmla="*/ 4762 h 1157390"/>
              <a:gd name="connsiteX4" fmla="*/ 729285 w 1000748"/>
              <a:gd name="connsiteY4" fmla="*/ 19050 h 1157390"/>
              <a:gd name="connsiteX5" fmla="*/ 772148 w 1000748"/>
              <a:gd name="connsiteY5" fmla="*/ 38100 h 1157390"/>
              <a:gd name="connsiteX6" fmla="*/ 805485 w 1000748"/>
              <a:gd name="connsiteY6" fmla="*/ 80962 h 1157390"/>
              <a:gd name="connsiteX7" fmla="*/ 838823 w 1000748"/>
              <a:gd name="connsiteY7" fmla="*/ 138112 h 1157390"/>
              <a:gd name="connsiteX8" fmla="*/ 867398 w 1000748"/>
              <a:gd name="connsiteY8" fmla="*/ 195262 h 1157390"/>
              <a:gd name="connsiteX9" fmla="*/ 900735 w 1000748"/>
              <a:gd name="connsiteY9" fmla="*/ 280987 h 1157390"/>
              <a:gd name="connsiteX10" fmla="*/ 943598 w 1000748"/>
              <a:gd name="connsiteY10" fmla="*/ 400050 h 1157390"/>
              <a:gd name="connsiteX11" fmla="*/ 972173 w 1000748"/>
              <a:gd name="connsiteY11" fmla="*/ 500062 h 1157390"/>
              <a:gd name="connsiteX12" fmla="*/ 991223 w 1000748"/>
              <a:gd name="connsiteY12" fmla="*/ 566737 h 1157390"/>
              <a:gd name="connsiteX13" fmla="*/ 1000748 w 1000748"/>
              <a:gd name="connsiteY13" fmla="*/ 595312 h 1157390"/>
              <a:gd name="connsiteX14" fmla="*/ 1000748 w 1000748"/>
              <a:gd name="connsiteY14" fmla="*/ 685800 h 1157390"/>
              <a:gd name="connsiteX15" fmla="*/ 976935 w 1000748"/>
              <a:gd name="connsiteY15" fmla="*/ 762000 h 1157390"/>
              <a:gd name="connsiteX16" fmla="*/ 934073 w 1000748"/>
              <a:gd name="connsiteY16" fmla="*/ 790575 h 1157390"/>
              <a:gd name="connsiteX17" fmla="*/ 872160 w 1000748"/>
              <a:gd name="connsiteY17" fmla="*/ 814387 h 1157390"/>
              <a:gd name="connsiteX18" fmla="*/ 815010 w 1000748"/>
              <a:gd name="connsiteY18" fmla="*/ 833437 h 1157390"/>
              <a:gd name="connsiteX19" fmla="*/ 786435 w 1000748"/>
              <a:gd name="connsiteY19" fmla="*/ 842962 h 1157390"/>
              <a:gd name="connsiteX20" fmla="*/ 648323 w 1000748"/>
              <a:gd name="connsiteY20" fmla="*/ 876300 h 1157390"/>
              <a:gd name="connsiteX21" fmla="*/ 576885 w 1000748"/>
              <a:gd name="connsiteY21" fmla="*/ 928687 h 1157390"/>
              <a:gd name="connsiteX22" fmla="*/ 519735 w 1000748"/>
              <a:gd name="connsiteY22" fmla="*/ 985837 h 1157390"/>
              <a:gd name="connsiteX23" fmla="*/ 434010 w 1000748"/>
              <a:gd name="connsiteY23" fmla="*/ 1071562 h 1157390"/>
              <a:gd name="connsiteX24" fmla="*/ 381623 w 1000748"/>
              <a:gd name="connsiteY24" fmla="*/ 1109662 h 1157390"/>
              <a:gd name="connsiteX25" fmla="*/ 338760 w 1000748"/>
              <a:gd name="connsiteY25" fmla="*/ 1128712 h 1157390"/>
              <a:gd name="connsiteX26" fmla="*/ 281610 w 1000748"/>
              <a:gd name="connsiteY26" fmla="*/ 1147762 h 1157390"/>
              <a:gd name="connsiteX27" fmla="*/ 200648 w 1000748"/>
              <a:gd name="connsiteY27" fmla="*/ 1157287 h 1157390"/>
              <a:gd name="connsiteX28" fmla="*/ 172073 w 1000748"/>
              <a:gd name="connsiteY28" fmla="*/ 1152525 h 1157390"/>
              <a:gd name="connsiteX29" fmla="*/ 114923 w 1000748"/>
              <a:gd name="connsiteY29" fmla="*/ 1128712 h 1157390"/>
              <a:gd name="connsiteX30" fmla="*/ 91110 w 1000748"/>
              <a:gd name="connsiteY30" fmla="*/ 1104900 h 1157390"/>
              <a:gd name="connsiteX31" fmla="*/ 62535 w 1000748"/>
              <a:gd name="connsiteY31" fmla="*/ 1047750 h 1157390"/>
              <a:gd name="connsiteX32" fmla="*/ 48248 w 1000748"/>
              <a:gd name="connsiteY32" fmla="*/ 1004887 h 1157390"/>
              <a:gd name="connsiteX33" fmla="*/ 29198 w 1000748"/>
              <a:gd name="connsiteY33" fmla="*/ 938212 h 1157390"/>
              <a:gd name="connsiteX34" fmla="*/ 623 w 1000748"/>
              <a:gd name="connsiteY34" fmla="*/ 785812 h 1157390"/>
              <a:gd name="connsiteX35" fmla="*/ 5385 w 1000748"/>
              <a:gd name="connsiteY35" fmla="*/ 704850 h 1157390"/>
              <a:gd name="connsiteX36" fmla="*/ 57773 w 1000748"/>
              <a:gd name="connsiteY36" fmla="*/ 623887 h 1157390"/>
              <a:gd name="connsiteX37" fmla="*/ 95873 w 1000748"/>
              <a:gd name="connsiteY37" fmla="*/ 571500 h 1157390"/>
              <a:gd name="connsiteX38" fmla="*/ 124448 w 1000748"/>
              <a:gd name="connsiteY38" fmla="*/ 528637 h 1157390"/>
              <a:gd name="connsiteX39" fmla="*/ 172073 w 1000748"/>
              <a:gd name="connsiteY39" fmla="*/ 471487 h 1157390"/>
              <a:gd name="connsiteX40" fmla="*/ 195885 w 1000748"/>
              <a:gd name="connsiteY40" fmla="*/ 400050 h 1157390"/>
              <a:gd name="connsiteX41" fmla="*/ 205410 w 1000748"/>
              <a:gd name="connsiteY41" fmla="*/ 342900 h 1157390"/>
              <a:gd name="connsiteX42" fmla="*/ 210173 w 1000748"/>
              <a:gd name="connsiteY42" fmla="*/ 309562 h 1157390"/>
              <a:gd name="connsiteX43" fmla="*/ 219698 w 1000748"/>
              <a:gd name="connsiteY43" fmla="*/ 147637 h 1157390"/>
              <a:gd name="connsiteX44" fmla="*/ 269704 w 1000748"/>
              <a:gd name="connsiteY44" fmla="*/ 66675 h 1157390"/>
              <a:gd name="connsiteX0" fmla="*/ 269704 w 1002864"/>
              <a:gd name="connsiteY0" fmla="*/ 66675 h 1157390"/>
              <a:gd name="connsiteX1" fmla="*/ 343523 w 1002864"/>
              <a:gd name="connsiteY1" fmla="*/ 9525 h 1157390"/>
              <a:gd name="connsiteX2" fmla="*/ 467348 w 1002864"/>
              <a:gd name="connsiteY2" fmla="*/ 0 h 1157390"/>
              <a:gd name="connsiteX3" fmla="*/ 676898 w 1002864"/>
              <a:gd name="connsiteY3" fmla="*/ 4762 h 1157390"/>
              <a:gd name="connsiteX4" fmla="*/ 729285 w 1002864"/>
              <a:gd name="connsiteY4" fmla="*/ 19050 h 1157390"/>
              <a:gd name="connsiteX5" fmla="*/ 772148 w 1002864"/>
              <a:gd name="connsiteY5" fmla="*/ 38100 h 1157390"/>
              <a:gd name="connsiteX6" fmla="*/ 805485 w 1002864"/>
              <a:gd name="connsiteY6" fmla="*/ 80962 h 1157390"/>
              <a:gd name="connsiteX7" fmla="*/ 838823 w 1002864"/>
              <a:gd name="connsiteY7" fmla="*/ 138112 h 1157390"/>
              <a:gd name="connsiteX8" fmla="*/ 867398 w 1002864"/>
              <a:gd name="connsiteY8" fmla="*/ 195262 h 1157390"/>
              <a:gd name="connsiteX9" fmla="*/ 900735 w 1002864"/>
              <a:gd name="connsiteY9" fmla="*/ 280987 h 1157390"/>
              <a:gd name="connsiteX10" fmla="*/ 943598 w 1002864"/>
              <a:gd name="connsiteY10" fmla="*/ 400050 h 1157390"/>
              <a:gd name="connsiteX11" fmla="*/ 972173 w 1002864"/>
              <a:gd name="connsiteY11" fmla="*/ 500062 h 1157390"/>
              <a:gd name="connsiteX12" fmla="*/ 1000748 w 1002864"/>
              <a:gd name="connsiteY12" fmla="*/ 595312 h 1157390"/>
              <a:gd name="connsiteX13" fmla="*/ 1000748 w 1002864"/>
              <a:gd name="connsiteY13" fmla="*/ 685800 h 1157390"/>
              <a:gd name="connsiteX14" fmla="*/ 976935 w 1002864"/>
              <a:gd name="connsiteY14" fmla="*/ 762000 h 1157390"/>
              <a:gd name="connsiteX15" fmla="*/ 934073 w 1002864"/>
              <a:gd name="connsiteY15" fmla="*/ 790575 h 1157390"/>
              <a:gd name="connsiteX16" fmla="*/ 872160 w 1002864"/>
              <a:gd name="connsiteY16" fmla="*/ 814387 h 1157390"/>
              <a:gd name="connsiteX17" fmla="*/ 815010 w 1002864"/>
              <a:gd name="connsiteY17" fmla="*/ 833437 h 1157390"/>
              <a:gd name="connsiteX18" fmla="*/ 786435 w 1002864"/>
              <a:gd name="connsiteY18" fmla="*/ 842962 h 1157390"/>
              <a:gd name="connsiteX19" fmla="*/ 648323 w 1002864"/>
              <a:gd name="connsiteY19" fmla="*/ 876300 h 1157390"/>
              <a:gd name="connsiteX20" fmla="*/ 576885 w 1002864"/>
              <a:gd name="connsiteY20" fmla="*/ 928687 h 1157390"/>
              <a:gd name="connsiteX21" fmla="*/ 519735 w 1002864"/>
              <a:gd name="connsiteY21" fmla="*/ 985837 h 1157390"/>
              <a:gd name="connsiteX22" fmla="*/ 434010 w 1002864"/>
              <a:gd name="connsiteY22" fmla="*/ 1071562 h 1157390"/>
              <a:gd name="connsiteX23" fmla="*/ 381623 w 1002864"/>
              <a:gd name="connsiteY23" fmla="*/ 1109662 h 1157390"/>
              <a:gd name="connsiteX24" fmla="*/ 338760 w 1002864"/>
              <a:gd name="connsiteY24" fmla="*/ 1128712 h 1157390"/>
              <a:gd name="connsiteX25" fmla="*/ 281610 w 1002864"/>
              <a:gd name="connsiteY25" fmla="*/ 1147762 h 1157390"/>
              <a:gd name="connsiteX26" fmla="*/ 200648 w 1002864"/>
              <a:gd name="connsiteY26" fmla="*/ 1157287 h 1157390"/>
              <a:gd name="connsiteX27" fmla="*/ 172073 w 1002864"/>
              <a:gd name="connsiteY27" fmla="*/ 1152525 h 1157390"/>
              <a:gd name="connsiteX28" fmla="*/ 114923 w 1002864"/>
              <a:gd name="connsiteY28" fmla="*/ 1128712 h 1157390"/>
              <a:gd name="connsiteX29" fmla="*/ 91110 w 1002864"/>
              <a:gd name="connsiteY29" fmla="*/ 1104900 h 1157390"/>
              <a:gd name="connsiteX30" fmla="*/ 62535 w 1002864"/>
              <a:gd name="connsiteY30" fmla="*/ 1047750 h 1157390"/>
              <a:gd name="connsiteX31" fmla="*/ 48248 w 1002864"/>
              <a:gd name="connsiteY31" fmla="*/ 1004887 h 1157390"/>
              <a:gd name="connsiteX32" fmla="*/ 29198 w 1002864"/>
              <a:gd name="connsiteY32" fmla="*/ 938212 h 1157390"/>
              <a:gd name="connsiteX33" fmla="*/ 623 w 1002864"/>
              <a:gd name="connsiteY33" fmla="*/ 785812 h 1157390"/>
              <a:gd name="connsiteX34" fmla="*/ 5385 w 1002864"/>
              <a:gd name="connsiteY34" fmla="*/ 704850 h 1157390"/>
              <a:gd name="connsiteX35" fmla="*/ 57773 w 1002864"/>
              <a:gd name="connsiteY35" fmla="*/ 623887 h 1157390"/>
              <a:gd name="connsiteX36" fmla="*/ 95873 w 1002864"/>
              <a:gd name="connsiteY36" fmla="*/ 571500 h 1157390"/>
              <a:gd name="connsiteX37" fmla="*/ 124448 w 1002864"/>
              <a:gd name="connsiteY37" fmla="*/ 528637 h 1157390"/>
              <a:gd name="connsiteX38" fmla="*/ 172073 w 1002864"/>
              <a:gd name="connsiteY38" fmla="*/ 471487 h 1157390"/>
              <a:gd name="connsiteX39" fmla="*/ 195885 w 1002864"/>
              <a:gd name="connsiteY39" fmla="*/ 400050 h 1157390"/>
              <a:gd name="connsiteX40" fmla="*/ 205410 w 1002864"/>
              <a:gd name="connsiteY40" fmla="*/ 342900 h 1157390"/>
              <a:gd name="connsiteX41" fmla="*/ 210173 w 1002864"/>
              <a:gd name="connsiteY41" fmla="*/ 309562 h 1157390"/>
              <a:gd name="connsiteX42" fmla="*/ 219698 w 1002864"/>
              <a:gd name="connsiteY42" fmla="*/ 147637 h 1157390"/>
              <a:gd name="connsiteX43" fmla="*/ 269704 w 1002864"/>
              <a:gd name="connsiteY43" fmla="*/ 66675 h 1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02864" h="1157390">
                <a:moveTo>
                  <a:pt x="269704" y="66675"/>
                </a:moveTo>
                <a:cubicBezTo>
                  <a:pt x="290341" y="43656"/>
                  <a:pt x="310582" y="20637"/>
                  <a:pt x="343523" y="9525"/>
                </a:cubicBezTo>
                <a:cubicBezTo>
                  <a:pt x="376464" y="-1587"/>
                  <a:pt x="439573" y="1634"/>
                  <a:pt x="467348" y="0"/>
                </a:cubicBezTo>
                <a:lnTo>
                  <a:pt x="676898" y="4762"/>
                </a:lnTo>
                <a:cubicBezTo>
                  <a:pt x="692237" y="5388"/>
                  <a:pt x="713410" y="13494"/>
                  <a:pt x="729285" y="19050"/>
                </a:cubicBezTo>
                <a:cubicBezTo>
                  <a:pt x="745160" y="24606"/>
                  <a:pt x="759448" y="27781"/>
                  <a:pt x="772148" y="38100"/>
                </a:cubicBezTo>
                <a:cubicBezTo>
                  <a:pt x="784848" y="48419"/>
                  <a:pt x="794373" y="64293"/>
                  <a:pt x="805485" y="80962"/>
                </a:cubicBezTo>
                <a:cubicBezTo>
                  <a:pt x="816597" y="97631"/>
                  <a:pt x="828504" y="119062"/>
                  <a:pt x="838823" y="138112"/>
                </a:cubicBezTo>
                <a:cubicBezTo>
                  <a:pt x="849142" y="157162"/>
                  <a:pt x="857079" y="171450"/>
                  <a:pt x="867398" y="195262"/>
                </a:cubicBezTo>
                <a:cubicBezTo>
                  <a:pt x="877717" y="219075"/>
                  <a:pt x="888035" y="246856"/>
                  <a:pt x="900735" y="280987"/>
                </a:cubicBezTo>
                <a:cubicBezTo>
                  <a:pt x="913435" y="315118"/>
                  <a:pt x="931692" y="363538"/>
                  <a:pt x="943598" y="400050"/>
                </a:cubicBezTo>
                <a:cubicBezTo>
                  <a:pt x="953123" y="433387"/>
                  <a:pt x="962648" y="467518"/>
                  <a:pt x="972173" y="500062"/>
                </a:cubicBezTo>
                <a:cubicBezTo>
                  <a:pt x="981698" y="532606"/>
                  <a:pt x="995985" y="564356"/>
                  <a:pt x="1000748" y="595312"/>
                </a:cubicBezTo>
                <a:cubicBezTo>
                  <a:pt x="1005511" y="626268"/>
                  <a:pt x="1000748" y="655637"/>
                  <a:pt x="1000748" y="685800"/>
                </a:cubicBezTo>
                <a:cubicBezTo>
                  <a:pt x="995986" y="711200"/>
                  <a:pt x="988047" y="744538"/>
                  <a:pt x="976935" y="762000"/>
                </a:cubicBezTo>
                <a:cubicBezTo>
                  <a:pt x="965823" y="779462"/>
                  <a:pt x="948360" y="781050"/>
                  <a:pt x="934073" y="790575"/>
                </a:cubicBezTo>
                <a:cubicBezTo>
                  <a:pt x="918992" y="798513"/>
                  <a:pt x="892004" y="807243"/>
                  <a:pt x="872160" y="814387"/>
                </a:cubicBezTo>
                <a:cubicBezTo>
                  <a:pt x="852316" y="821531"/>
                  <a:pt x="834060" y="827087"/>
                  <a:pt x="815010" y="833437"/>
                </a:cubicBezTo>
                <a:cubicBezTo>
                  <a:pt x="815002" y="833440"/>
                  <a:pt x="814216" y="835818"/>
                  <a:pt x="786435" y="842962"/>
                </a:cubicBezTo>
                <a:cubicBezTo>
                  <a:pt x="758654" y="850106"/>
                  <a:pt x="683248" y="862013"/>
                  <a:pt x="648323" y="876300"/>
                </a:cubicBezTo>
                <a:cubicBezTo>
                  <a:pt x="613398" y="890588"/>
                  <a:pt x="598316" y="910431"/>
                  <a:pt x="576885" y="928687"/>
                </a:cubicBezTo>
                <a:cubicBezTo>
                  <a:pt x="555454" y="946943"/>
                  <a:pt x="543547" y="962025"/>
                  <a:pt x="519735" y="985837"/>
                </a:cubicBezTo>
                <a:cubicBezTo>
                  <a:pt x="495923" y="1009649"/>
                  <a:pt x="457029" y="1050925"/>
                  <a:pt x="434010" y="1071562"/>
                </a:cubicBezTo>
                <a:cubicBezTo>
                  <a:pt x="410991" y="1092199"/>
                  <a:pt x="397498" y="1100137"/>
                  <a:pt x="381623" y="1109662"/>
                </a:cubicBezTo>
                <a:cubicBezTo>
                  <a:pt x="365748" y="1119187"/>
                  <a:pt x="355429" y="1122362"/>
                  <a:pt x="338760" y="1128712"/>
                </a:cubicBezTo>
                <a:cubicBezTo>
                  <a:pt x="322091" y="1135062"/>
                  <a:pt x="304629" y="1143000"/>
                  <a:pt x="281610" y="1147762"/>
                </a:cubicBezTo>
                <a:cubicBezTo>
                  <a:pt x="258591" y="1152525"/>
                  <a:pt x="218904" y="1156493"/>
                  <a:pt x="200648" y="1157287"/>
                </a:cubicBezTo>
                <a:cubicBezTo>
                  <a:pt x="182392" y="1158081"/>
                  <a:pt x="181598" y="1154112"/>
                  <a:pt x="172073" y="1152525"/>
                </a:cubicBezTo>
                <a:cubicBezTo>
                  <a:pt x="157785" y="1147762"/>
                  <a:pt x="128417" y="1136649"/>
                  <a:pt x="114923" y="1128712"/>
                </a:cubicBezTo>
                <a:cubicBezTo>
                  <a:pt x="101429" y="1120775"/>
                  <a:pt x="99841" y="1118394"/>
                  <a:pt x="91110" y="1104900"/>
                </a:cubicBezTo>
                <a:cubicBezTo>
                  <a:pt x="82379" y="1091406"/>
                  <a:pt x="69679" y="1064419"/>
                  <a:pt x="62535" y="1047750"/>
                </a:cubicBezTo>
                <a:cubicBezTo>
                  <a:pt x="55391" y="1031081"/>
                  <a:pt x="53804" y="1023143"/>
                  <a:pt x="48248" y="1004887"/>
                </a:cubicBezTo>
                <a:cubicBezTo>
                  <a:pt x="42692" y="986631"/>
                  <a:pt x="37135" y="974724"/>
                  <a:pt x="29198" y="938212"/>
                </a:cubicBezTo>
                <a:cubicBezTo>
                  <a:pt x="21261" y="901700"/>
                  <a:pt x="4592" y="824705"/>
                  <a:pt x="623" y="785812"/>
                </a:cubicBezTo>
                <a:cubicBezTo>
                  <a:pt x="2210" y="758825"/>
                  <a:pt x="-4140" y="731837"/>
                  <a:pt x="5385" y="704850"/>
                </a:cubicBezTo>
                <a:cubicBezTo>
                  <a:pt x="14910" y="677863"/>
                  <a:pt x="42692" y="646112"/>
                  <a:pt x="57773" y="623887"/>
                </a:cubicBezTo>
                <a:cubicBezTo>
                  <a:pt x="71267" y="606425"/>
                  <a:pt x="84761" y="587375"/>
                  <a:pt x="95873" y="571500"/>
                </a:cubicBezTo>
                <a:lnTo>
                  <a:pt x="124448" y="528637"/>
                </a:lnTo>
                <a:lnTo>
                  <a:pt x="172073" y="471487"/>
                </a:lnTo>
                <a:lnTo>
                  <a:pt x="195885" y="400050"/>
                </a:lnTo>
                <a:lnTo>
                  <a:pt x="205410" y="342900"/>
                </a:lnTo>
                <a:cubicBezTo>
                  <a:pt x="206802" y="331761"/>
                  <a:pt x="209426" y="320763"/>
                  <a:pt x="210173" y="309562"/>
                </a:cubicBezTo>
                <a:cubicBezTo>
                  <a:pt x="217457" y="200295"/>
                  <a:pt x="209776" y="188118"/>
                  <a:pt x="219698" y="147637"/>
                </a:cubicBezTo>
                <a:cubicBezTo>
                  <a:pt x="229620" y="107156"/>
                  <a:pt x="256210" y="88106"/>
                  <a:pt x="269704" y="66675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D2B95DF7-7055-4019-A952-269FA8FAE520}"/>
              </a:ext>
            </a:extLst>
          </p:cNvPr>
          <p:cNvSpPr/>
          <p:nvPr/>
        </p:nvSpPr>
        <p:spPr>
          <a:xfrm>
            <a:off x="352452" y="1494670"/>
            <a:ext cx="865899" cy="475347"/>
          </a:xfrm>
          <a:custGeom>
            <a:avLst/>
            <a:gdLst>
              <a:gd name="connsiteX0" fmla="*/ 180975 w 1200150"/>
              <a:gd name="connsiteY0" fmla="*/ 76200 h 671513"/>
              <a:gd name="connsiteX1" fmla="*/ 180975 w 1200150"/>
              <a:gd name="connsiteY1" fmla="*/ 76200 h 671513"/>
              <a:gd name="connsiteX2" fmla="*/ 147637 w 1200150"/>
              <a:gd name="connsiteY2" fmla="*/ 104775 h 671513"/>
              <a:gd name="connsiteX3" fmla="*/ 133350 w 1200150"/>
              <a:gd name="connsiteY3" fmla="*/ 114300 h 671513"/>
              <a:gd name="connsiteX4" fmla="*/ 114300 w 1200150"/>
              <a:gd name="connsiteY4" fmla="*/ 142875 h 671513"/>
              <a:gd name="connsiteX5" fmla="*/ 104775 w 1200150"/>
              <a:gd name="connsiteY5" fmla="*/ 157163 h 671513"/>
              <a:gd name="connsiteX6" fmla="*/ 80962 w 1200150"/>
              <a:gd name="connsiteY6" fmla="*/ 200025 h 671513"/>
              <a:gd name="connsiteX7" fmla="*/ 71437 w 1200150"/>
              <a:gd name="connsiteY7" fmla="*/ 214313 h 671513"/>
              <a:gd name="connsiteX8" fmla="*/ 57150 w 1200150"/>
              <a:gd name="connsiteY8" fmla="*/ 242888 h 671513"/>
              <a:gd name="connsiteX9" fmla="*/ 42862 w 1200150"/>
              <a:gd name="connsiteY9" fmla="*/ 271463 h 671513"/>
              <a:gd name="connsiteX10" fmla="*/ 28575 w 1200150"/>
              <a:gd name="connsiteY10" fmla="*/ 300038 h 671513"/>
              <a:gd name="connsiteX11" fmla="*/ 19050 w 1200150"/>
              <a:gd name="connsiteY11" fmla="*/ 328613 h 671513"/>
              <a:gd name="connsiteX12" fmla="*/ 14287 w 1200150"/>
              <a:gd name="connsiteY12" fmla="*/ 342900 h 671513"/>
              <a:gd name="connsiteX13" fmla="*/ 4762 w 1200150"/>
              <a:gd name="connsiteY13" fmla="*/ 371475 h 671513"/>
              <a:gd name="connsiteX14" fmla="*/ 0 w 1200150"/>
              <a:gd name="connsiteY14" fmla="*/ 385763 h 671513"/>
              <a:gd name="connsiteX15" fmla="*/ 4762 w 1200150"/>
              <a:gd name="connsiteY15" fmla="*/ 523875 h 671513"/>
              <a:gd name="connsiteX16" fmla="*/ 28575 w 1200150"/>
              <a:gd name="connsiteY16" fmla="*/ 566738 h 671513"/>
              <a:gd name="connsiteX17" fmla="*/ 38100 w 1200150"/>
              <a:gd name="connsiteY17" fmla="*/ 581025 h 671513"/>
              <a:gd name="connsiteX18" fmla="*/ 47625 w 1200150"/>
              <a:gd name="connsiteY18" fmla="*/ 595313 h 671513"/>
              <a:gd name="connsiteX19" fmla="*/ 76200 w 1200150"/>
              <a:gd name="connsiteY19" fmla="*/ 614363 h 671513"/>
              <a:gd name="connsiteX20" fmla="*/ 90487 w 1200150"/>
              <a:gd name="connsiteY20" fmla="*/ 623888 h 671513"/>
              <a:gd name="connsiteX21" fmla="*/ 104775 w 1200150"/>
              <a:gd name="connsiteY21" fmla="*/ 628650 h 671513"/>
              <a:gd name="connsiteX22" fmla="*/ 123825 w 1200150"/>
              <a:gd name="connsiteY22" fmla="*/ 633413 h 671513"/>
              <a:gd name="connsiteX23" fmla="*/ 147637 w 1200150"/>
              <a:gd name="connsiteY23" fmla="*/ 642938 h 671513"/>
              <a:gd name="connsiteX24" fmla="*/ 171450 w 1200150"/>
              <a:gd name="connsiteY24" fmla="*/ 647700 h 671513"/>
              <a:gd name="connsiteX25" fmla="*/ 200025 w 1200150"/>
              <a:gd name="connsiteY25" fmla="*/ 657225 h 671513"/>
              <a:gd name="connsiteX26" fmla="*/ 280987 w 1200150"/>
              <a:gd name="connsiteY26" fmla="*/ 661988 h 671513"/>
              <a:gd name="connsiteX27" fmla="*/ 328612 w 1200150"/>
              <a:gd name="connsiteY27" fmla="*/ 666750 h 671513"/>
              <a:gd name="connsiteX28" fmla="*/ 342900 w 1200150"/>
              <a:gd name="connsiteY28" fmla="*/ 671513 h 671513"/>
              <a:gd name="connsiteX29" fmla="*/ 409575 w 1200150"/>
              <a:gd name="connsiteY29" fmla="*/ 666750 h 671513"/>
              <a:gd name="connsiteX30" fmla="*/ 423862 w 1200150"/>
              <a:gd name="connsiteY30" fmla="*/ 661988 h 671513"/>
              <a:gd name="connsiteX31" fmla="*/ 457200 w 1200150"/>
              <a:gd name="connsiteY31" fmla="*/ 652463 h 671513"/>
              <a:gd name="connsiteX32" fmla="*/ 471487 w 1200150"/>
              <a:gd name="connsiteY32" fmla="*/ 642938 h 671513"/>
              <a:gd name="connsiteX33" fmla="*/ 538162 w 1200150"/>
              <a:gd name="connsiteY33" fmla="*/ 628650 h 671513"/>
              <a:gd name="connsiteX34" fmla="*/ 852487 w 1200150"/>
              <a:gd name="connsiteY34" fmla="*/ 623888 h 671513"/>
              <a:gd name="connsiteX35" fmla="*/ 881062 w 1200150"/>
              <a:gd name="connsiteY35" fmla="*/ 614363 h 671513"/>
              <a:gd name="connsiteX36" fmla="*/ 909637 w 1200150"/>
              <a:gd name="connsiteY36" fmla="*/ 595313 h 671513"/>
              <a:gd name="connsiteX37" fmla="*/ 966787 w 1200150"/>
              <a:gd name="connsiteY37" fmla="*/ 576263 h 671513"/>
              <a:gd name="connsiteX38" fmla="*/ 981075 w 1200150"/>
              <a:gd name="connsiteY38" fmla="*/ 571500 h 671513"/>
              <a:gd name="connsiteX39" fmla="*/ 1023937 w 1200150"/>
              <a:gd name="connsiteY39" fmla="*/ 547688 h 671513"/>
              <a:gd name="connsiteX40" fmla="*/ 1038225 w 1200150"/>
              <a:gd name="connsiteY40" fmla="*/ 533400 h 671513"/>
              <a:gd name="connsiteX41" fmla="*/ 1052512 w 1200150"/>
              <a:gd name="connsiteY41" fmla="*/ 528638 h 671513"/>
              <a:gd name="connsiteX42" fmla="*/ 1066800 w 1200150"/>
              <a:gd name="connsiteY42" fmla="*/ 500063 h 671513"/>
              <a:gd name="connsiteX43" fmla="*/ 1081087 w 1200150"/>
              <a:gd name="connsiteY43" fmla="*/ 490538 h 671513"/>
              <a:gd name="connsiteX44" fmla="*/ 1095375 w 1200150"/>
              <a:gd name="connsiteY44" fmla="*/ 461963 h 671513"/>
              <a:gd name="connsiteX45" fmla="*/ 1109662 w 1200150"/>
              <a:gd name="connsiteY45" fmla="*/ 452438 h 671513"/>
              <a:gd name="connsiteX46" fmla="*/ 1119187 w 1200150"/>
              <a:gd name="connsiteY46" fmla="*/ 438150 h 671513"/>
              <a:gd name="connsiteX47" fmla="*/ 1143000 w 1200150"/>
              <a:gd name="connsiteY47" fmla="*/ 414338 h 671513"/>
              <a:gd name="connsiteX48" fmla="*/ 1157287 w 1200150"/>
              <a:gd name="connsiteY48" fmla="*/ 385763 h 671513"/>
              <a:gd name="connsiteX49" fmla="*/ 1171575 w 1200150"/>
              <a:gd name="connsiteY49" fmla="*/ 376238 h 671513"/>
              <a:gd name="connsiteX50" fmla="*/ 1190625 w 1200150"/>
              <a:gd name="connsiteY50" fmla="*/ 333375 h 671513"/>
              <a:gd name="connsiteX51" fmla="*/ 1195387 w 1200150"/>
              <a:gd name="connsiteY51" fmla="*/ 319088 h 671513"/>
              <a:gd name="connsiteX52" fmla="*/ 1200150 w 1200150"/>
              <a:gd name="connsiteY52" fmla="*/ 304800 h 671513"/>
              <a:gd name="connsiteX53" fmla="*/ 1195387 w 1200150"/>
              <a:gd name="connsiteY53" fmla="*/ 261938 h 671513"/>
              <a:gd name="connsiteX54" fmla="*/ 1157287 w 1200150"/>
              <a:gd name="connsiteY54" fmla="*/ 238125 h 671513"/>
              <a:gd name="connsiteX55" fmla="*/ 1143000 w 1200150"/>
              <a:gd name="connsiteY55" fmla="*/ 228600 h 671513"/>
              <a:gd name="connsiteX56" fmla="*/ 1114425 w 1200150"/>
              <a:gd name="connsiteY56" fmla="*/ 219075 h 671513"/>
              <a:gd name="connsiteX57" fmla="*/ 1100137 w 1200150"/>
              <a:gd name="connsiteY57" fmla="*/ 209550 h 671513"/>
              <a:gd name="connsiteX58" fmla="*/ 1052512 w 1200150"/>
              <a:gd name="connsiteY58" fmla="*/ 200025 h 671513"/>
              <a:gd name="connsiteX59" fmla="*/ 1009650 w 1200150"/>
              <a:gd name="connsiteY59" fmla="*/ 185738 h 671513"/>
              <a:gd name="connsiteX60" fmla="*/ 995362 w 1200150"/>
              <a:gd name="connsiteY60" fmla="*/ 180975 h 671513"/>
              <a:gd name="connsiteX61" fmla="*/ 966787 w 1200150"/>
              <a:gd name="connsiteY61" fmla="*/ 166688 h 671513"/>
              <a:gd name="connsiteX62" fmla="*/ 938212 w 1200150"/>
              <a:gd name="connsiteY62" fmla="*/ 152400 h 671513"/>
              <a:gd name="connsiteX63" fmla="*/ 909637 w 1200150"/>
              <a:gd name="connsiteY63" fmla="*/ 138113 h 671513"/>
              <a:gd name="connsiteX64" fmla="*/ 895350 w 1200150"/>
              <a:gd name="connsiteY64" fmla="*/ 128588 h 671513"/>
              <a:gd name="connsiteX65" fmla="*/ 881062 w 1200150"/>
              <a:gd name="connsiteY65" fmla="*/ 123825 h 671513"/>
              <a:gd name="connsiteX66" fmla="*/ 866775 w 1200150"/>
              <a:gd name="connsiteY66" fmla="*/ 109538 h 671513"/>
              <a:gd name="connsiteX67" fmla="*/ 852487 w 1200150"/>
              <a:gd name="connsiteY67" fmla="*/ 104775 h 671513"/>
              <a:gd name="connsiteX68" fmla="*/ 823912 w 1200150"/>
              <a:gd name="connsiteY68" fmla="*/ 90488 h 671513"/>
              <a:gd name="connsiteX69" fmla="*/ 781050 w 1200150"/>
              <a:gd name="connsiteY69" fmla="*/ 71438 h 671513"/>
              <a:gd name="connsiteX70" fmla="*/ 766762 w 1200150"/>
              <a:gd name="connsiteY70" fmla="*/ 66675 h 671513"/>
              <a:gd name="connsiteX71" fmla="*/ 752475 w 1200150"/>
              <a:gd name="connsiteY71" fmla="*/ 57150 h 671513"/>
              <a:gd name="connsiteX72" fmla="*/ 709612 w 1200150"/>
              <a:gd name="connsiteY72" fmla="*/ 42863 h 671513"/>
              <a:gd name="connsiteX73" fmla="*/ 695325 w 1200150"/>
              <a:gd name="connsiteY73" fmla="*/ 38100 h 671513"/>
              <a:gd name="connsiteX74" fmla="*/ 566737 w 1200150"/>
              <a:gd name="connsiteY74" fmla="*/ 42863 h 671513"/>
              <a:gd name="connsiteX75" fmla="*/ 547687 w 1200150"/>
              <a:gd name="connsiteY75" fmla="*/ 47625 h 671513"/>
              <a:gd name="connsiteX76" fmla="*/ 471487 w 1200150"/>
              <a:gd name="connsiteY76" fmla="*/ 42863 h 671513"/>
              <a:gd name="connsiteX77" fmla="*/ 442912 w 1200150"/>
              <a:gd name="connsiteY77" fmla="*/ 33338 h 671513"/>
              <a:gd name="connsiteX78" fmla="*/ 428625 w 1200150"/>
              <a:gd name="connsiteY78" fmla="*/ 23813 h 671513"/>
              <a:gd name="connsiteX79" fmla="*/ 400050 w 1200150"/>
              <a:gd name="connsiteY79" fmla="*/ 14288 h 671513"/>
              <a:gd name="connsiteX80" fmla="*/ 371475 w 1200150"/>
              <a:gd name="connsiteY80" fmla="*/ 4763 h 671513"/>
              <a:gd name="connsiteX81" fmla="*/ 357187 w 1200150"/>
              <a:gd name="connsiteY81" fmla="*/ 0 h 671513"/>
              <a:gd name="connsiteX82" fmla="*/ 214312 w 1200150"/>
              <a:gd name="connsiteY82" fmla="*/ 4763 h 671513"/>
              <a:gd name="connsiteX83" fmla="*/ 200025 w 1200150"/>
              <a:gd name="connsiteY83" fmla="*/ 9525 h 671513"/>
              <a:gd name="connsiteX84" fmla="*/ 185737 w 1200150"/>
              <a:gd name="connsiteY84" fmla="*/ 19050 h 671513"/>
              <a:gd name="connsiteX85" fmla="*/ 176212 w 1200150"/>
              <a:gd name="connsiteY85" fmla="*/ 47625 h 671513"/>
              <a:gd name="connsiteX86" fmla="*/ 180975 w 1200150"/>
              <a:gd name="connsiteY86" fmla="*/ 76200 h 671513"/>
              <a:gd name="connsiteX0" fmla="*/ 157162 w 1200150"/>
              <a:gd name="connsiteY0" fmla="*/ 73819 h 671513"/>
              <a:gd name="connsiteX1" fmla="*/ 180975 w 1200150"/>
              <a:gd name="connsiteY1" fmla="*/ 76200 h 671513"/>
              <a:gd name="connsiteX2" fmla="*/ 147637 w 1200150"/>
              <a:gd name="connsiteY2" fmla="*/ 104775 h 671513"/>
              <a:gd name="connsiteX3" fmla="*/ 133350 w 1200150"/>
              <a:gd name="connsiteY3" fmla="*/ 114300 h 671513"/>
              <a:gd name="connsiteX4" fmla="*/ 114300 w 1200150"/>
              <a:gd name="connsiteY4" fmla="*/ 142875 h 671513"/>
              <a:gd name="connsiteX5" fmla="*/ 104775 w 1200150"/>
              <a:gd name="connsiteY5" fmla="*/ 157163 h 671513"/>
              <a:gd name="connsiteX6" fmla="*/ 80962 w 1200150"/>
              <a:gd name="connsiteY6" fmla="*/ 200025 h 671513"/>
              <a:gd name="connsiteX7" fmla="*/ 71437 w 1200150"/>
              <a:gd name="connsiteY7" fmla="*/ 214313 h 671513"/>
              <a:gd name="connsiteX8" fmla="*/ 57150 w 1200150"/>
              <a:gd name="connsiteY8" fmla="*/ 242888 h 671513"/>
              <a:gd name="connsiteX9" fmla="*/ 42862 w 1200150"/>
              <a:gd name="connsiteY9" fmla="*/ 271463 h 671513"/>
              <a:gd name="connsiteX10" fmla="*/ 28575 w 1200150"/>
              <a:gd name="connsiteY10" fmla="*/ 300038 h 671513"/>
              <a:gd name="connsiteX11" fmla="*/ 19050 w 1200150"/>
              <a:gd name="connsiteY11" fmla="*/ 328613 h 671513"/>
              <a:gd name="connsiteX12" fmla="*/ 14287 w 1200150"/>
              <a:gd name="connsiteY12" fmla="*/ 342900 h 671513"/>
              <a:gd name="connsiteX13" fmla="*/ 4762 w 1200150"/>
              <a:gd name="connsiteY13" fmla="*/ 371475 h 671513"/>
              <a:gd name="connsiteX14" fmla="*/ 0 w 1200150"/>
              <a:gd name="connsiteY14" fmla="*/ 385763 h 671513"/>
              <a:gd name="connsiteX15" fmla="*/ 4762 w 1200150"/>
              <a:gd name="connsiteY15" fmla="*/ 523875 h 671513"/>
              <a:gd name="connsiteX16" fmla="*/ 28575 w 1200150"/>
              <a:gd name="connsiteY16" fmla="*/ 566738 h 671513"/>
              <a:gd name="connsiteX17" fmla="*/ 38100 w 1200150"/>
              <a:gd name="connsiteY17" fmla="*/ 581025 h 671513"/>
              <a:gd name="connsiteX18" fmla="*/ 47625 w 1200150"/>
              <a:gd name="connsiteY18" fmla="*/ 595313 h 671513"/>
              <a:gd name="connsiteX19" fmla="*/ 76200 w 1200150"/>
              <a:gd name="connsiteY19" fmla="*/ 614363 h 671513"/>
              <a:gd name="connsiteX20" fmla="*/ 90487 w 1200150"/>
              <a:gd name="connsiteY20" fmla="*/ 623888 h 671513"/>
              <a:gd name="connsiteX21" fmla="*/ 104775 w 1200150"/>
              <a:gd name="connsiteY21" fmla="*/ 628650 h 671513"/>
              <a:gd name="connsiteX22" fmla="*/ 123825 w 1200150"/>
              <a:gd name="connsiteY22" fmla="*/ 633413 h 671513"/>
              <a:gd name="connsiteX23" fmla="*/ 147637 w 1200150"/>
              <a:gd name="connsiteY23" fmla="*/ 642938 h 671513"/>
              <a:gd name="connsiteX24" fmla="*/ 171450 w 1200150"/>
              <a:gd name="connsiteY24" fmla="*/ 647700 h 671513"/>
              <a:gd name="connsiteX25" fmla="*/ 200025 w 1200150"/>
              <a:gd name="connsiteY25" fmla="*/ 657225 h 671513"/>
              <a:gd name="connsiteX26" fmla="*/ 280987 w 1200150"/>
              <a:gd name="connsiteY26" fmla="*/ 661988 h 671513"/>
              <a:gd name="connsiteX27" fmla="*/ 328612 w 1200150"/>
              <a:gd name="connsiteY27" fmla="*/ 666750 h 671513"/>
              <a:gd name="connsiteX28" fmla="*/ 342900 w 1200150"/>
              <a:gd name="connsiteY28" fmla="*/ 671513 h 671513"/>
              <a:gd name="connsiteX29" fmla="*/ 409575 w 1200150"/>
              <a:gd name="connsiteY29" fmla="*/ 666750 h 671513"/>
              <a:gd name="connsiteX30" fmla="*/ 423862 w 1200150"/>
              <a:gd name="connsiteY30" fmla="*/ 661988 h 671513"/>
              <a:gd name="connsiteX31" fmla="*/ 457200 w 1200150"/>
              <a:gd name="connsiteY31" fmla="*/ 652463 h 671513"/>
              <a:gd name="connsiteX32" fmla="*/ 471487 w 1200150"/>
              <a:gd name="connsiteY32" fmla="*/ 642938 h 671513"/>
              <a:gd name="connsiteX33" fmla="*/ 538162 w 1200150"/>
              <a:gd name="connsiteY33" fmla="*/ 628650 h 671513"/>
              <a:gd name="connsiteX34" fmla="*/ 852487 w 1200150"/>
              <a:gd name="connsiteY34" fmla="*/ 623888 h 671513"/>
              <a:gd name="connsiteX35" fmla="*/ 881062 w 1200150"/>
              <a:gd name="connsiteY35" fmla="*/ 614363 h 671513"/>
              <a:gd name="connsiteX36" fmla="*/ 909637 w 1200150"/>
              <a:gd name="connsiteY36" fmla="*/ 595313 h 671513"/>
              <a:gd name="connsiteX37" fmla="*/ 966787 w 1200150"/>
              <a:gd name="connsiteY37" fmla="*/ 576263 h 671513"/>
              <a:gd name="connsiteX38" fmla="*/ 981075 w 1200150"/>
              <a:gd name="connsiteY38" fmla="*/ 571500 h 671513"/>
              <a:gd name="connsiteX39" fmla="*/ 1023937 w 1200150"/>
              <a:gd name="connsiteY39" fmla="*/ 547688 h 671513"/>
              <a:gd name="connsiteX40" fmla="*/ 1038225 w 1200150"/>
              <a:gd name="connsiteY40" fmla="*/ 533400 h 671513"/>
              <a:gd name="connsiteX41" fmla="*/ 1052512 w 1200150"/>
              <a:gd name="connsiteY41" fmla="*/ 528638 h 671513"/>
              <a:gd name="connsiteX42" fmla="*/ 1066800 w 1200150"/>
              <a:gd name="connsiteY42" fmla="*/ 500063 h 671513"/>
              <a:gd name="connsiteX43" fmla="*/ 1081087 w 1200150"/>
              <a:gd name="connsiteY43" fmla="*/ 490538 h 671513"/>
              <a:gd name="connsiteX44" fmla="*/ 1095375 w 1200150"/>
              <a:gd name="connsiteY44" fmla="*/ 461963 h 671513"/>
              <a:gd name="connsiteX45" fmla="*/ 1109662 w 1200150"/>
              <a:gd name="connsiteY45" fmla="*/ 452438 h 671513"/>
              <a:gd name="connsiteX46" fmla="*/ 1119187 w 1200150"/>
              <a:gd name="connsiteY46" fmla="*/ 438150 h 671513"/>
              <a:gd name="connsiteX47" fmla="*/ 1143000 w 1200150"/>
              <a:gd name="connsiteY47" fmla="*/ 414338 h 671513"/>
              <a:gd name="connsiteX48" fmla="*/ 1157287 w 1200150"/>
              <a:gd name="connsiteY48" fmla="*/ 385763 h 671513"/>
              <a:gd name="connsiteX49" fmla="*/ 1171575 w 1200150"/>
              <a:gd name="connsiteY49" fmla="*/ 376238 h 671513"/>
              <a:gd name="connsiteX50" fmla="*/ 1190625 w 1200150"/>
              <a:gd name="connsiteY50" fmla="*/ 333375 h 671513"/>
              <a:gd name="connsiteX51" fmla="*/ 1195387 w 1200150"/>
              <a:gd name="connsiteY51" fmla="*/ 319088 h 671513"/>
              <a:gd name="connsiteX52" fmla="*/ 1200150 w 1200150"/>
              <a:gd name="connsiteY52" fmla="*/ 304800 h 671513"/>
              <a:gd name="connsiteX53" fmla="*/ 1195387 w 1200150"/>
              <a:gd name="connsiteY53" fmla="*/ 261938 h 671513"/>
              <a:gd name="connsiteX54" fmla="*/ 1157287 w 1200150"/>
              <a:gd name="connsiteY54" fmla="*/ 238125 h 671513"/>
              <a:gd name="connsiteX55" fmla="*/ 1143000 w 1200150"/>
              <a:gd name="connsiteY55" fmla="*/ 228600 h 671513"/>
              <a:gd name="connsiteX56" fmla="*/ 1114425 w 1200150"/>
              <a:gd name="connsiteY56" fmla="*/ 219075 h 671513"/>
              <a:gd name="connsiteX57" fmla="*/ 1100137 w 1200150"/>
              <a:gd name="connsiteY57" fmla="*/ 209550 h 671513"/>
              <a:gd name="connsiteX58" fmla="*/ 1052512 w 1200150"/>
              <a:gd name="connsiteY58" fmla="*/ 200025 h 671513"/>
              <a:gd name="connsiteX59" fmla="*/ 1009650 w 1200150"/>
              <a:gd name="connsiteY59" fmla="*/ 185738 h 671513"/>
              <a:gd name="connsiteX60" fmla="*/ 995362 w 1200150"/>
              <a:gd name="connsiteY60" fmla="*/ 180975 h 671513"/>
              <a:gd name="connsiteX61" fmla="*/ 966787 w 1200150"/>
              <a:gd name="connsiteY61" fmla="*/ 166688 h 671513"/>
              <a:gd name="connsiteX62" fmla="*/ 938212 w 1200150"/>
              <a:gd name="connsiteY62" fmla="*/ 152400 h 671513"/>
              <a:gd name="connsiteX63" fmla="*/ 909637 w 1200150"/>
              <a:gd name="connsiteY63" fmla="*/ 138113 h 671513"/>
              <a:gd name="connsiteX64" fmla="*/ 895350 w 1200150"/>
              <a:gd name="connsiteY64" fmla="*/ 128588 h 671513"/>
              <a:gd name="connsiteX65" fmla="*/ 881062 w 1200150"/>
              <a:gd name="connsiteY65" fmla="*/ 123825 h 671513"/>
              <a:gd name="connsiteX66" fmla="*/ 866775 w 1200150"/>
              <a:gd name="connsiteY66" fmla="*/ 109538 h 671513"/>
              <a:gd name="connsiteX67" fmla="*/ 852487 w 1200150"/>
              <a:gd name="connsiteY67" fmla="*/ 104775 h 671513"/>
              <a:gd name="connsiteX68" fmla="*/ 823912 w 1200150"/>
              <a:gd name="connsiteY68" fmla="*/ 90488 h 671513"/>
              <a:gd name="connsiteX69" fmla="*/ 781050 w 1200150"/>
              <a:gd name="connsiteY69" fmla="*/ 71438 h 671513"/>
              <a:gd name="connsiteX70" fmla="*/ 766762 w 1200150"/>
              <a:gd name="connsiteY70" fmla="*/ 66675 h 671513"/>
              <a:gd name="connsiteX71" fmla="*/ 752475 w 1200150"/>
              <a:gd name="connsiteY71" fmla="*/ 57150 h 671513"/>
              <a:gd name="connsiteX72" fmla="*/ 709612 w 1200150"/>
              <a:gd name="connsiteY72" fmla="*/ 42863 h 671513"/>
              <a:gd name="connsiteX73" fmla="*/ 695325 w 1200150"/>
              <a:gd name="connsiteY73" fmla="*/ 38100 h 671513"/>
              <a:gd name="connsiteX74" fmla="*/ 566737 w 1200150"/>
              <a:gd name="connsiteY74" fmla="*/ 42863 h 671513"/>
              <a:gd name="connsiteX75" fmla="*/ 547687 w 1200150"/>
              <a:gd name="connsiteY75" fmla="*/ 47625 h 671513"/>
              <a:gd name="connsiteX76" fmla="*/ 471487 w 1200150"/>
              <a:gd name="connsiteY76" fmla="*/ 42863 h 671513"/>
              <a:gd name="connsiteX77" fmla="*/ 442912 w 1200150"/>
              <a:gd name="connsiteY77" fmla="*/ 33338 h 671513"/>
              <a:gd name="connsiteX78" fmla="*/ 428625 w 1200150"/>
              <a:gd name="connsiteY78" fmla="*/ 23813 h 671513"/>
              <a:gd name="connsiteX79" fmla="*/ 400050 w 1200150"/>
              <a:gd name="connsiteY79" fmla="*/ 14288 h 671513"/>
              <a:gd name="connsiteX80" fmla="*/ 371475 w 1200150"/>
              <a:gd name="connsiteY80" fmla="*/ 4763 h 671513"/>
              <a:gd name="connsiteX81" fmla="*/ 357187 w 1200150"/>
              <a:gd name="connsiteY81" fmla="*/ 0 h 671513"/>
              <a:gd name="connsiteX82" fmla="*/ 214312 w 1200150"/>
              <a:gd name="connsiteY82" fmla="*/ 4763 h 671513"/>
              <a:gd name="connsiteX83" fmla="*/ 200025 w 1200150"/>
              <a:gd name="connsiteY83" fmla="*/ 9525 h 671513"/>
              <a:gd name="connsiteX84" fmla="*/ 185737 w 1200150"/>
              <a:gd name="connsiteY84" fmla="*/ 19050 h 671513"/>
              <a:gd name="connsiteX85" fmla="*/ 176212 w 1200150"/>
              <a:gd name="connsiteY85" fmla="*/ 47625 h 671513"/>
              <a:gd name="connsiteX86" fmla="*/ 157162 w 1200150"/>
              <a:gd name="connsiteY86" fmla="*/ 73819 h 671513"/>
              <a:gd name="connsiteX0" fmla="*/ 157162 w 1200150"/>
              <a:gd name="connsiteY0" fmla="*/ 73819 h 671513"/>
              <a:gd name="connsiteX1" fmla="*/ 150019 w 1200150"/>
              <a:gd name="connsiteY1" fmla="*/ 76200 h 671513"/>
              <a:gd name="connsiteX2" fmla="*/ 147637 w 1200150"/>
              <a:gd name="connsiteY2" fmla="*/ 104775 h 671513"/>
              <a:gd name="connsiteX3" fmla="*/ 133350 w 1200150"/>
              <a:gd name="connsiteY3" fmla="*/ 114300 h 671513"/>
              <a:gd name="connsiteX4" fmla="*/ 114300 w 1200150"/>
              <a:gd name="connsiteY4" fmla="*/ 142875 h 671513"/>
              <a:gd name="connsiteX5" fmla="*/ 104775 w 1200150"/>
              <a:gd name="connsiteY5" fmla="*/ 157163 h 671513"/>
              <a:gd name="connsiteX6" fmla="*/ 80962 w 1200150"/>
              <a:gd name="connsiteY6" fmla="*/ 200025 h 671513"/>
              <a:gd name="connsiteX7" fmla="*/ 71437 w 1200150"/>
              <a:gd name="connsiteY7" fmla="*/ 214313 h 671513"/>
              <a:gd name="connsiteX8" fmla="*/ 57150 w 1200150"/>
              <a:gd name="connsiteY8" fmla="*/ 242888 h 671513"/>
              <a:gd name="connsiteX9" fmla="*/ 42862 w 1200150"/>
              <a:gd name="connsiteY9" fmla="*/ 271463 h 671513"/>
              <a:gd name="connsiteX10" fmla="*/ 28575 w 1200150"/>
              <a:gd name="connsiteY10" fmla="*/ 300038 h 671513"/>
              <a:gd name="connsiteX11" fmla="*/ 19050 w 1200150"/>
              <a:gd name="connsiteY11" fmla="*/ 328613 h 671513"/>
              <a:gd name="connsiteX12" fmla="*/ 14287 w 1200150"/>
              <a:gd name="connsiteY12" fmla="*/ 342900 h 671513"/>
              <a:gd name="connsiteX13" fmla="*/ 4762 w 1200150"/>
              <a:gd name="connsiteY13" fmla="*/ 371475 h 671513"/>
              <a:gd name="connsiteX14" fmla="*/ 0 w 1200150"/>
              <a:gd name="connsiteY14" fmla="*/ 385763 h 671513"/>
              <a:gd name="connsiteX15" fmla="*/ 4762 w 1200150"/>
              <a:gd name="connsiteY15" fmla="*/ 523875 h 671513"/>
              <a:gd name="connsiteX16" fmla="*/ 28575 w 1200150"/>
              <a:gd name="connsiteY16" fmla="*/ 566738 h 671513"/>
              <a:gd name="connsiteX17" fmla="*/ 38100 w 1200150"/>
              <a:gd name="connsiteY17" fmla="*/ 581025 h 671513"/>
              <a:gd name="connsiteX18" fmla="*/ 47625 w 1200150"/>
              <a:gd name="connsiteY18" fmla="*/ 595313 h 671513"/>
              <a:gd name="connsiteX19" fmla="*/ 76200 w 1200150"/>
              <a:gd name="connsiteY19" fmla="*/ 614363 h 671513"/>
              <a:gd name="connsiteX20" fmla="*/ 90487 w 1200150"/>
              <a:gd name="connsiteY20" fmla="*/ 623888 h 671513"/>
              <a:gd name="connsiteX21" fmla="*/ 104775 w 1200150"/>
              <a:gd name="connsiteY21" fmla="*/ 628650 h 671513"/>
              <a:gd name="connsiteX22" fmla="*/ 123825 w 1200150"/>
              <a:gd name="connsiteY22" fmla="*/ 633413 h 671513"/>
              <a:gd name="connsiteX23" fmla="*/ 147637 w 1200150"/>
              <a:gd name="connsiteY23" fmla="*/ 642938 h 671513"/>
              <a:gd name="connsiteX24" fmla="*/ 171450 w 1200150"/>
              <a:gd name="connsiteY24" fmla="*/ 647700 h 671513"/>
              <a:gd name="connsiteX25" fmla="*/ 200025 w 1200150"/>
              <a:gd name="connsiteY25" fmla="*/ 657225 h 671513"/>
              <a:gd name="connsiteX26" fmla="*/ 280987 w 1200150"/>
              <a:gd name="connsiteY26" fmla="*/ 661988 h 671513"/>
              <a:gd name="connsiteX27" fmla="*/ 328612 w 1200150"/>
              <a:gd name="connsiteY27" fmla="*/ 666750 h 671513"/>
              <a:gd name="connsiteX28" fmla="*/ 342900 w 1200150"/>
              <a:gd name="connsiteY28" fmla="*/ 671513 h 671513"/>
              <a:gd name="connsiteX29" fmla="*/ 409575 w 1200150"/>
              <a:gd name="connsiteY29" fmla="*/ 666750 h 671513"/>
              <a:gd name="connsiteX30" fmla="*/ 423862 w 1200150"/>
              <a:gd name="connsiteY30" fmla="*/ 661988 h 671513"/>
              <a:gd name="connsiteX31" fmla="*/ 457200 w 1200150"/>
              <a:gd name="connsiteY31" fmla="*/ 652463 h 671513"/>
              <a:gd name="connsiteX32" fmla="*/ 471487 w 1200150"/>
              <a:gd name="connsiteY32" fmla="*/ 642938 h 671513"/>
              <a:gd name="connsiteX33" fmla="*/ 538162 w 1200150"/>
              <a:gd name="connsiteY33" fmla="*/ 628650 h 671513"/>
              <a:gd name="connsiteX34" fmla="*/ 852487 w 1200150"/>
              <a:gd name="connsiteY34" fmla="*/ 623888 h 671513"/>
              <a:gd name="connsiteX35" fmla="*/ 881062 w 1200150"/>
              <a:gd name="connsiteY35" fmla="*/ 614363 h 671513"/>
              <a:gd name="connsiteX36" fmla="*/ 909637 w 1200150"/>
              <a:gd name="connsiteY36" fmla="*/ 595313 h 671513"/>
              <a:gd name="connsiteX37" fmla="*/ 966787 w 1200150"/>
              <a:gd name="connsiteY37" fmla="*/ 576263 h 671513"/>
              <a:gd name="connsiteX38" fmla="*/ 981075 w 1200150"/>
              <a:gd name="connsiteY38" fmla="*/ 571500 h 671513"/>
              <a:gd name="connsiteX39" fmla="*/ 1023937 w 1200150"/>
              <a:gd name="connsiteY39" fmla="*/ 547688 h 671513"/>
              <a:gd name="connsiteX40" fmla="*/ 1038225 w 1200150"/>
              <a:gd name="connsiteY40" fmla="*/ 533400 h 671513"/>
              <a:gd name="connsiteX41" fmla="*/ 1052512 w 1200150"/>
              <a:gd name="connsiteY41" fmla="*/ 528638 h 671513"/>
              <a:gd name="connsiteX42" fmla="*/ 1066800 w 1200150"/>
              <a:gd name="connsiteY42" fmla="*/ 500063 h 671513"/>
              <a:gd name="connsiteX43" fmla="*/ 1081087 w 1200150"/>
              <a:gd name="connsiteY43" fmla="*/ 490538 h 671513"/>
              <a:gd name="connsiteX44" fmla="*/ 1095375 w 1200150"/>
              <a:gd name="connsiteY44" fmla="*/ 461963 h 671513"/>
              <a:gd name="connsiteX45" fmla="*/ 1109662 w 1200150"/>
              <a:gd name="connsiteY45" fmla="*/ 452438 h 671513"/>
              <a:gd name="connsiteX46" fmla="*/ 1119187 w 1200150"/>
              <a:gd name="connsiteY46" fmla="*/ 438150 h 671513"/>
              <a:gd name="connsiteX47" fmla="*/ 1143000 w 1200150"/>
              <a:gd name="connsiteY47" fmla="*/ 414338 h 671513"/>
              <a:gd name="connsiteX48" fmla="*/ 1157287 w 1200150"/>
              <a:gd name="connsiteY48" fmla="*/ 385763 h 671513"/>
              <a:gd name="connsiteX49" fmla="*/ 1171575 w 1200150"/>
              <a:gd name="connsiteY49" fmla="*/ 376238 h 671513"/>
              <a:gd name="connsiteX50" fmla="*/ 1190625 w 1200150"/>
              <a:gd name="connsiteY50" fmla="*/ 333375 h 671513"/>
              <a:gd name="connsiteX51" fmla="*/ 1195387 w 1200150"/>
              <a:gd name="connsiteY51" fmla="*/ 319088 h 671513"/>
              <a:gd name="connsiteX52" fmla="*/ 1200150 w 1200150"/>
              <a:gd name="connsiteY52" fmla="*/ 304800 h 671513"/>
              <a:gd name="connsiteX53" fmla="*/ 1195387 w 1200150"/>
              <a:gd name="connsiteY53" fmla="*/ 261938 h 671513"/>
              <a:gd name="connsiteX54" fmla="*/ 1157287 w 1200150"/>
              <a:gd name="connsiteY54" fmla="*/ 238125 h 671513"/>
              <a:gd name="connsiteX55" fmla="*/ 1143000 w 1200150"/>
              <a:gd name="connsiteY55" fmla="*/ 228600 h 671513"/>
              <a:gd name="connsiteX56" fmla="*/ 1114425 w 1200150"/>
              <a:gd name="connsiteY56" fmla="*/ 219075 h 671513"/>
              <a:gd name="connsiteX57" fmla="*/ 1100137 w 1200150"/>
              <a:gd name="connsiteY57" fmla="*/ 209550 h 671513"/>
              <a:gd name="connsiteX58" fmla="*/ 1052512 w 1200150"/>
              <a:gd name="connsiteY58" fmla="*/ 200025 h 671513"/>
              <a:gd name="connsiteX59" fmla="*/ 1009650 w 1200150"/>
              <a:gd name="connsiteY59" fmla="*/ 185738 h 671513"/>
              <a:gd name="connsiteX60" fmla="*/ 995362 w 1200150"/>
              <a:gd name="connsiteY60" fmla="*/ 180975 h 671513"/>
              <a:gd name="connsiteX61" fmla="*/ 966787 w 1200150"/>
              <a:gd name="connsiteY61" fmla="*/ 166688 h 671513"/>
              <a:gd name="connsiteX62" fmla="*/ 938212 w 1200150"/>
              <a:gd name="connsiteY62" fmla="*/ 152400 h 671513"/>
              <a:gd name="connsiteX63" fmla="*/ 909637 w 1200150"/>
              <a:gd name="connsiteY63" fmla="*/ 138113 h 671513"/>
              <a:gd name="connsiteX64" fmla="*/ 895350 w 1200150"/>
              <a:gd name="connsiteY64" fmla="*/ 128588 h 671513"/>
              <a:gd name="connsiteX65" fmla="*/ 881062 w 1200150"/>
              <a:gd name="connsiteY65" fmla="*/ 123825 h 671513"/>
              <a:gd name="connsiteX66" fmla="*/ 866775 w 1200150"/>
              <a:gd name="connsiteY66" fmla="*/ 109538 h 671513"/>
              <a:gd name="connsiteX67" fmla="*/ 852487 w 1200150"/>
              <a:gd name="connsiteY67" fmla="*/ 104775 h 671513"/>
              <a:gd name="connsiteX68" fmla="*/ 823912 w 1200150"/>
              <a:gd name="connsiteY68" fmla="*/ 90488 h 671513"/>
              <a:gd name="connsiteX69" fmla="*/ 781050 w 1200150"/>
              <a:gd name="connsiteY69" fmla="*/ 71438 h 671513"/>
              <a:gd name="connsiteX70" fmla="*/ 766762 w 1200150"/>
              <a:gd name="connsiteY70" fmla="*/ 66675 h 671513"/>
              <a:gd name="connsiteX71" fmla="*/ 752475 w 1200150"/>
              <a:gd name="connsiteY71" fmla="*/ 57150 h 671513"/>
              <a:gd name="connsiteX72" fmla="*/ 709612 w 1200150"/>
              <a:gd name="connsiteY72" fmla="*/ 42863 h 671513"/>
              <a:gd name="connsiteX73" fmla="*/ 695325 w 1200150"/>
              <a:gd name="connsiteY73" fmla="*/ 38100 h 671513"/>
              <a:gd name="connsiteX74" fmla="*/ 566737 w 1200150"/>
              <a:gd name="connsiteY74" fmla="*/ 42863 h 671513"/>
              <a:gd name="connsiteX75" fmla="*/ 547687 w 1200150"/>
              <a:gd name="connsiteY75" fmla="*/ 47625 h 671513"/>
              <a:gd name="connsiteX76" fmla="*/ 471487 w 1200150"/>
              <a:gd name="connsiteY76" fmla="*/ 42863 h 671513"/>
              <a:gd name="connsiteX77" fmla="*/ 442912 w 1200150"/>
              <a:gd name="connsiteY77" fmla="*/ 33338 h 671513"/>
              <a:gd name="connsiteX78" fmla="*/ 428625 w 1200150"/>
              <a:gd name="connsiteY78" fmla="*/ 23813 h 671513"/>
              <a:gd name="connsiteX79" fmla="*/ 400050 w 1200150"/>
              <a:gd name="connsiteY79" fmla="*/ 14288 h 671513"/>
              <a:gd name="connsiteX80" fmla="*/ 371475 w 1200150"/>
              <a:gd name="connsiteY80" fmla="*/ 4763 h 671513"/>
              <a:gd name="connsiteX81" fmla="*/ 357187 w 1200150"/>
              <a:gd name="connsiteY81" fmla="*/ 0 h 671513"/>
              <a:gd name="connsiteX82" fmla="*/ 214312 w 1200150"/>
              <a:gd name="connsiteY82" fmla="*/ 4763 h 671513"/>
              <a:gd name="connsiteX83" fmla="*/ 200025 w 1200150"/>
              <a:gd name="connsiteY83" fmla="*/ 9525 h 671513"/>
              <a:gd name="connsiteX84" fmla="*/ 185737 w 1200150"/>
              <a:gd name="connsiteY84" fmla="*/ 19050 h 671513"/>
              <a:gd name="connsiteX85" fmla="*/ 176212 w 1200150"/>
              <a:gd name="connsiteY85" fmla="*/ 47625 h 671513"/>
              <a:gd name="connsiteX86" fmla="*/ 157162 w 1200150"/>
              <a:gd name="connsiteY86" fmla="*/ 73819 h 671513"/>
              <a:gd name="connsiteX0" fmla="*/ 157162 w 1200150"/>
              <a:gd name="connsiteY0" fmla="*/ 73819 h 671513"/>
              <a:gd name="connsiteX1" fmla="*/ 150019 w 1200150"/>
              <a:gd name="connsiteY1" fmla="*/ 76200 h 671513"/>
              <a:gd name="connsiteX2" fmla="*/ 147637 w 1200150"/>
              <a:gd name="connsiteY2" fmla="*/ 104775 h 671513"/>
              <a:gd name="connsiteX3" fmla="*/ 133350 w 1200150"/>
              <a:gd name="connsiteY3" fmla="*/ 114300 h 671513"/>
              <a:gd name="connsiteX4" fmla="*/ 114300 w 1200150"/>
              <a:gd name="connsiteY4" fmla="*/ 142875 h 671513"/>
              <a:gd name="connsiteX5" fmla="*/ 104775 w 1200150"/>
              <a:gd name="connsiteY5" fmla="*/ 157163 h 671513"/>
              <a:gd name="connsiteX6" fmla="*/ 80962 w 1200150"/>
              <a:gd name="connsiteY6" fmla="*/ 200025 h 671513"/>
              <a:gd name="connsiteX7" fmla="*/ 71437 w 1200150"/>
              <a:gd name="connsiteY7" fmla="*/ 214313 h 671513"/>
              <a:gd name="connsiteX8" fmla="*/ 57150 w 1200150"/>
              <a:gd name="connsiteY8" fmla="*/ 242888 h 671513"/>
              <a:gd name="connsiteX9" fmla="*/ 42862 w 1200150"/>
              <a:gd name="connsiteY9" fmla="*/ 271463 h 671513"/>
              <a:gd name="connsiteX10" fmla="*/ 28575 w 1200150"/>
              <a:gd name="connsiteY10" fmla="*/ 300038 h 671513"/>
              <a:gd name="connsiteX11" fmla="*/ 19050 w 1200150"/>
              <a:gd name="connsiteY11" fmla="*/ 328613 h 671513"/>
              <a:gd name="connsiteX12" fmla="*/ 14287 w 1200150"/>
              <a:gd name="connsiteY12" fmla="*/ 342900 h 671513"/>
              <a:gd name="connsiteX13" fmla="*/ 4762 w 1200150"/>
              <a:gd name="connsiteY13" fmla="*/ 371475 h 671513"/>
              <a:gd name="connsiteX14" fmla="*/ 0 w 1200150"/>
              <a:gd name="connsiteY14" fmla="*/ 385763 h 671513"/>
              <a:gd name="connsiteX15" fmla="*/ 4762 w 1200150"/>
              <a:gd name="connsiteY15" fmla="*/ 523875 h 671513"/>
              <a:gd name="connsiteX16" fmla="*/ 28575 w 1200150"/>
              <a:gd name="connsiteY16" fmla="*/ 566738 h 671513"/>
              <a:gd name="connsiteX17" fmla="*/ 38100 w 1200150"/>
              <a:gd name="connsiteY17" fmla="*/ 581025 h 671513"/>
              <a:gd name="connsiteX18" fmla="*/ 47625 w 1200150"/>
              <a:gd name="connsiteY18" fmla="*/ 595313 h 671513"/>
              <a:gd name="connsiteX19" fmla="*/ 76200 w 1200150"/>
              <a:gd name="connsiteY19" fmla="*/ 614363 h 671513"/>
              <a:gd name="connsiteX20" fmla="*/ 90487 w 1200150"/>
              <a:gd name="connsiteY20" fmla="*/ 623888 h 671513"/>
              <a:gd name="connsiteX21" fmla="*/ 104775 w 1200150"/>
              <a:gd name="connsiteY21" fmla="*/ 628650 h 671513"/>
              <a:gd name="connsiteX22" fmla="*/ 123825 w 1200150"/>
              <a:gd name="connsiteY22" fmla="*/ 633413 h 671513"/>
              <a:gd name="connsiteX23" fmla="*/ 147637 w 1200150"/>
              <a:gd name="connsiteY23" fmla="*/ 642938 h 671513"/>
              <a:gd name="connsiteX24" fmla="*/ 171450 w 1200150"/>
              <a:gd name="connsiteY24" fmla="*/ 647700 h 671513"/>
              <a:gd name="connsiteX25" fmla="*/ 200025 w 1200150"/>
              <a:gd name="connsiteY25" fmla="*/ 657225 h 671513"/>
              <a:gd name="connsiteX26" fmla="*/ 280987 w 1200150"/>
              <a:gd name="connsiteY26" fmla="*/ 661988 h 671513"/>
              <a:gd name="connsiteX27" fmla="*/ 328612 w 1200150"/>
              <a:gd name="connsiteY27" fmla="*/ 666750 h 671513"/>
              <a:gd name="connsiteX28" fmla="*/ 342900 w 1200150"/>
              <a:gd name="connsiteY28" fmla="*/ 671513 h 671513"/>
              <a:gd name="connsiteX29" fmla="*/ 409575 w 1200150"/>
              <a:gd name="connsiteY29" fmla="*/ 666750 h 671513"/>
              <a:gd name="connsiteX30" fmla="*/ 423862 w 1200150"/>
              <a:gd name="connsiteY30" fmla="*/ 661988 h 671513"/>
              <a:gd name="connsiteX31" fmla="*/ 457200 w 1200150"/>
              <a:gd name="connsiteY31" fmla="*/ 652463 h 671513"/>
              <a:gd name="connsiteX32" fmla="*/ 471487 w 1200150"/>
              <a:gd name="connsiteY32" fmla="*/ 642938 h 671513"/>
              <a:gd name="connsiteX33" fmla="*/ 538162 w 1200150"/>
              <a:gd name="connsiteY33" fmla="*/ 628650 h 671513"/>
              <a:gd name="connsiteX34" fmla="*/ 852487 w 1200150"/>
              <a:gd name="connsiteY34" fmla="*/ 623888 h 671513"/>
              <a:gd name="connsiteX35" fmla="*/ 881062 w 1200150"/>
              <a:gd name="connsiteY35" fmla="*/ 614363 h 671513"/>
              <a:gd name="connsiteX36" fmla="*/ 909637 w 1200150"/>
              <a:gd name="connsiteY36" fmla="*/ 595313 h 671513"/>
              <a:gd name="connsiteX37" fmla="*/ 966787 w 1200150"/>
              <a:gd name="connsiteY37" fmla="*/ 576263 h 671513"/>
              <a:gd name="connsiteX38" fmla="*/ 981075 w 1200150"/>
              <a:gd name="connsiteY38" fmla="*/ 571500 h 671513"/>
              <a:gd name="connsiteX39" fmla="*/ 1023937 w 1200150"/>
              <a:gd name="connsiteY39" fmla="*/ 547688 h 671513"/>
              <a:gd name="connsiteX40" fmla="*/ 1038225 w 1200150"/>
              <a:gd name="connsiteY40" fmla="*/ 533400 h 671513"/>
              <a:gd name="connsiteX41" fmla="*/ 1052512 w 1200150"/>
              <a:gd name="connsiteY41" fmla="*/ 528638 h 671513"/>
              <a:gd name="connsiteX42" fmla="*/ 1081087 w 1200150"/>
              <a:gd name="connsiteY42" fmla="*/ 490538 h 671513"/>
              <a:gd name="connsiteX43" fmla="*/ 1095375 w 1200150"/>
              <a:gd name="connsiteY43" fmla="*/ 461963 h 671513"/>
              <a:gd name="connsiteX44" fmla="*/ 1109662 w 1200150"/>
              <a:gd name="connsiteY44" fmla="*/ 452438 h 671513"/>
              <a:gd name="connsiteX45" fmla="*/ 1119187 w 1200150"/>
              <a:gd name="connsiteY45" fmla="*/ 438150 h 671513"/>
              <a:gd name="connsiteX46" fmla="*/ 1143000 w 1200150"/>
              <a:gd name="connsiteY46" fmla="*/ 414338 h 671513"/>
              <a:gd name="connsiteX47" fmla="*/ 1157287 w 1200150"/>
              <a:gd name="connsiteY47" fmla="*/ 385763 h 671513"/>
              <a:gd name="connsiteX48" fmla="*/ 1171575 w 1200150"/>
              <a:gd name="connsiteY48" fmla="*/ 376238 h 671513"/>
              <a:gd name="connsiteX49" fmla="*/ 1190625 w 1200150"/>
              <a:gd name="connsiteY49" fmla="*/ 333375 h 671513"/>
              <a:gd name="connsiteX50" fmla="*/ 1195387 w 1200150"/>
              <a:gd name="connsiteY50" fmla="*/ 319088 h 671513"/>
              <a:gd name="connsiteX51" fmla="*/ 1200150 w 1200150"/>
              <a:gd name="connsiteY51" fmla="*/ 304800 h 671513"/>
              <a:gd name="connsiteX52" fmla="*/ 1195387 w 1200150"/>
              <a:gd name="connsiteY52" fmla="*/ 261938 h 671513"/>
              <a:gd name="connsiteX53" fmla="*/ 1157287 w 1200150"/>
              <a:gd name="connsiteY53" fmla="*/ 238125 h 671513"/>
              <a:gd name="connsiteX54" fmla="*/ 1143000 w 1200150"/>
              <a:gd name="connsiteY54" fmla="*/ 228600 h 671513"/>
              <a:gd name="connsiteX55" fmla="*/ 1114425 w 1200150"/>
              <a:gd name="connsiteY55" fmla="*/ 219075 h 671513"/>
              <a:gd name="connsiteX56" fmla="*/ 1100137 w 1200150"/>
              <a:gd name="connsiteY56" fmla="*/ 209550 h 671513"/>
              <a:gd name="connsiteX57" fmla="*/ 1052512 w 1200150"/>
              <a:gd name="connsiteY57" fmla="*/ 200025 h 671513"/>
              <a:gd name="connsiteX58" fmla="*/ 1009650 w 1200150"/>
              <a:gd name="connsiteY58" fmla="*/ 185738 h 671513"/>
              <a:gd name="connsiteX59" fmla="*/ 995362 w 1200150"/>
              <a:gd name="connsiteY59" fmla="*/ 180975 h 671513"/>
              <a:gd name="connsiteX60" fmla="*/ 966787 w 1200150"/>
              <a:gd name="connsiteY60" fmla="*/ 166688 h 671513"/>
              <a:gd name="connsiteX61" fmla="*/ 938212 w 1200150"/>
              <a:gd name="connsiteY61" fmla="*/ 152400 h 671513"/>
              <a:gd name="connsiteX62" fmla="*/ 909637 w 1200150"/>
              <a:gd name="connsiteY62" fmla="*/ 138113 h 671513"/>
              <a:gd name="connsiteX63" fmla="*/ 895350 w 1200150"/>
              <a:gd name="connsiteY63" fmla="*/ 128588 h 671513"/>
              <a:gd name="connsiteX64" fmla="*/ 881062 w 1200150"/>
              <a:gd name="connsiteY64" fmla="*/ 123825 h 671513"/>
              <a:gd name="connsiteX65" fmla="*/ 866775 w 1200150"/>
              <a:gd name="connsiteY65" fmla="*/ 109538 h 671513"/>
              <a:gd name="connsiteX66" fmla="*/ 852487 w 1200150"/>
              <a:gd name="connsiteY66" fmla="*/ 104775 h 671513"/>
              <a:gd name="connsiteX67" fmla="*/ 823912 w 1200150"/>
              <a:gd name="connsiteY67" fmla="*/ 90488 h 671513"/>
              <a:gd name="connsiteX68" fmla="*/ 781050 w 1200150"/>
              <a:gd name="connsiteY68" fmla="*/ 71438 h 671513"/>
              <a:gd name="connsiteX69" fmla="*/ 766762 w 1200150"/>
              <a:gd name="connsiteY69" fmla="*/ 66675 h 671513"/>
              <a:gd name="connsiteX70" fmla="*/ 752475 w 1200150"/>
              <a:gd name="connsiteY70" fmla="*/ 57150 h 671513"/>
              <a:gd name="connsiteX71" fmla="*/ 709612 w 1200150"/>
              <a:gd name="connsiteY71" fmla="*/ 42863 h 671513"/>
              <a:gd name="connsiteX72" fmla="*/ 695325 w 1200150"/>
              <a:gd name="connsiteY72" fmla="*/ 38100 h 671513"/>
              <a:gd name="connsiteX73" fmla="*/ 566737 w 1200150"/>
              <a:gd name="connsiteY73" fmla="*/ 42863 h 671513"/>
              <a:gd name="connsiteX74" fmla="*/ 547687 w 1200150"/>
              <a:gd name="connsiteY74" fmla="*/ 47625 h 671513"/>
              <a:gd name="connsiteX75" fmla="*/ 471487 w 1200150"/>
              <a:gd name="connsiteY75" fmla="*/ 42863 h 671513"/>
              <a:gd name="connsiteX76" fmla="*/ 442912 w 1200150"/>
              <a:gd name="connsiteY76" fmla="*/ 33338 h 671513"/>
              <a:gd name="connsiteX77" fmla="*/ 428625 w 1200150"/>
              <a:gd name="connsiteY77" fmla="*/ 23813 h 671513"/>
              <a:gd name="connsiteX78" fmla="*/ 400050 w 1200150"/>
              <a:gd name="connsiteY78" fmla="*/ 14288 h 671513"/>
              <a:gd name="connsiteX79" fmla="*/ 371475 w 1200150"/>
              <a:gd name="connsiteY79" fmla="*/ 4763 h 671513"/>
              <a:gd name="connsiteX80" fmla="*/ 357187 w 1200150"/>
              <a:gd name="connsiteY80" fmla="*/ 0 h 671513"/>
              <a:gd name="connsiteX81" fmla="*/ 214312 w 1200150"/>
              <a:gd name="connsiteY81" fmla="*/ 4763 h 671513"/>
              <a:gd name="connsiteX82" fmla="*/ 200025 w 1200150"/>
              <a:gd name="connsiteY82" fmla="*/ 9525 h 671513"/>
              <a:gd name="connsiteX83" fmla="*/ 185737 w 1200150"/>
              <a:gd name="connsiteY83" fmla="*/ 19050 h 671513"/>
              <a:gd name="connsiteX84" fmla="*/ 176212 w 1200150"/>
              <a:gd name="connsiteY84" fmla="*/ 47625 h 671513"/>
              <a:gd name="connsiteX85" fmla="*/ 157162 w 1200150"/>
              <a:gd name="connsiteY85" fmla="*/ 73819 h 671513"/>
              <a:gd name="connsiteX0" fmla="*/ 157162 w 1200150"/>
              <a:gd name="connsiteY0" fmla="*/ 73819 h 671513"/>
              <a:gd name="connsiteX1" fmla="*/ 150019 w 1200150"/>
              <a:gd name="connsiteY1" fmla="*/ 76200 h 671513"/>
              <a:gd name="connsiteX2" fmla="*/ 147637 w 1200150"/>
              <a:gd name="connsiteY2" fmla="*/ 104775 h 671513"/>
              <a:gd name="connsiteX3" fmla="*/ 133350 w 1200150"/>
              <a:gd name="connsiteY3" fmla="*/ 114300 h 671513"/>
              <a:gd name="connsiteX4" fmla="*/ 114300 w 1200150"/>
              <a:gd name="connsiteY4" fmla="*/ 142875 h 671513"/>
              <a:gd name="connsiteX5" fmla="*/ 104775 w 1200150"/>
              <a:gd name="connsiteY5" fmla="*/ 157163 h 671513"/>
              <a:gd name="connsiteX6" fmla="*/ 80962 w 1200150"/>
              <a:gd name="connsiteY6" fmla="*/ 200025 h 671513"/>
              <a:gd name="connsiteX7" fmla="*/ 71437 w 1200150"/>
              <a:gd name="connsiteY7" fmla="*/ 214313 h 671513"/>
              <a:gd name="connsiteX8" fmla="*/ 57150 w 1200150"/>
              <a:gd name="connsiteY8" fmla="*/ 242888 h 671513"/>
              <a:gd name="connsiteX9" fmla="*/ 42862 w 1200150"/>
              <a:gd name="connsiteY9" fmla="*/ 271463 h 671513"/>
              <a:gd name="connsiteX10" fmla="*/ 28575 w 1200150"/>
              <a:gd name="connsiteY10" fmla="*/ 300038 h 671513"/>
              <a:gd name="connsiteX11" fmla="*/ 19050 w 1200150"/>
              <a:gd name="connsiteY11" fmla="*/ 328613 h 671513"/>
              <a:gd name="connsiteX12" fmla="*/ 14287 w 1200150"/>
              <a:gd name="connsiteY12" fmla="*/ 342900 h 671513"/>
              <a:gd name="connsiteX13" fmla="*/ 4762 w 1200150"/>
              <a:gd name="connsiteY13" fmla="*/ 371475 h 671513"/>
              <a:gd name="connsiteX14" fmla="*/ 0 w 1200150"/>
              <a:gd name="connsiteY14" fmla="*/ 385763 h 671513"/>
              <a:gd name="connsiteX15" fmla="*/ 4762 w 1200150"/>
              <a:gd name="connsiteY15" fmla="*/ 523875 h 671513"/>
              <a:gd name="connsiteX16" fmla="*/ 28575 w 1200150"/>
              <a:gd name="connsiteY16" fmla="*/ 566738 h 671513"/>
              <a:gd name="connsiteX17" fmla="*/ 38100 w 1200150"/>
              <a:gd name="connsiteY17" fmla="*/ 581025 h 671513"/>
              <a:gd name="connsiteX18" fmla="*/ 47625 w 1200150"/>
              <a:gd name="connsiteY18" fmla="*/ 595313 h 671513"/>
              <a:gd name="connsiteX19" fmla="*/ 76200 w 1200150"/>
              <a:gd name="connsiteY19" fmla="*/ 614363 h 671513"/>
              <a:gd name="connsiteX20" fmla="*/ 90487 w 1200150"/>
              <a:gd name="connsiteY20" fmla="*/ 623888 h 671513"/>
              <a:gd name="connsiteX21" fmla="*/ 104775 w 1200150"/>
              <a:gd name="connsiteY21" fmla="*/ 628650 h 671513"/>
              <a:gd name="connsiteX22" fmla="*/ 123825 w 1200150"/>
              <a:gd name="connsiteY22" fmla="*/ 633413 h 671513"/>
              <a:gd name="connsiteX23" fmla="*/ 147637 w 1200150"/>
              <a:gd name="connsiteY23" fmla="*/ 642938 h 671513"/>
              <a:gd name="connsiteX24" fmla="*/ 171450 w 1200150"/>
              <a:gd name="connsiteY24" fmla="*/ 647700 h 671513"/>
              <a:gd name="connsiteX25" fmla="*/ 200025 w 1200150"/>
              <a:gd name="connsiteY25" fmla="*/ 657225 h 671513"/>
              <a:gd name="connsiteX26" fmla="*/ 280987 w 1200150"/>
              <a:gd name="connsiteY26" fmla="*/ 661988 h 671513"/>
              <a:gd name="connsiteX27" fmla="*/ 328612 w 1200150"/>
              <a:gd name="connsiteY27" fmla="*/ 666750 h 671513"/>
              <a:gd name="connsiteX28" fmla="*/ 342900 w 1200150"/>
              <a:gd name="connsiteY28" fmla="*/ 671513 h 671513"/>
              <a:gd name="connsiteX29" fmla="*/ 409575 w 1200150"/>
              <a:gd name="connsiteY29" fmla="*/ 666750 h 671513"/>
              <a:gd name="connsiteX30" fmla="*/ 423862 w 1200150"/>
              <a:gd name="connsiteY30" fmla="*/ 661988 h 671513"/>
              <a:gd name="connsiteX31" fmla="*/ 457200 w 1200150"/>
              <a:gd name="connsiteY31" fmla="*/ 652463 h 671513"/>
              <a:gd name="connsiteX32" fmla="*/ 471487 w 1200150"/>
              <a:gd name="connsiteY32" fmla="*/ 642938 h 671513"/>
              <a:gd name="connsiteX33" fmla="*/ 538162 w 1200150"/>
              <a:gd name="connsiteY33" fmla="*/ 628650 h 671513"/>
              <a:gd name="connsiteX34" fmla="*/ 852487 w 1200150"/>
              <a:gd name="connsiteY34" fmla="*/ 623888 h 671513"/>
              <a:gd name="connsiteX35" fmla="*/ 881062 w 1200150"/>
              <a:gd name="connsiteY35" fmla="*/ 614363 h 671513"/>
              <a:gd name="connsiteX36" fmla="*/ 909637 w 1200150"/>
              <a:gd name="connsiteY36" fmla="*/ 595313 h 671513"/>
              <a:gd name="connsiteX37" fmla="*/ 966787 w 1200150"/>
              <a:gd name="connsiteY37" fmla="*/ 576263 h 671513"/>
              <a:gd name="connsiteX38" fmla="*/ 981075 w 1200150"/>
              <a:gd name="connsiteY38" fmla="*/ 571500 h 671513"/>
              <a:gd name="connsiteX39" fmla="*/ 1023937 w 1200150"/>
              <a:gd name="connsiteY39" fmla="*/ 547688 h 671513"/>
              <a:gd name="connsiteX40" fmla="*/ 1038225 w 1200150"/>
              <a:gd name="connsiteY40" fmla="*/ 533400 h 671513"/>
              <a:gd name="connsiteX41" fmla="*/ 1081087 w 1200150"/>
              <a:gd name="connsiteY41" fmla="*/ 490538 h 671513"/>
              <a:gd name="connsiteX42" fmla="*/ 1095375 w 1200150"/>
              <a:gd name="connsiteY42" fmla="*/ 461963 h 671513"/>
              <a:gd name="connsiteX43" fmla="*/ 1109662 w 1200150"/>
              <a:gd name="connsiteY43" fmla="*/ 452438 h 671513"/>
              <a:gd name="connsiteX44" fmla="*/ 1119187 w 1200150"/>
              <a:gd name="connsiteY44" fmla="*/ 438150 h 671513"/>
              <a:gd name="connsiteX45" fmla="*/ 1143000 w 1200150"/>
              <a:gd name="connsiteY45" fmla="*/ 414338 h 671513"/>
              <a:gd name="connsiteX46" fmla="*/ 1157287 w 1200150"/>
              <a:gd name="connsiteY46" fmla="*/ 385763 h 671513"/>
              <a:gd name="connsiteX47" fmla="*/ 1171575 w 1200150"/>
              <a:gd name="connsiteY47" fmla="*/ 376238 h 671513"/>
              <a:gd name="connsiteX48" fmla="*/ 1190625 w 1200150"/>
              <a:gd name="connsiteY48" fmla="*/ 333375 h 671513"/>
              <a:gd name="connsiteX49" fmla="*/ 1195387 w 1200150"/>
              <a:gd name="connsiteY49" fmla="*/ 319088 h 671513"/>
              <a:gd name="connsiteX50" fmla="*/ 1200150 w 1200150"/>
              <a:gd name="connsiteY50" fmla="*/ 304800 h 671513"/>
              <a:gd name="connsiteX51" fmla="*/ 1195387 w 1200150"/>
              <a:gd name="connsiteY51" fmla="*/ 261938 h 671513"/>
              <a:gd name="connsiteX52" fmla="*/ 1157287 w 1200150"/>
              <a:gd name="connsiteY52" fmla="*/ 238125 h 671513"/>
              <a:gd name="connsiteX53" fmla="*/ 1143000 w 1200150"/>
              <a:gd name="connsiteY53" fmla="*/ 228600 h 671513"/>
              <a:gd name="connsiteX54" fmla="*/ 1114425 w 1200150"/>
              <a:gd name="connsiteY54" fmla="*/ 219075 h 671513"/>
              <a:gd name="connsiteX55" fmla="*/ 1100137 w 1200150"/>
              <a:gd name="connsiteY55" fmla="*/ 209550 h 671513"/>
              <a:gd name="connsiteX56" fmla="*/ 1052512 w 1200150"/>
              <a:gd name="connsiteY56" fmla="*/ 200025 h 671513"/>
              <a:gd name="connsiteX57" fmla="*/ 1009650 w 1200150"/>
              <a:gd name="connsiteY57" fmla="*/ 185738 h 671513"/>
              <a:gd name="connsiteX58" fmla="*/ 995362 w 1200150"/>
              <a:gd name="connsiteY58" fmla="*/ 180975 h 671513"/>
              <a:gd name="connsiteX59" fmla="*/ 966787 w 1200150"/>
              <a:gd name="connsiteY59" fmla="*/ 166688 h 671513"/>
              <a:gd name="connsiteX60" fmla="*/ 938212 w 1200150"/>
              <a:gd name="connsiteY60" fmla="*/ 152400 h 671513"/>
              <a:gd name="connsiteX61" fmla="*/ 909637 w 1200150"/>
              <a:gd name="connsiteY61" fmla="*/ 138113 h 671513"/>
              <a:gd name="connsiteX62" fmla="*/ 895350 w 1200150"/>
              <a:gd name="connsiteY62" fmla="*/ 128588 h 671513"/>
              <a:gd name="connsiteX63" fmla="*/ 881062 w 1200150"/>
              <a:gd name="connsiteY63" fmla="*/ 123825 h 671513"/>
              <a:gd name="connsiteX64" fmla="*/ 866775 w 1200150"/>
              <a:gd name="connsiteY64" fmla="*/ 109538 h 671513"/>
              <a:gd name="connsiteX65" fmla="*/ 852487 w 1200150"/>
              <a:gd name="connsiteY65" fmla="*/ 104775 h 671513"/>
              <a:gd name="connsiteX66" fmla="*/ 823912 w 1200150"/>
              <a:gd name="connsiteY66" fmla="*/ 90488 h 671513"/>
              <a:gd name="connsiteX67" fmla="*/ 781050 w 1200150"/>
              <a:gd name="connsiteY67" fmla="*/ 71438 h 671513"/>
              <a:gd name="connsiteX68" fmla="*/ 766762 w 1200150"/>
              <a:gd name="connsiteY68" fmla="*/ 66675 h 671513"/>
              <a:gd name="connsiteX69" fmla="*/ 752475 w 1200150"/>
              <a:gd name="connsiteY69" fmla="*/ 57150 h 671513"/>
              <a:gd name="connsiteX70" fmla="*/ 709612 w 1200150"/>
              <a:gd name="connsiteY70" fmla="*/ 42863 h 671513"/>
              <a:gd name="connsiteX71" fmla="*/ 695325 w 1200150"/>
              <a:gd name="connsiteY71" fmla="*/ 38100 h 671513"/>
              <a:gd name="connsiteX72" fmla="*/ 566737 w 1200150"/>
              <a:gd name="connsiteY72" fmla="*/ 42863 h 671513"/>
              <a:gd name="connsiteX73" fmla="*/ 547687 w 1200150"/>
              <a:gd name="connsiteY73" fmla="*/ 47625 h 671513"/>
              <a:gd name="connsiteX74" fmla="*/ 471487 w 1200150"/>
              <a:gd name="connsiteY74" fmla="*/ 42863 h 671513"/>
              <a:gd name="connsiteX75" fmla="*/ 442912 w 1200150"/>
              <a:gd name="connsiteY75" fmla="*/ 33338 h 671513"/>
              <a:gd name="connsiteX76" fmla="*/ 428625 w 1200150"/>
              <a:gd name="connsiteY76" fmla="*/ 23813 h 671513"/>
              <a:gd name="connsiteX77" fmla="*/ 400050 w 1200150"/>
              <a:gd name="connsiteY77" fmla="*/ 14288 h 671513"/>
              <a:gd name="connsiteX78" fmla="*/ 371475 w 1200150"/>
              <a:gd name="connsiteY78" fmla="*/ 4763 h 671513"/>
              <a:gd name="connsiteX79" fmla="*/ 357187 w 1200150"/>
              <a:gd name="connsiteY79" fmla="*/ 0 h 671513"/>
              <a:gd name="connsiteX80" fmla="*/ 214312 w 1200150"/>
              <a:gd name="connsiteY80" fmla="*/ 4763 h 671513"/>
              <a:gd name="connsiteX81" fmla="*/ 200025 w 1200150"/>
              <a:gd name="connsiteY81" fmla="*/ 9525 h 671513"/>
              <a:gd name="connsiteX82" fmla="*/ 185737 w 1200150"/>
              <a:gd name="connsiteY82" fmla="*/ 19050 h 671513"/>
              <a:gd name="connsiteX83" fmla="*/ 176212 w 1200150"/>
              <a:gd name="connsiteY83" fmla="*/ 47625 h 671513"/>
              <a:gd name="connsiteX84" fmla="*/ 157162 w 1200150"/>
              <a:gd name="connsiteY84" fmla="*/ 73819 h 671513"/>
              <a:gd name="connsiteX0" fmla="*/ 157162 w 1200150"/>
              <a:gd name="connsiteY0" fmla="*/ 73819 h 671513"/>
              <a:gd name="connsiteX1" fmla="*/ 150019 w 1200150"/>
              <a:gd name="connsiteY1" fmla="*/ 76200 h 671513"/>
              <a:gd name="connsiteX2" fmla="*/ 147637 w 1200150"/>
              <a:gd name="connsiteY2" fmla="*/ 104775 h 671513"/>
              <a:gd name="connsiteX3" fmla="*/ 133350 w 1200150"/>
              <a:gd name="connsiteY3" fmla="*/ 114300 h 671513"/>
              <a:gd name="connsiteX4" fmla="*/ 114300 w 1200150"/>
              <a:gd name="connsiteY4" fmla="*/ 142875 h 671513"/>
              <a:gd name="connsiteX5" fmla="*/ 104775 w 1200150"/>
              <a:gd name="connsiteY5" fmla="*/ 157163 h 671513"/>
              <a:gd name="connsiteX6" fmla="*/ 80962 w 1200150"/>
              <a:gd name="connsiteY6" fmla="*/ 200025 h 671513"/>
              <a:gd name="connsiteX7" fmla="*/ 71437 w 1200150"/>
              <a:gd name="connsiteY7" fmla="*/ 214313 h 671513"/>
              <a:gd name="connsiteX8" fmla="*/ 57150 w 1200150"/>
              <a:gd name="connsiteY8" fmla="*/ 242888 h 671513"/>
              <a:gd name="connsiteX9" fmla="*/ 42862 w 1200150"/>
              <a:gd name="connsiteY9" fmla="*/ 271463 h 671513"/>
              <a:gd name="connsiteX10" fmla="*/ 28575 w 1200150"/>
              <a:gd name="connsiteY10" fmla="*/ 300038 h 671513"/>
              <a:gd name="connsiteX11" fmla="*/ 19050 w 1200150"/>
              <a:gd name="connsiteY11" fmla="*/ 328613 h 671513"/>
              <a:gd name="connsiteX12" fmla="*/ 14287 w 1200150"/>
              <a:gd name="connsiteY12" fmla="*/ 342900 h 671513"/>
              <a:gd name="connsiteX13" fmla="*/ 4762 w 1200150"/>
              <a:gd name="connsiteY13" fmla="*/ 371475 h 671513"/>
              <a:gd name="connsiteX14" fmla="*/ 0 w 1200150"/>
              <a:gd name="connsiteY14" fmla="*/ 385763 h 671513"/>
              <a:gd name="connsiteX15" fmla="*/ 4762 w 1200150"/>
              <a:gd name="connsiteY15" fmla="*/ 523875 h 671513"/>
              <a:gd name="connsiteX16" fmla="*/ 28575 w 1200150"/>
              <a:gd name="connsiteY16" fmla="*/ 566738 h 671513"/>
              <a:gd name="connsiteX17" fmla="*/ 38100 w 1200150"/>
              <a:gd name="connsiteY17" fmla="*/ 581025 h 671513"/>
              <a:gd name="connsiteX18" fmla="*/ 47625 w 1200150"/>
              <a:gd name="connsiteY18" fmla="*/ 595313 h 671513"/>
              <a:gd name="connsiteX19" fmla="*/ 76200 w 1200150"/>
              <a:gd name="connsiteY19" fmla="*/ 614363 h 671513"/>
              <a:gd name="connsiteX20" fmla="*/ 90487 w 1200150"/>
              <a:gd name="connsiteY20" fmla="*/ 623888 h 671513"/>
              <a:gd name="connsiteX21" fmla="*/ 104775 w 1200150"/>
              <a:gd name="connsiteY21" fmla="*/ 628650 h 671513"/>
              <a:gd name="connsiteX22" fmla="*/ 123825 w 1200150"/>
              <a:gd name="connsiteY22" fmla="*/ 633413 h 671513"/>
              <a:gd name="connsiteX23" fmla="*/ 147637 w 1200150"/>
              <a:gd name="connsiteY23" fmla="*/ 642938 h 671513"/>
              <a:gd name="connsiteX24" fmla="*/ 171450 w 1200150"/>
              <a:gd name="connsiteY24" fmla="*/ 647700 h 671513"/>
              <a:gd name="connsiteX25" fmla="*/ 200025 w 1200150"/>
              <a:gd name="connsiteY25" fmla="*/ 657225 h 671513"/>
              <a:gd name="connsiteX26" fmla="*/ 280987 w 1200150"/>
              <a:gd name="connsiteY26" fmla="*/ 661988 h 671513"/>
              <a:gd name="connsiteX27" fmla="*/ 328612 w 1200150"/>
              <a:gd name="connsiteY27" fmla="*/ 666750 h 671513"/>
              <a:gd name="connsiteX28" fmla="*/ 342900 w 1200150"/>
              <a:gd name="connsiteY28" fmla="*/ 671513 h 671513"/>
              <a:gd name="connsiteX29" fmla="*/ 409575 w 1200150"/>
              <a:gd name="connsiteY29" fmla="*/ 666750 h 671513"/>
              <a:gd name="connsiteX30" fmla="*/ 423862 w 1200150"/>
              <a:gd name="connsiteY30" fmla="*/ 661988 h 671513"/>
              <a:gd name="connsiteX31" fmla="*/ 457200 w 1200150"/>
              <a:gd name="connsiteY31" fmla="*/ 652463 h 671513"/>
              <a:gd name="connsiteX32" fmla="*/ 471487 w 1200150"/>
              <a:gd name="connsiteY32" fmla="*/ 642938 h 671513"/>
              <a:gd name="connsiteX33" fmla="*/ 538162 w 1200150"/>
              <a:gd name="connsiteY33" fmla="*/ 628650 h 671513"/>
              <a:gd name="connsiteX34" fmla="*/ 852487 w 1200150"/>
              <a:gd name="connsiteY34" fmla="*/ 623888 h 671513"/>
              <a:gd name="connsiteX35" fmla="*/ 881062 w 1200150"/>
              <a:gd name="connsiteY35" fmla="*/ 614363 h 671513"/>
              <a:gd name="connsiteX36" fmla="*/ 909637 w 1200150"/>
              <a:gd name="connsiteY36" fmla="*/ 595313 h 671513"/>
              <a:gd name="connsiteX37" fmla="*/ 966787 w 1200150"/>
              <a:gd name="connsiteY37" fmla="*/ 576263 h 671513"/>
              <a:gd name="connsiteX38" fmla="*/ 981075 w 1200150"/>
              <a:gd name="connsiteY38" fmla="*/ 571500 h 671513"/>
              <a:gd name="connsiteX39" fmla="*/ 1023937 w 1200150"/>
              <a:gd name="connsiteY39" fmla="*/ 547688 h 671513"/>
              <a:gd name="connsiteX40" fmla="*/ 1038225 w 1200150"/>
              <a:gd name="connsiteY40" fmla="*/ 533400 h 671513"/>
              <a:gd name="connsiteX41" fmla="*/ 1081087 w 1200150"/>
              <a:gd name="connsiteY41" fmla="*/ 490538 h 671513"/>
              <a:gd name="connsiteX42" fmla="*/ 1095375 w 1200150"/>
              <a:gd name="connsiteY42" fmla="*/ 461963 h 671513"/>
              <a:gd name="connsiteX43" fmla="*/ 1109662 w 1200150"/>
              <a:gd name="connsiteY43" fmla="*/ 452438 h 671513"/>
              <a:gd name="connsiteX44" fmla="*/ 1119187 w 1200150"/>
              <a:gd name="connsiteY44" fmla="*/ 438150 h 671513"/>
              <a:gd name="connsiteX45" fmla="*/ 1143000 w 1200150"/>
              <a:gd name="connsiteY45" fmla="*/ 414338 h 671513"/>
              <a:gd name="connsiteX46" fmla="*/ 1171575 w 1200150"/>
              <a:gd name="connsiteY46" fmla="*/ 376238 h 671513"/>
              <a:gd name="connsiteX47" fmla="*/ 1190625 w 1200150"/>
              <a:gd name="connsiteY47" fmla="*/ 333375 h 671513"/>
              <a:gd name="connsiteX48" fmla="*/ 1195387 w 1200150"/>
              <a:gd name="connsiteY48" fmla="*/ 319088 h 671513"/>
              <a:gd name="connsiteX49" fmla="*/ 1200150 w 1200150"/>
              <a:gd name="connsiteY49" fmla="*/ 304800 h 671513"/>
              <a:gd name="connsiteX50" fmla="*/ 1195387 w 1200150"/>
              <a:gd name="connsiteY50" fmla="*/ 261938 h 671513"/>
              <a:gd name="connsiteX51" fmla="*/ 1157287 w 1200150"/>
              <a:gd name="connsiteY51" fmla="*/ 238125 h 671513"/>
              <a:gd name="connsiteX52" fmla="*/ 1143000 w 1200150"/>
              <a:gd name="connsiteY52" fmla="*/ 228600 h 671513"/>
              <a:gd name="connsiteX53" fmla="*/ 1114425 w 1200150"/>
              <a:gd name="connsiteY53" fmla="*/ 219075 h 671513"/>
              <a:gd name="connsiteX54" fmla="*/ 1100137 w 1200150"/>
              <a:gd name="connsiteY54" fmla="*/ 209550 h 671513"/>
              <a:gd name="connsiteX55" fmla="*/ 1052512 w 1200150"/>
              <a:gd name="connsiteY55" fmla="*/ 200025 h 671513"/>
              <a:gd name="connsiteX56" fmla="*/ 1009650 w 1200150"/>
              <a:gd name="connsiteY56" fmla="*/ 185738 h 671513"/>
              <a:gd name="connsiteX57" fmla="*/ 995362 w 1200150"/>
              <a:gd name="connsiteY57" fmla="*/ 180975 h 671513"/>
              <a:gd name="connsiteX58" fmla="*/ 966787 w 1200150"/>
              <a:gd name="connsiteY58" fmla="*/ 166688 h 671513"/>
              <a:gd name="connsiteX59" fmla="*/ 938212 w 1200150"/>
              <a:gd name="connsiteY59" fmla="*/ 152400 h 671513"/>
              <a:gd name="connsiteX60" fmla="*/ 909637 w 1200150"/>
              <a:gd name="connsiteY60" fmla="*/ 138113 h 671513"/>
              <a:gd name="connsiteX61" fmla="*/ 895350 w 1200150"/>
              <a:gd name="connsiteY61" fmla="*/ 128588 h 671513"/>
              <a:gd name="connsiteX62" fmla="*/ 881062 w 1200150"/>
              <a:gd name="connsiteY62" fmla="*/ 123825 h 671513"/>
              <a:gd name="connsiteX63" fmla="*/ 866775 w 1200150"/>
              <a:gd name="connsiteY63" fmla="*/ 109538 h 671513"/>
              <a:gd name="connsiteX64" fmla="*/ 852487 w 1200150"/>
              <a:gd name="connsiteY64" fmla="*/ 104775 h 671513"/>
              <a:gd name="connsiteX65" fmla="*/ 823912 w 1200150"/>
              <a:gd name="connsiteY65" fmla="*/ 90488 h 671513"/>
              <a:gd name="connsiteX66" fmla="*/ 781050 w 1200150"/>
              <a:gd name="connsiteY66" fmla="*/ 71438 h 671513"/>
              <a:gd name="connsiteX67" fmla="*/ 766762 w 1200150"/>
              <a:gd name="connsiteY67" fmla="*/ 66675 h 671513"/>
              <a:gd name="connsiteX68" fmla="*/ 752475 w 1200150"/>
              <a:gd name="connsiteY68" fmla="*/ 57150 h 671513"/>
              <a:gd name="connsiteX69" fmla="*/ 709612 w 1200150"/>
              <a:gd name="connsiteY69" fmla="*/ 42863 h 671513"/>
              <a:gd name="connsiteX70" fmla="*/ 695325 w 1200150"/>
              <a:gd name="connsiteY70" fmla="*/ 38100 h 671513"/>
              <a:gd name="connsiteX71" fmla="*/ 566737 w 1200150"/>
              <a:gd name="connsiteY71" fmla="*/ 42863 h 671513"/>
              <a:gd name="connsiteX72" fmla="*/ 547687 w 1200150"/>
              <a:gd name="connsiteY72" fmla="*/ 47625 h 671513"/>
              <a:gd name="connsiteX73" fmla="*/ 471487 w 1200150"/>
              <a:gd name="connsiteY73" fmla="*/ 42863 h 671513"/>
              <a:gd name="connsiteX74" fmla="*/ 442912 w 1200150"/>
              <a:gd name="connsiteY74" fmla="*/ 33338 h 671513"/>
              <a:gd name="connsiteX75" fmla="*/ 428625 w 1200150"/>
              <a:gd name="connsiteY75" fmla="*/ 23813 h 671513"/>
              <a:gd name="connsiteX76" fmla="*/ 400050 w 1200150"/>
              <a:gd name="connsiteY76" fmla="*/ 14288 h 671513"/>
              <a:gd name="connsiteX77" fmla="*/ 371475 w 1200150"/>
              <a:gd name="connsiteY77" fmla="*/ 4763 h 671513"/>
              <a:gd name="connsiteX78" fmla="*/ 357187 w 1200150"/>
              <a:gd name="connsiteY78" fmla="*/ 0 h 671513"/>
              <a:gd name="connsiteX79" fmla="*/ 214312 w 1200150"/>
              <a:gd name="connsiteY79" fmla="*/ 4763 h 671513"/>
              <a:gd name="connsiteX80" fmla="*/ 200025 w 1200150"/>
              <a:gd name="connsiteY80" fmla="*/ 9525 h 671513"/>
              <a:gd name="connsiteX81" fmla="*/ 185737 w 1200150"/>
              <a:gd name="connsiteY81" fmla="*/ 19050 h 671513"/>
              <a:gd name="connsiteX82" fmla="*/ 176212 w 1200150"/>
              <a:gd name="connsiteY82" fmla="*/ 47625 h 671513"/>
              <a:gd name="connsiteX83" fmla="*/ 157162 w 1200150"/>
              <a:gd name="connsiteY83" fmla="*/ 73819 h 671513"/>
              <a:gd name="connsiteX0" fmla="*/ 157162 w 1200150"/>
              <a:gd name="connsiteY0" fmla="*/ 73819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14287 w 1200150"/>
              <a:gd name="connsiteY11" fmla="*/ 342900 h 671513"/>
              <a:gd name="connsiteX12" fmla="*/ 4762 w 1200150"/>
              <a:gd name="connsiteY12" fmla="*/ 371475 h 671513"/>
              <a:gd name="connsiteX13" fmla="*/ 0 w 1200150"/>
              <a:gd name="connsiteY13" fmla="*/ 385763 h 671513"/>
              <a:gd name="connsiteX14" fmla="*/ 4762 w 1200150"/>
              <a:gd name="connsiteY14" fmla="*/ 523875 h 671513"/>
              <a:gd name="connsiteX15" fmla="*/ 28575 w 1200150"/>
              <a:gd name="connsiteY15" fmla="*/ 566738 h 671513"/>
              <a:gd name="connsiteX16" fmla="*/ 38100 w 1200150"/>
              <a:gd name="connsiteY16" fmla="*/ 581025 h 671513"/>
              <a:gd name="connsiteX17" fmla="*/ 47625 w 1200150"/>
              <a:gd name="connsiteY17" fmla="*/ 595313 h 671513"/>
              <a:gd name="connsiteX18" fmla="*/ 76200 w 1200150"/>
              <a:gd name="connsiteY18" fmla="*/ 614363 h 671513"/>
              <a:gd name="connsiteX19" fmla="*/ 90487 w 1200150"/>
              <a:gd name="connsiteY19" fmla="*/ 623888 h 671513"/>
              <a:gd name="connsiteX20" fmla="*/ 104775 w 1200150"/>
              <a:gd name="connsiteY20" fmla="*/ 628650 h 671513"/>
              <a:gd name="connsiteX21" fmla="*/ 123825 w 1200150"/>
              <a:gd name="connsiteY21" fmla="*/ 633413 h 671513"/>
              <a:gd name="connsiteX22" fmla="*/ 147637 w 1200150"/>
              <a:gd name="connsiteY22" fmla="*/ 642938 h 671513"/>
              <a:gd name="connsiteX23" fmla="*/ 171450 w 1200150"/>
              <a:gd name="connsiteY23" fmla="*/ 647700 h 671513"/>
              <a:gd name="connsiteX24" fmla="*/ 200025 w 1200150"/>
              <a:gd name="connsiteY24" fmla="*/ 657225 h 671513"/>
              <a:gd name="connsiteX25" fmla="*/ 280987 w 1200150"/>
              <a:gd name="connsiteY25" fmla="*/ 661988 h 671513"/>
              <a:gd name="connsiteX26" fmla="*/ 328612 w 1200150"/>
              <a:gd name="connsiteY26" fmla="*/ 666750 h 671513"/>
              <a:gd name="connsiteX27" fmla="*/ 342900 w 1200150"/>
              <a:gd name="connsiteY27" fmla="*/ 671513 h 671513"/>
              <a:gd name="connsiteX28" fmla="*/ 409575 w 1200150"/>
              <a:gd name="connsiteY28" fmla="*/ 666750 h 671513"/>
              <a:gd name="connsiteX29" fmla="*/ 423862 w 1200150"/>
              <a:gd name="connsiteY29" fmla="*/ 661988 h 671513"/>
              <a:gd name="connsiteX30" fmla="*/ 457200 w 1200150"/>
              <a:gd name="connsiteY30" fmla="*/ 652463 h 671513"/>
              <a:gd name="connsiteX31" fmla="*/ 471487 w 1200150"/>
              <a:gd name="connsiteY31" fmla="*/ 642938 h 671513"/>
              <a:gd name="connsiteX32" fmla="*/ 538162 w 1200150"/>
              <a:gd name="connsiteY32" fmla="*/ 628650 h 671513"/>
              <a:gd name="connsiteX33" fmla="*/ 852487 w 1200150"/>
              <a:gd name="connsiteY33" fmla="*/ 623888 h 671513"/>
              <a:gd name="connsiteX34" fmla="*/ 881062 w 1200150"/>
              <a:gd name="connsiteY34" fmla="*/ 614363 h 671513"/>
              <a:gd name="connsiteX35" fmla="*/ 909637 w 1200150"/>
              <a:gd name="connsiteY35" fmla="*/ 595313 h 671513"/>
              <a:gd name="connsiteX36" fmla="*/ 966787 w 1200150"/>
              <a:gd name="connsiteY36" fmla="*/ 576263 h 671513"/>
              <a:gd name="connsiteX37" fmla="*/ 981075 w 1200150"/>
              <a:gd name="connsiteY37" fmla="*/ 571500 h 671513"/>
              <a:gd name="connsiteX38" fmla="*/ 1023937 w 1200150"/>
              <a:gd name="connsiteY38" fmla="*/ 547688 h 671513"/>
              <a:gd name="connsiteX39" fmla="*/ 1038225 w 1200150"/>
              <a:gd name="connsiteY39" fmla="*/ 533400 h 671513"/>
              <a:gd name="connsiteX40" fmla="*/ 1081087 w 1200150"/>
              <a:gd name="connsiteY40" fmla="*/ 490538 h 671513"/>
              <a:gd name="connsiteX41" fmla="*/ 1095375 w 1200150"/>
              <a:gd name="connsiteY41" fmla="*/ 461963 h 671513"/>
              <a:gd name="connsiteX42" fmla="*/ 1109662 w 1200150"/>
              <a:gd name="connsiteY42" fmla="*/ 452438 h 671513"/>
              <a:gd name="connsiteX43" fmla="*/ 1119187 w 1200150"/>
              <a:gd name="connsiteY43" fmla="*/ 438150 h 671513"/>
              <a:gd name="connsiteX44" fmla="*/ 1143000 w 1200150"/>
              <a:gd name="connsiteY44" fmla="*/ 414338 h 671513"/>
              <a:gd name="connsiteX45" fmla="*/ 1171575 w 1200150"/>
              <a:gd name="connsiteY45" fmla="*/ 376238 h 671513"/>
              <a:gd name="connsiteX46" fmla="*/ 1190625 w 1200150"/>
              <a:gd name="connsiteY46" fmla="*/ 333375 h 671513"/>
              <a:gd name="connsiteX47" fmla="*/ 1195387 w 1200150"/>
              <a:gd name="connsiteY47" fmla="*/ 319088 h 671513"/>
              <a:gd name="connsiteX48" fmla="*/ 1200150 w 1200150"/>
              <a:gd name="connsiteY48" fmla="*/ 304800 h 671513"/>
              <a:gd name="connsiteX49" fmla="*/ 1195387 w 1200150"/>
              <a:gd name="connsiteY49" fmla="*/ 261938 h 671513"/>
              <a:gd name="connsiteX50" fmla="*/ 1157287 w 1200150"/>
              <a:gd name="connsiteY50" fmla="*/ 238125 h 671513"/>
              <a:gd name="connsiteX51" fmla="*/ 1143000 w 1200150"/>
              <a:gd name="connsiteY51" fmla="*/ 228600 h 671513"/>
              <a:gd name="connsiteX52" fmla="*/ 1114425 w 1200150"/>
              <a:gd name="connsiteY52" fmla="*/ 219075 h 671513"/>
              <a:gd name="connsiteX53" fmla="*/ 1100137 w 1200150"/>
              <a:gd name="connsiteY53" fmla="*/ 209550 h 671513"/>
              <a:gd name="connsiteX54" fmla="*/ 1052512 w 1200150"/>
              <a:gd name="connsiteY54" fmla="*/ 200025 h 671513"/>
              <a:gd name="connsiteX55" fmla="*/ 1009650 w 1200150"/>
              <a:gd name="connsiteY55" fmla="*/ 185738 h 671513"/>
              <a:gd name="connsiteX56" fmla="*/ 995362 w 1200150"/>
              <a:gd name="connsiteY56" fmla="*/ 180975 h 671513"/>
              <a:gd name="connsiteX57" fmla="*/ 966787 w 1200150"/>
              <a:gd name="connsiteY57" fmla="*/ 166688 h 671513"/>
              <a:gd name="connsiteX58" fmla="*/ 938212 w 1200150"/>
              <a:gd name="connsiteY58" fmla="*/ 152400 h 671513"/>
              <a:gd name="connsiteX59" fmla="*/ 909637 w 1200150"/>
              <a:gd name="connsiteY59" fmla="*/ 138113 h 671513"/>
              <a:gd name="connsiteX60" fmla="*/ 895350 w 1200150"/>
              <a:gd name="connsiteY60" fmla="*/ 128588 h 671513"/>
              <a:gd name="connsiteX61" fmla="*/ 881062 w 1200150"/>
              <a:gd name="connsiteY61" fmla="*/ 123825 h 671513"/>
              <a:gd name="connsiteX62" fmla="*/ 866775 w 1200150"/>
              <a:gd name="connsiteY62" fmla="*/ 109538 h 671513"/>
              <a:gd name="connsiteX63" fmla="*/ 852487 w 1200150"/>
              <a:gd name="connsiteY63" fmla="*/ 104775 h 671513"/>
              <a:gd name="connsiteX64" fmla="*/ 823912 w 1200150"/>
              <a:gd name="connsiteY64" fmla="*/ 90488 h 671513"/>
              <a:gd name="connsiteX65" fmla="*/ 781050 w 1200150"/>
              <a:gd name="connsiteY65" fmla="*/ 71438 h 671513"/>
              <a:gd name="connsiteX66" fmla="*/ 766762 w 1200150"/>
              <a:gd name="connsiteY66" fmla="*/ 66675 h 671513"/>
              <a:gd name="connsiteX67" fmla="*/ 752475 w 1200150"/>
              <a:gd name="connsiteY67" fmla="*/ 57150 h 671513"/>
              <a:gd name="connsiteX68" fmla="*/ 709612 w 1200150"/>
              <a:gd name="connsiteY68" fmla="*/ 42863 h 671513"/>
              <a:gd name="connsiteX69" fmla="*/ 695325 w 1200150"/>
              <a:gd name="connsiteY69" fmla="*/ 38100 h 671513"/>
              <a:gd name="connsiteX70" fmla="*/ 566737 w 1200150"/>
              <a:gd name="connsiteY70" fmla="*/ 42863 h 671513"/>
              <a:gd name="connsiteX71" fmla="*/ 547687 w 1200150"/>
              <a:gd name="connsiteY71" fmla="*/ 47625 h 671513"/>
              <a:gd name="connsiteX72" fmla="*/ 471487 w 1200150"/>
              <a:gd name="connsiteY72" fmla="*/ 42863 h 671513"/>
              <a:gd name="connsiteX73" fmla="*/ 442912 w 1200150"/>
              <a:gd name="connsiteY73" fmla="*/ 33338 h 671513"/>
              <a:gd name="connsiteX74" fmla="*/ 428625 w 1200150"/>
              <a:gd name="connsiteY74" fmla="*/ 23813 h 671513"/>
              <a:gd name="connsiteX75" fmla="*/ 400050 w 1200150"/>
              <a:gd name="connsiteY75" fmla="*/ 14288 h 671513"/>
              <a:gd name="connsiteX76" fmla="*/ 371475 w 1200150"/>
              <a:gd name="connsiteY76" fmla="*/ 4763 h 671513"/>
              <a:gd name="connsiteX77" fmla="*/ 357187 w 1200150"/>
              <a:gd name="connsiteY77" fmla="*/ 0 h 671513"/>
              <a:gd name="connsiteX78" fmla="*/ 214312 w 1200150"/>
              <a:gd name="connsiteY78" fmla="*/ 4763 h 671513"/>
              <a:gd name="connsiteX79" fmla="*/ 200025 w 1200150"/>
              <a:gd name="connsiteY79" fmla="*/ 9525 h 671513"/>
              <a:gd name="connsiteX80" fmla="*/ 185737 w 1200150"/>
              <a:gd name="connsiteY80" fmla="*/ 19050 h 671513"/>
              <a:gd name="connsiteX81" fmla="*/ 176212 w 1200150"/>
              <a:gd name="connsiteY81" fmla="*/ 47625 h 671513"/>
              <a:gd name="connsiteX82" fmla="*/ 157162 w 1200150"/>
              <a:gd name="connsiteY82" fmla="*/ 73819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14287 w 1200150"/>
              <a:gd name="connsiteY11" fmla="*/ 342900 h 671513"/>
              <a:gd name="connsiteX12" fmla="*/ 4762 w 1200150"/>
              <a:gd name="connsiteY12" fmla="*/ 371475 h 671513"/>
              <a:gd name="connsiteX13" fmla="*/ 0 w 1200150"/>
              <a:gd name="connsiteY13" fmla="*/ 385763 h 671513"/>
              <a:gd name="connsiteX14" fmla="*/ 4762 w 1200150"/>
              <a:gd name="connsiteY14" fmla="*/ 523875 h 671513"/>
              <a:gd name="connsiteX15" fmla="*/ 28575 w 1200150"/>
              <a:gd name="connsiteY15" fmla="*/ 566738 h 671513"/>
              <a:gd name="connsiteX16" fmla="*/ 38100 w 1200150"/>
              <a:gd name="connsiteY16" fmla="*/ 581025 h 671513"/>
              <a:gd name="connsiteX17" fmla="*/ 47625 w 1200150"/>
              <a:gd name="connsiteY17" fmla="*/ 595313 h 671513"/>
              <a:gd name="connsiteX18" fmla="*/ 76200 w 1200150"/>
              <a:gd name="connsiteY18" fmla="*/ 614363 h 671513"/>
              <a:gd name="connsiteX19" fmla="*/ 90487 w 1200150"/>
              <a:gd name="connsiteY19" fmla="*/ 623888 h 671513"/>
              <a:gd name="connsiteX20" fmla="*/ 104775 w 1200150"/>
              <a:gd name="connsiteY20" fmla="*/ 628650 h 671513"/>
              <a:gd name="connsiteX21" fmla="*/ 123825 w 1200150"/>
              <a:gd name="connsiteY21" fmla="*/ 633413 h 671513"/>
              <a:gd name="connsiteX22" fmla="*/ 147637 w 1200150"/>
              <a:gd name="connsiteY22" fmla="*/ 642938 h 671513"/>
              <a:gd name="connsiteX23" fmla="*/ 171450 w 1200150"/>
              <a:gd name="connsiteY23" fmla="*/ 647700 h 671513"/>
              <a:gd name="connsiteX24" fmla="*/ 200025 w 1200150"/>
              <a:gd name="connsiteY24" fmla="*/ 657225 h 671513"/>
              <a:gd name="connsiteX25" fmla="*/ 280987 w 1200150"/>
              <a:gd name="connsiteY25" fmla="*/ 661988 h 671513"/>
              <a:gd name="connsiteX26" fmla="*/ 328612 w 1200150"/>
              <a:gd name="connsiteY26" fmla="*/ 666750 h 671513"/>
              <a:gd name="connsiteX27" fmla="*/ 342900 w 1200150"/>
              <a:gd name="connsiteY27" fmla="*/ 671513 h 671513"/>
              <a:gd name="connsiteX28" fmla="*/ 409575 w 1200150"/>
              <a:gd name="connsiteY28" fmla="*/ 666750 h 671513"/>
              <a:gd name="connsiteX29" fmla="*/ 423862 w 1200150"/>
              <a:gd name="connsiteY29" fmla="*/ 661988 h 671513"/>
              <a:gd name="connsiteX30" fmla="*/ 457200 w 1200150"/>
              <a:gd name="connsiteY30" fmla="*/ 652463 h 671513"/>
              <a:gd name="connsiteX31" fmla="*/ 471487 w 1200150"/>
              <a:gd name="connsiteY31" fmla="*/ 642938 h 671513"/>
              <a:gd name="connsiteX32" fmla="*/ 538162 w 1200150"/>
              <a:gd name="connsiteY32" fmla="*/ 628650 h 671513"/>
              <a:gd name="connsiteX33" fmla="*/ 852487 w 1200150"/>
              <a:gd name="connsiteY33" fmla="*/ 623888 h 671513"/>
              <a:gd name="connsiteX34" fmla="*/ 881062 w 1200150"/>
              <a:gd name="connsiteY34" fmla="*/ 614363 h 671513"/>
              <a:gd name="connsiteX35" fmla="*/ 909637 w 1200150"/>
              <a:gd name="connsiteY35" fmla="*/ 595313 h 671513"/>
              <a:gd name="connsiteX36" fmla="*/ 966787 w 1200150"/>
              <a:gd name="connsiteY36" fmla="*/ 576263 h 671513"/>
              <a:gd name="connsiteX37" fmla="*/ 981075 w 1200150"/>
              <a:gd name="connsiteY37" fmla="*/ 571500 h 671513"/>
              <a:gd name="connsiteX38" fmla="*/ 1023937 w 1200150"/>
              <a:gd name="connsiteY38" fmla="*/ 547688 h 671513"/>
              <a:gd name="connsiteX39" fmla="*/ 1038225 w 1200150"/>
              <a:gd name="connsiteY39" fmla="*/ 533400 h 671513"/>
              <a:gd name="connsiteX40" fmla="*/ 1081087 w 1200150"/>
              <a:gd name="connsiteY40" fmla="*/ 490538 h 671513"/>
              <a:gd name="connsiteX41" fmla="*/ 1095375 w 1200150"/>
              <a:gd name="connsiteY41" fmla="*/ 461963 h 671513"/>
              <a:gd name="connsiteX42" fmla="*/ 1109662 w 1200150"/>
              <a:gd name="connsiteY42" fmla="*/ 452438 h 671513"/>
              <a:gd name="connsiteX43" fmla="*/ 1119187 w 1200150"/>
              <a:gd name="connsiteY43" fmla="*/ 438150 h 671513"/>
              <a:gd name="connsiteX44" fmla="*/ 1143000 w 1200150"/>
              <a:gd name="connsiteY44" fmla="*/ 414338 h 671513"/>
              <a:gd name="connsiteX45" fmla="*/ 1171575 w 1200150"/>
              <a:gd name="connsiteY45" fmla="*/ 376238 h 671513"/>
              <a:gd name="connsiteX46" fmla="*/ 1190625 w 1200150"/>
              <a:gd name="connsiteY46" fmla="*/ 333375 h 671513"/>
              <a:gd name="connsiteX47" fmla="*/ 1195387 w 1200150"/>
              <a:gd name="connsiteY47" fmla="*/ 319088 h 671513"/>
              <a:gd name="connsiteX48" fmla="*/ 1200150 w 1200150"/>
              <a:gd name="connsiteY48" fmla="*/ 304800 h 671513"/>
              <a:gd name="connsiteX49" fmla="*/ 1195387 w 1200150"/>
              <a:gd name="connsiteY49" fmla="*/ 261938 h 671513"/>
              <a:gd name="connsiteX50" fmla="*/ 1157287 w 1200150"/>
              <a:gd name="connsiteY50" fmla="*/ 238125 h 671513"/>
              <a:gd name="connsiteX51" fmla="*/ 1143000 w 1200150"/>
              <a:gd name="connsiteY51" fmla="*/ 228600 h 671513"/>
              <a:gd name="connsiteX52" fmla="*/ 1114425 w 1200150"/>
              <a:gd name="connsiteY52" fmla="*/ 219075 h 671513"/>
              <a:gd name="connsiteX53" fmla="*/ 1100137 w 1200150"/>
              <a:gd name="connsiteY53" fmla="*/ 209550 h 671513"/>
              <a:gd name="connsiteX54" fmla="*/ 1052512 w 1200150"/>
              <a:gd name="connsiteY54" fmla="*/ 200025 h 671513"/>
              <a:gd name="connsiteX55" fmla="*/ 1009650 w 1200150"/>
              <a:gd name="connsiteY55" fmla="*/ 185738 h 671513"/>
              <a:gd name="connsiteX56" fmla="*/ 995362 w 1200150"/>
              <a:gd name="connsiteY56" fmla="*/ 180975 h 671513"/>
              <a:gd name="connsiteX57" fmla="*/ 966787 w 1200150"/>
              <a:gd name="connsiteY57" fmla="*/ 166688 h 671513"/>
              <a:gd name="connsiteX58" fmla="*/ 938212 w 1200150"/>
              <a:gd name="connsiteY58" fmla="*/ 152400 h 671513"/>
              <a:gd name="connsiteX59" fmla="*/ 909637 w 1200150"/>
              <a:gd name="connsiteY59" fmla="*/ 138113 h 671513"/>
              <a:gd name="connsiteX60" fmla="*/ 895350 w 1200150"/>
              <a:gd name="connsiteY60" fmla="*/ 128588 h 671513"/>
              <a:gd name="connsiteX61" fmla="*/ 881062 w 1200150"/>
              <a:gd name="connsiteY61" fmla="*/ 123825 h 671513"/>
              <a:gd name="connsiteX62" fmla="*/ 866775 w 1200150"/>
              <a:gd name="connsiteY62" fmla="*/ 109538 h 671513"/>
              <a:gd name="connsiteX63" fmla="*/ 852487 w 1200150"/>
              <a:gd name="connsiteY63" fmla="*/ 104775 h 671513"/>
              <a:gd name="connsiteX64" fmla="*/ 823912 w 1200150"/>
              <a:gd name="connsiteY64" fmla="*/ 90488 h 671513"/>
              <a:gd name="connsiteX65" fmla="*/ 781050 w 1200150"/>
              <a:gd name="connsiteY65" fmla="*/ 71438 h 671513"/>
              <a:gd name="connsiteX66" fmla="*/ 766762 w 1200150"/>
              <a:gd name="connsiteY66" fmla="*/ 66675 h 671513"/>
              <a:gd name="connsiteX67" fmla="*/ 752475 w 1200150"/>
              <a:gd name="connsiteY67" fmla="*/ 57150 h 671513"/>
              <a:gd name="connsiteX68" fmla="*/ 709612 w 1200150"/>
              <a:gd name="connsiteY68" fmla="*/ 42863 h 671513"/>
              <a:gd name="connsiteX69" fmla="*/ 695325 w 1200150"/>
              <a:gd name="connsiteY69" fmla="*/ 38100 h 671513"/>
              <a:gd name="connsiteX70" fmla="*/ 566737 w 1200150"/>
              <a:gd name="connsiteY70" fmla="*/ 42863 h 671513"/>
              <a:gd name="connsiteX71" fmla="*/ 547687 w 1200150"/>
              <a:gd name="connsiteY71" fmla="*/ 47625 h 671513"/>
              <a:gd name="connsiteX72" fmla="*/ 471487 w 1200150"/>
              <a:gd name="connsiteY72" fmla="*/ 42863 h 671513"/>
              <a:gd name="connsiteX73" fmla="*/ 442912 w 1200150"/>
              <a:gd name="connsiteY73" fmla="*/ 33338 h 671513"/>
              <a:gd name="connsiteX74" fmla="*/ 428625 w 1200150"/>
              <a:gd name="connsiteY74" fmla="*/ 23813 h 671513"/>
              <a:gd name="connsiteX75" fmla="*/ 400050 w 1200150"/>
              <a:gd name="connsiteY75" fmla="*/ 14288 h 671513"/>
              <a:gd name="connsiteX76" fmla="*/ 371475 w 1200150"/>
              <a:gd name="connsiteY76" fmla="*/ 4763 h 671513"/>
              <a:gd name="connsiteX77" fmla="*/ 357187 w 1200150"/>
              <a:gd name="connsiteY77" fmla="*/ 0 h 671513"/>
              <a:gd name="connsiteX78" fmla="*/ 214312 w 1200150"/>
              <a:gd name="connsiteY78" fmla="*/ 4763 h 671513"/>
              <a:gd name="connsiteX79" fmla="*/ 200025 w 1200150"/>
              <a:gd name="connsiteY79" fmla="*/ 9525 h 671513"/>
              <a:gd name="connsiteX80" fmla="*/ 185737 w 1200150"/>
              <a:gd name="connsiteY80" fmla="*/ 19050 h 671513"/>
              <a:gd name="connsiteX81" fmla="*/ 176212 w 1200150"/>
              <a:gd name="connsiteY81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14287 w 1200150"/>
              <a:gd name="connsiteY11" fmla="*/ 342900 h 671513"/>
              <a:gd name="connsiteX12" fmla="*/ 4762 w 1200150"/>
              <a:gd name="connsiteY12" fmla="*/ 371475 h 671513"/>
              <a:gd name="connsiteX13" fmla="*/ 0 w 1200150"/>
              <a:gd name="connsiteY13" fmla="*/ 385763 h 671513"/>
              <a:gd name="connsiteX14" fmla="*/ 4762 w 1200150"/>
              <a:gd name="connsiteY14" fmla="*/ 523875 h 671513"/>
              <a:gd name="connsiteX15" fmla="*/ 28575 w 1200150"/>
              <a:gd name="connsiteY15" fmla="*/ 566738 h 671513"/>
              <a:gd name="connsiteX16" fmla="*/ 38100 w 1200150"/>
              <a:gd name="connsiteY16" fmla="*/ 581025 h 671513"/>
              <a:gd name="connsiteX17" fmla="*/ 47625 w 1200150"/>
              <a:gd name="connsiteY17" fmla="*/ 595313 h 671513"/>
              <a:gd name="connsiteX18" fmla="*/ 76200 w 1200150"/>
              <a:gd name="connsiteY18" fmla="*/ 614363 h 671513"/>
              <a:gd name="connsiteX19" fmla="*/ 90487 w 1200150"/>
              <a:gd name="connsiteY19" fmla="*/ 623888 h 671513"/>
              <a:gd name="connsiteX20" fmla="*/ 104775 w 1200150"/>
              <a:gd name="connsiteY20" fmla="*/ 628650 h 671513"/>
              <a:gd name="connsiteX21" fmla="*/ 123825 w 1200150"/>
              <a:gd name="connsiteY21" fmla="*/ 633413 h 671513"/>
              <a:gd name="connsiteX22" fmla="*/ 147637 w 1200150"/>
              <a:gd name="connsiteY22" fmla="*/ 642938 h 671513"/>
              <a:gd name="connsiteX23" fmla="*/ 171450 w 1200150"/>
              <a:gd name="connsiteY23" fmla="*/ 647700 h 671513"/>
              <a:gd name="connsiteX24" fmla="*/ 200025 w 1200150"/>
              <a:gd name="connsiteY24" fmla="*/ 657225 h 671513"/>
              <a:gd name="connsiteX25" fmla="*/ 280987 w 1200150"/>
              <a:gd name="connsiteY25" fmla="*/ 661988 h 671513"/>
              <a:gd name="connsiteX26" fmla="*/ 328612 w 1200150"/>
              <a:gd name="connsiteY26" fmla="*/ 666750 h 671513"/>
              <a:gd name="connsiteX27" fmla="*/ 342900 w 1200150"/>
              <a:gd name="connsiteY27" fmla="*/ 671513 h 671513"/>
              <a:gd name="connsiteX28" fmla="*/ 409575 w 1200150"/>
              <a:gd name="connsiteY28" fmla="*/ 666750 h 671513"/>
              <a:gd name="connsiteX29" fmla="*/ 423862 w 1200150"/>
              <a:gd name="connsiteY29" fmla="*/ 661988 h 671513"/>
              <a:gd name="connsiteX30" fmla="*/ 457200 w 1200150"/>
              <a:gd name="connsiteY30" fmla="*/ 652463 h 671513"/>
              <a:gd name="connsiteX31" fmla="*/ 471487 w 1200150"/>
              <a:gd name="connsiteY31" fmla="*/ 642938 h 671513"/>
              <a:gd name="connsiteX32" fmla="*/ 538162 w 1200150"/>
              <a:gd name="connsiteY32" fmla="*/ 628650 h 671513"/>
              <a:gd name="connsiteX33" fmla="*/ 852487 w 1200150"/>
              <a:gd name="connsiteY33" fmla="*/ 623888 h 671513"/>
              <a:gd name="connsiteX34" fmla="*/ 881062 w 1200150"/>
              <a:gd name="connsiteY34" fmla="*/ 614363 h 671513"/>
              <a:gd name="connsiteX35" fmla="*/ 909637 w 1200150"/>
              <a:gd name="connsiteY35" fmla="*/ 595313 h 671513"/>
              <a:gd name="connsiteX36" fmla="*/ 966787 w 1200150"/>
              <a:gd name="connsiteY36" fmla="*/ 576263 h 671513"/>
              <a:gd name="connsiteX37" fmla="*/ 981075 w 1200150"/>
              <a:gd name="connsiteY37" fmla="*/ 571500 h 671513"/>
              <a:gd name="connsiteX38" fmla="*/ 1023937 w 1200150"/>
              <a:gd name="connsiteY38" fmla="*/ 547688 h 671513"/>
              <a:gd name="connsiteX39" fmla="*/ 1038225 w 1200150"/>
              <a:gd name="connsiteY39" fmla="*/ 533400 h 671513"/>
              <a:gd name="connsiteX40" fmla="*/ 1081087 w 1200150"/>
              <a:gd name="connsiteY40" fmla="*/ 490538 h 671513"/>
              <a:gd name="connsiteX41" fmla="*/ 1095375 w 1200150"/>
              <a:gd name="connsiteY41" fmla="*/ 461963 h 671513"/>
              <a:gd name="connsiteX42" fmla="*/ 1109662 w 1200150"/>
              <a:gd name="connsiteY42" fmla="*/ 452438 h 671513"/>
              <a:gd name="connsiteX43" fmla="*/ 1119187 w 1200150"/>
              <a:gd name="connsiteY43" fmla="*/ 438150 h 671513"/>
              <a:gd name="connsiteX44" fmla="*/ 1143000 w 1200150"/>
              <a:gd name="connsiteY44" fmla="*/ 414338 h 671513"/>
              <a:gd name="connsiteX45" fmla="*/ 1171575 w 1200150"/>
              <a:gd name="connsiteY45" fmla="*/ 376238 h 671513"/>
              <a:gd name="connsiteX46" fmla="*/ 1190625 w 1200150"/>
              <a:gd name="connsiteY46" fmla="*/ 333375 h 671513"/>
              <a:gd name="connsiteX47" fmla="*/ 1195387 w 1200150"/>
              <a:gd name="connsiteY47" fmla="*/ 319088 h 671513"/>
              <a:gd name="connsiteX48" fmla="*/ 1200150 w 1200150"/>
              <a:gd name="connsiteY48" fmla="*/ 304800 h 671513"/>
              <a:gd name="connsiteX49" fmla="*/ 1195387 w 1200150"/>
              <a:gd name="connsiteY49" fmla="*/ 261938 h 671513"/>
              <a:gd name="connsiteX50" fmla="*/ 1157287 w 1200150"/>
              <a:gd name="connsiteY50" fmla="*/ 238125 h 671513"/>
              <a:gd name="connsiteX51" fmla="*/ 1143000 w 1200150"/>
              <a:gd name="connsiteY51" fmla="*/ 228600 h 671513"/>
              <a:gd name="connsiteX52" fmla="*/ 1114425 w 1200150"/>
              <a:gd name="connsiteY52" fmla="*/ 219075 h 671513"/>
              <a:gd name="connsiteX53" fmla="*/ 1100137 w 1200150"/>
              <a:gd name="connsiteY53" fmla="*/ 209550 h 671513"/>
              <a:gd name="connsiteX54" fmla="*/ 1052512 w 1200150"/>
              <a:gd name="connsiteY54" fmla="*/ 200025 h 671513"/>
              <a:gd name="connsiteX55" fmla="*/ 1009650 w 1200150"/>
              <a:gd name="connsiteY55" fmla="*/ 185738 h 671513"/>
              <a:gd name="connsiteX56" fmla="*/ 995362 w 1200150"/>
              <a:gd name="connsiteY56" fmla="*/ 180975 h 671513"/>
              <a:gd name="connsiteX57" fmla="*/ 966787 w 1200150"/>
              <a:gd name="connsiteY57" fmla="*/ 166688 h 671513"/>
              <a:gd name="connsiteX58" fmla="*/ 938212 w 1200150"/>
              <a:gd name="connsiteY58" fmla="*/ 152400 h 671513"/>
              <a:gd name="connsiteX59" fmla="*/ 909637 w 1200150"/>
              <a:gd name="connsiteY59" fmla="*/ 138113 h 671513"/>
              <a:gd name="connsiteX60" fmla="*/ 895350 w 1200150"/>
              <a:gd name="connsiteY60" fmla="*/ 128588 h 671513"/>
              <a:gd name="connsiteX61" fmla="*/ 881062 w 1200150"/>
              <a:gd name="connsiteY61" fmla="*/ 123825 h 671513"/>
              <a:gd name="connsiteX62" fmla="*/ 866775 w 1200150"/>
              <a:gd name="connsiteY62" fmla="*/ 109538 h 671513"/>
              <a:gd name="connsiteX63" fmla="*/ 852487 w 1200150"/>
              <a:gd name="connsiteY63" fmla="*/ 104775 h 671513"/>
              <a:gd name="connsiteX64" fmla="*/ 823912 w 1200150"/>
              <a:gd name="connsiteY64" fmla="*/ 90488 h 671513"/>
              <a:gd name="connsiteX65" fmla="*/ 781050 w 1200150"/>
              <a:gd name="connsiteY65" fmla="*/ 71438 h 671513"/>
              <a:gd name="connsiteX66" fmla="*/ 766762 w 1200150"/>
              <a:gd name="connsiteY66" fmla="*/ 66675 h 671513"/>
              <a:gd name="connsiteX67" fmla="*/ 752475 w 1200150"/>
              <a:gd name="connsiteY67" fmla="*/ 57150 h 671513"/>
              <a:gd name="connsiteX68" fmla="*/ 709612 w 1200150"/>
              <a:gd name="connsiteY68" fmla="*/ 42863 h 671513"/>
              <a:gd name="connsiteX69" fmla="*/ 695325 w 1200150"/>
              <a:gd name="connsiteY69" fmla="*/ 38100 h 671513"/>
              <a:gd name="connsiteX70" fmla="*/ 566737 w 1200150"/>
              <a:gd name="connsiteY70" fmla="*/ 42863 h 671513"/>
              <a:gd name="connsiteX71" fmla="*/ 547687 w 1200150"/>
              <a:gd name="connsiteY71" fmla="*/ 47625 h 671513"/>
              <a:gd name="connsiteX72" fmla="*/ 471487 w 1200150"/>
              <a:gd name="connsiteY72" fmla="*/ 42863 h 671513"/>
              <a:gd name="connsiteX73" fmla="*/ 442912 w 1200150"/>
              <a:gd name="connsiteY73" fmla="*/ 33338 h 671513"/>
              <a:gd name="connsiteX74" fmla="*/ 428625 w 1200150"/>
              <a:gd name="connsiteY74" fmla="*/ 23813 h 671513"/>
              <a:gd name="connsiteX75" fmla="*/ 400050 w 1200150"/>
              <a:gd name="connsiteY75" fmla="*/ 14288 h 671513"/>
              <a:gd name="connsiteX76" fmla="*/ 371475 w 1200150"/>
              <a:gd name="connsiteY76" fmla="*/ 4763 h 671513"/>
              <a:gd name="connsiteX77" fmla="*/ 357187 w 1200150"/>
              <a:gd name="connsiteY77" fmla="*/ 0 h 671513"/>
              <a:gd name="connsiteX78" fmla="*/ 214312 w 1200150"/>
              <a:gd name="connsiteY78" fmla="*/ 4763 h 671513"/>
              <a:gd name="connsiteX79" fmla="*/ 200025 w 1200150"/>
              <a:gd name="connsiteY79" fmla="*/ 9525 h 671513"/>
              <a:gd name="connsiteX80" fmla="*/ 176212 w 1200150"/>
              <a:gd name="connsiteY80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14287 w 1200150"/>
              <a:gd name="connsiteY11" fmla="*/ 342900 h 671513"/>
              <a:gd name="connsiteX12" fmla="*/ 4762 w 1200150"/>
              <a:gd name="connsiteY12" fmla="*/ 371475 h 671513"/>
              <a:gd name="connsiteX13" fmla="*/ 0 w 1200150"/>
              <a:gd name="connsiteY13" fmla="*/ 385763 h 671513"/>
              <a:gd name="connsiteX14" fmla="*/ 4762 w 1200150"/>
              <a:gd name="connsiteY14" fmla="*/ 523875 h 671513"/>
              <a:gd name="connsiteX15" fmla="*/ 28575 w 1200150"/>
              <a:gd name="connsiteY15" fmla="*/ 566738 h 671513"/>
              <a:gd name="connsiteX16" fmla="*/ 38100 w 1200150"/>
              <a:gd name="connsiteY16" fmla="*/ 581025 h 671513"/>
              <a:gd name="connsiteX17" fmla="*/ 47625 w 1200150"/>
              <a:gd name="connsiteY17" fmla="*/ 595313 h 671513"/>
              <a:gd name="connsiteX18" fmla="*/ 76200 w 1200150"/>
              <a:gd name="connsiteY18" fmla="*/ 614363 h 671513"/>
              <a:gd name="connsiteX19" fmla="*/ 90487 w 1200150"/>
              <a:gd name="connsiteY19" fmla="*/ 623888 h 671513"/>
              <a:gd name="connsiteX20" fmla="*/ 104775 w 1200150"/>
              <a:gd name="connsiteY20" fmla="*/ 628650 h 671513"/>
              <a:gd name="connsiteX21" fmla="*/ 123825 w 1200150"/>
              <a:gd name="connsiteY21" fmla="*/ 633413 h 671513"/>
              <a:gd name="connsiteX22" fmla="*/ 147637 w 1200150"/>
              <a:gd name="connsiteY22" fmla="*/ 642938 h 671513"/>
              <a:gd name="connsiteX23" fmla="*/ 171450 w 1200150"/>
              <a:gd name="connsiteY23" fmla="*/ 647700 h 671513"/>
              <a:gd name="connsiteX24" fmla="*/ 200025 w 1200150"/>
              <a:gd name="connsiteY24" fmla="*/ 657225 h 671513"/>
              <a:gd name="connsiteX25" fmla="*/ 280987 w 1200150"/>
              <a:gd name="connsiteY25" fmla="*/ 661988 h 671513"/>
              <a:gd name="connsiteX26" fmla="*/ 328612 w 1200150"/>
              <a:gd name="connsiteY26" fmla="*/ 666750 h 671513"/>
              <a:gd name="connsiteX27" fmla="*/ 342900 w 1200150"/>
              <a:gd name="connsiteY27" fmla="*/ 671513 h 671513"/>
              <a:gd name="connsiteX28" fmla="*/ 409575 w 1200150"/>
              <a:gd name="connsiteY28" fmla="*/ 666750 h 671513"/>
              <a:gd name="connsiteX29" fmla="*/ 423862 w 1200150"/>
              <a:gd name="connsiteY29" fmla="*/ 661988 h 671513"/>
              <a:gd name="connsiteX30" fmla="*/ 457200 w 1200150"/>
              <a:gd name="connsiteY30" fmla="*/ 652463 h 671513"/>
              <a:gd name="connsiteX31" fmla="*/ 471487 w 1200150"/>
              <a:gd name="connsiteY31" fmla="*/ 642938 h 671513"/>
              <a:gd name="connsiteX32" fmla="*/ 538162 w 1200150"/>
              <a:gd name="connsiteY32" fmla="*/ 628650 h 671513"/>
              <a:gd name="connsiteX33" fmla="*/ 852487 w 1200150"/>
              <a:gd name="connsiteY33" fmla="*/ 623888 h 671513"/>
              <a:gd name="connsiteX34" fmla="*/ 881062 w 1200150"/>
              <a:gd name="connsiteY34" fmla="*/ 614363 h 671513"/>
              <a:gd name="connsiteX35" fmla="*/ 909637 w 1200150"/>
              <a:gd name="connsiteY35" fmla="*/ 595313 h 671513"/>
              <a:gd name="connsiteX36" fmla="*/ 966787 w 1200150"/>
              <a:gd name="connsiteY36" fmla="*/ 576263 h 671513"/>
              <a:gd name="connsiteX37" fmla="*/ 981075 w 1200150"/>
              <a:gd name="connsiteY37" fmla="*/ 571500 h 671513"/>
              <a:gd name="connsiteX38" fmla="*/ 1023937 w 1200150"/>
              <a:gd name="connsiteY38" fmla="*/ 547688 h 671513"/>
              <a:gd name="connsiteX39" fmla="*/ 1038225 w 1200150"/>
              <a:gd name="connsiteY39" fmla="*/ 533400 h 671513"/>
              <a:gd name="connsiteX40" fmla="*/ 1081087 w 1200150"/>
              <a:gd name="connsiteY40" fmla="*/ 490538 h 671513"/>
              <a:gd name="connsiteX41" fmla="*/ 1095375 w 1200150"/>
              <a:gd name="connsiteY41" fmla="*/ 461963 h 671513"/>
              <a:gd name="connsiteX42" fmla="*/ 1109662 w 1200150"/>
              <a:gd name="connsiteY42" fmla="*/ 452438 h 671513"/>
              <a:gd name="connsiteX43" fmla="*/ 1119187 w 1200150"/>
              <a:gd name="connsiteY43" fmla="*/ 438150 h 671513"/>
              <a:gd name="connsiteX44" fmla="*/ 1143000 w 1200150"/>
              <a:gd name="connsiteY44" fmla="*/ 414338 h 671513"/>
              <a:gd name="connsiteX45" fmla="*/ 1171575 w 1200150"/>
              <a:gd name="connsiteY45" fmla="*/ 376238 h 671513"/>
              <a:gd name="connsiteX46" fmla="*/ 1190625 w 1200150"/>
              <a:gd name="connsiteY46" fmla="*/ 333375 h 671513"/>
              <a:gd name="connsiteX47" fmla="*/ 1195387 w 1200150"/>
              <a:gd name="connsiteY47" fmla="*/ 319088 h 671513"/>
              <a:gd name="connsiteX48" fmla="*/ 1200150 w 1200150"/>
              <a:gd name="connsiteY48" fmla="*/ 304800 h 671513"/>
              <a:gd name="connsiteX49" fmla="*/ 1195387 w 1200150"/>
              <a:gd name="connsiteY49" fmla="*/ 261938 h 671513"/>
              <a:gd name="connsiteX50" fmla="*/ 1157287 w 1200150"/>
              <a:gd name="connsiteY50" fmla="*/ 238125 h 671513"/>
              <a:gd name="connsiteX51" fmla="*/ 1143000 w 1200150"/>
              <a:gd name="connsiteY51" fmla="*/ 228600 h 671513"/>
              <a:gd name="connsiteX52" fmla="*/ 1114425 w 1200150"/>
              <a:gd name="connsiteY52" fmla="*/ 219075 h 671513"/>
              <a:gd name="connsiteX53" fmla="*/ 1100137 w 1200150"/>
              <a:gd name="connsiteY53" fmla="*/ 209550 h 671513"/>
              <a:gd name="connsiteX54" fmla="*/ 1052512 w 1200150"/>
              <a:gd name="connsiteY54" fmla="*/ 200025 h 671513"/>
              <a:gd name="connsiteX55" fmla="*/ 1009650 w 1200150"/>
              <a:gd name="connsiteY55" fmla="*/ 185738 h 671513"/>
              <a:gd name="connsiteX56" fmla="*/ 995362 w 1200150"/>
              <a:gd name="connsiteY56" fmla="*/ 180975 h 671513"/>
              <a:gd name="connsiteX57" fmla="*/ 966787 w 1200150"/>
              <a:gd name="connsiteY57" fmla="*/ 166688 h 671513"/>
              <a:gd name="connsiteX58" fmla="*/ 938212 w 1200150"/>
              <a:gd name="connsiteY58" fmla="*/ 152400 h 671513"/>
              <a:gd name="connsiteX59" fmla="*/ 909637 w 1200150"/>
              <a:gd name="connsiteY59" fmla="*/ 138113 h 671513"/>
              <a:gd name="connsiteX60" fmla="*/ 895350 w 1200150"/>
              <a:gd name="connsiteY60" fmla="*/ 128588 h 671513"/>
              <a:gd name="connsiteX61" fmla="*/ 881062 w 1200150"/>
              <a:gd name="connsiteY61" fmla="*/ 123825 h 671513"/>
              <a:gd name="connsiteX62" fmla="*/ 866775 w 1200150"/>
              <a:gd name="connsiteY62" fmla="*/ 109538 h 671513"/>
              <a:gd name="connsiteX63" fmla="*/ 852487 w 1200150"/>
              <a:gd name="connsiteY63" fmla="*/ 104775 h 671513"/>
              <a:gd name="connsiteX64" fmla="*/ 823912 w 1200150"/>
              <a:gd name="connsiteY64" fmla="*/ 90488 h 671513"/>
              <a:gd name="connsiteX65" fmla="*/ 781050 w 1200150"/>
              <a:gd name="connsiteY65" fmla="*/ 71438 h 671513"/>
              <a:gd name="connsiteX66" fmla="*/ 766762 w 1200150"/>
              <a:gd name="connsiteY66" fmla="*/ 66675 h 671513"/>
              <a:gd name="connsiteX67" fmla="*/ 752475 w 1200150"/>
              <a:gd name="connsiteY67" fmla="*/ 57150 h 671513"/>
              <a:gd name="connsiteX68" fmla="*/ 709612 w 1200150"/>
              <a:gd name="connsiteY68" fmla="*/ 42863 h 671513"/>
              <a:gd name="connsiteX69" fmla="*/ 695325 w 1200150"/>
              <a:gd name="connsiteY69" fmla="*/ 38100 h 671513"/>
              <a:gd name="connsiteX70" fmla="*/ 566737 w 1200150"/>
              <a:gd name="connsiteY70" fmla="*/ 42863 h 671513"/>
              <a:gd name="connsiteX71" fmla="*/ 547687 w 1200150"/>
              <a:gd name="connsiteY71" fmla="*/ 47625 h 671513"/>
              <a:gd name="connsiteX72" fmla="*/ 471487 w 1200150"/>
              <a:gd name="connsiteY72" fmla="*/ 42863 h 671513"/>
              <a:gd name="connsiteX73" fmla="*/ 442912 w 1200150"/>
              <a:gd name="connsiteY73" fmla="*/ 33338 h 671513"/>
              <a:gd name="connsiteX74" fmla="*/ 428625 w 1200150"/>
              <a:gd name="connsiteY74" fmla="*/ 23813 h 671513"/>
              <a:gd name="connsiteX75" fmla="*/ 400050 w 1200150"/>
              <a:gd name="connsiteY75" fmla="*/ 14288 h 671513"/>
              <a:gd name="connsiteX76" fmla="*/ 371475 w 1200150"/>
              <a:gd name="connsiteY76" fmla="*/ 4763 h 671513"/>
              <a:gd name="connsiteX77" fmla="*/ 357187 w 1200150"/>
              <a:gd name="connsiteY77" fmla="*/ 0 h 671513"/>
              <a:gd name="connsiteX78" fmla="*/ 214312 w 1200150"/>
              <a:gd name="connsiteY78" fmla="*/ 4763 h 671513"/>
              <a:gd name="connsiteX79" fmla="*/ 176212 w 1200150"/>
              <a:gd name="connsiteY79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4762 w 1200150"/>
              <a:gd name="connsiteY11" fmla="*/ 371475 h 671513"/>
              <a:gd name="connsiteX12" fmla="*/ 0 w 1200150"/>
              <a:gd name="connsiteY12" fmla="*/ 385763 h 671513"/>
              <a:gd name="connsiteX13" fmla="*/ 4762 w 1200150"/>
              <a:gd name="connsiteY13" fmla="*/ 523875 h 671513"/>
              <a:gd name="connsiteX14" fmla="*/ 28575 w 1200150"/>
              <a:gd name="connsiteY14" fmla="*/ 566738 h 671513"/>
              <a:gd name="connsiteX15" fmla="*/ 38100 w 1200150"/>
              <a:gd name="connsiteY15" fmla="*/ 581025 h 671513"/>
              <a:gd name="connsiteX16" fmla="*/ 47625 w 1200150"/>
              <a:gd name="connsiteY16" fmla="*/ 595313 h 671513"/>
              <a:gd name="connsiteX17" fmla="*/ 76200 w 1200150"/>
              <a:gd name="connsiteY17" fmla="*/ 614363 h 671513"/>
              <a:gd name="connsiteX18" fmla="*/ 90487 w 1200150"/>
              <a:gd name="connsiteY18" fmla="*/ 623888 h 671513"/>
              <a:gd name="connsiteX19" fmla="*/ 104775 w 1200150"/>
              <a:gd name="connsiteY19" fmla="*/ 628650 h 671513"/>
              <a:gd name="connsiteX20" fmla="*/ 123825 w 1200150"/>
              <a:gd name="connsiteY20" fmla="*/ 633413 h 671513"/>
              <a:gd name="connsiteX21" fmla="*/ 147637 w 1200150"/>
              <a:gd name="connsiteY21" fmla="*/ 642938 h 671513"/>
              <a:gd name="connsiteX22" fmla="*/ 171450 w 1200150"/>
              <a:gd name="connsiteY22" fmla="*/ 647700 h 671513"/>
              <a:gd name="connsiteX23" fmla="*/ 200025 w 1200150"/>
              <a:gd name="connsiteY23" fmla="*/ 657225 h 671513"/>
              <a:gd name="connsiteX24" fmla="*/ 280987 w 1200150"/>
              <a:gd name="connsiteY24" fmla="*/ 661988 h 671513"/>
              <a:gd name="connsiteX25" fmla="*/ 328612 w 1200150"/>
              <a:gd name="connsiteY25" fmla="*/ 666750 h 671513"/>
              <a:gd name="connsiteX26" fmla="*/ 342900 w 1200150"/>
              <a:gd name="connsiteY26" fmla="*/ 671513 h 671513"/>
              <a:gd name="connsiteX27" fmla="*/ 409575 w 1200150"/>
              <a:gd name="connsiteY27" fmla="*/ 666750 h 671513"/>
              <a:gd name="connsiteX28" fmla="*/ 423862 w 1200150"/>
              <a:gd name="connsiteY28" fmla="*/ 661988 h 671513"/>
              <a:gd name="connsiteX29" fmla="*/ 457200 w 1200150"/>
              <a:gd name="connsiteY29" fmla="*/ 652463 h 671513"/>
              <a:gd name="connsiteX30" fmla="*/ 471487 w 1200150"/>
              <a:gd name="connsiteY30" fmla="*/ 642938 h 671513"/>
              <a:gd name="connsiteX31" fmla="*/ 538162 w 1200150"/>
              <a:gd name="connsiteY31" fmla="*/ 628650 h 671513"/>
              <a:gd name="connsiteX32" fmla="*/ 852487 w 1200150"/>
              <a:gd name="connsiteY32" fmla="*/ 623888 h 671513"/>
              <a:gd name="connsiteX33" fmla="*/ 881062 w 1200150"/>
              <a:gd name="connsiteY33" fmla="*/ 614363 h 671513"/>
              <a:gd name="connsiteX34" fmla="*/ 909637 w 1200150"/>
              <a:gd name="connsiteY34" fmla="*/ 595313 h 671513"/>
              <a:gd name="connsiteX35" fmla="*/ 966787 w 1200150"/>
              <a:gd name="connsiteY35" fmla="*/ 576263 h 671513"/>
              <a:gd name="connsiteX36" fmla="*/ 981075 w 1200150"/>
              <a:gd name="connsiteY36" fmla="*/ 571500 h 671513"/>
              <a:gd name="connsiteX37" fmla="*/ 1023937 w 1200150"/>
              <a:gd name="connsiteY37" fmla="*/ 547688 h 671513"/>
              <a:gd name="connsiteX38" fmla="*/ 1038225 w 1200150"/>
              <a:gd name="connsiteY38" fmla="*/ 533400 h 671513"/>
              <a:gd name="connsiteX39" fmla="*/ 1081087 w 1200150"/>
              <a:gd name="connsiteY39" fmla="*/ 490538 h 671513"/>
              <a:gd name="connsiteX40" fmla="*/ 1095375 w 1200150"/>
              <a:gd name="connsiteY40" fmla="*/ 461963 h 671513"/>
              <a:gd name="connsiteX41" fmla="*/ 1109662 w 1200150"/>
              <a:gd name="connsiteY41" fmla="*/ 452438 h 671513"/>
              <a:gd name="connsiteX42" fmla="*/ 1119187 w 1200150"/>
              <a:gd name="connsiteY42" fmla="*/ 438150 h 671513"/>
              <a:gd name="connsiteX43" fmla="*/ 1143000 w 1200150"/>
              <a:gd name="connsiteY43" fmla="*/ 414338 h 671513"/>
              <a:gd name="connsiteX44" fmla="*/ 1171575 w 1200150"/>
              <a:gd name="connsiteY44" fmla="*/ 376238 h 671513"/>
              <a:gd name="connsiteX45" fmla="*/ 1190625 w 1200150"/>
              <a:gd name="connsiteY45" fmla="*/ 333375 h 671513"/>
              <a:gd name="connsiteX46" fmla="*/ 1195387 w 1200150"/>
              <a:gd name="connsiteY46" fmla="*/ 319088 h 671513"/>
              <a:gd name="connsiteX47" fmla="*/ 1200150 w 1200150"/>
              <a:gd name="connsiteY47" fmla="*/ 304800 h 671513"/>
              <a:gd name="connsiteX48" fmla="*/ 1195387 w 1200150"/>
              <a:gd name="connsiteY48" fmla="*/ 261938 h 671513"/>
              <a:gd name="connsiteX49" fmla="*/ 1157287 w 1200150"/>
              <a:gd name="connsiteY49" fmla="*/ 238125 h 671513"/>
              <a:gd name="connsiteX50" fmla="*/ 1143000 w 1200150"/>
              <a:gd name="connsiteY50" fmla="*/ 228600 h 671513"/>
              <a:gd name="connsiteX51" fmla="*/ 1114425 w 1200150"/>
              <a:gd name="connsiteY51" fmla="*/ 219075 h 671513"/>
              <a:gd name="connsiteX52" fmla="*/ 1100137 w 1200150"/>
              <a:gd name="connsiteY52" fmla="*/ 209550 h 671513"/>
              <a:gd name="connsiteX53" fmla="*/ 1052512 w 1200150"/>
              <a:gd name="connsiteY53" fmla="*/ 200025 h 671513"/>
              <a:gd name="connsiteX54" fmla="*/ 1009650 w 1200150"/>
              <a:gd name="connsiteY54" fmla="*/ 185738 h 671513"/>
              <a:gd name="connsiteX55" fmla="*/ 995362 w 1200150"/>
              <a:gd name="connsiteY55" fmla="*/ 180975 h 671513"/>
              <a:gd name="connsiteX56" fmla="*/ 966787 w 1200150"/>
              <a:gd name="connsiteY56" fmla="*/ 166688 h 671513"/>
              <a:gd name="connsiteX57" fmla="*/ 938212 w 1200150"/>
              <a:gd name="connsiteY57" fmla="*/ 152400 h 671513"/>
              <a:gd name="connsiteX58" fmla="*/ 909637 w 1200150"/>
              <a:gd name="connsiteY58" fmla="*/ 138113 h 671513"/>
              <a:gd name="connsiteX59" fmla="*/ 895350 w 1200150"/>
              <a:gd name="connsiteY59" fmla="*/ 128588 h 671513"/>
              <a:gd name="connsiteX60" fmla="*/ 881062 w 1200150"/>
              <a:gd name="connsiteY60" fmla="*/ 123825 h 671513"/>
              <a:gd name="connsiteX61" fmla="*/ 866775 w 1200150"/>
              <a:gd name="connsiteY61" fmla="*/ 109538 h 671513"/>
              <a:gd name="connsiteX62" fmla="*/ 852487 w 1200150"/>
              <a:gd name="connsiteY62" fmla="*/ 104775 h 671513"/>
              <a:gd name="connsiteX63" fmla="*/ 823912 w 1200150"/>
              <a:gd name="connsiteY63" fmla="*/ 90488 h 671513"/>
              <a:gd name="connsiteX64" fmla="*/ 781050 w 1200150"/>
              <a:gd name="connsiteY64" fmla="*/ 71438 h 671513"/>
              <a:gd name="connsiteX65" fmla="*/ 766762 w 1200150"/>
              <a:gd name="connsiteY65" fmla="*/ 66675 h 671513"/>
              <a:gd name="connsiteX66" fmla="*/ 752475 w 1200150"/>
              <a:gd name="connsiteY66" fmla="*/ 57150 h 671513"/>
              <a:gd name="connsiteX67" fmla="*/ 709612 w 1200150"/>
              <a:gd name="connsiteY67" fmla="*/ 42863 h 671513"/>
              <a:gd name="connsiteX68" fmla="*/ 695325 w 1200150"/>
              <a:gd name="connsiteY68" fmla="*/ 38100 h 671513"/>
              <a:gd name="connsiteX69" fmla="*/ 566737 w 1200150"/>
              <a:gd name="connsiteY69" fmla="*/ 42863 h 671513"/>
              <a:gd name="connsiteX70" fmla="*/ 547687 w 1200150"/>
              <a:gd name="connsiteY70" fmla="*/ 47625 h 671513"/>
              <a:gd name="connsiteX71" fmla="*/ 471487 w 1200150"/>
              <a:gd name="connsiteY71" fmla="*/ 42863 h 671513"/>
              <a:gd name="connsiteX72" fmla="*/ 442912 w 1200150"/>
              <a:gd name="connsiteY72" fmla="*/ 33338 h 671513"/>
              <a:gd name="connsiteX73" fmla="*/ 428625 w 1200150"/>
              <a:gd name="connsiteY73" fmla="*/ 23813 h 671513"/>
              <a:gd name="connsiteX74" fmla="*/ 400050 w 1200150"/>
              <a:gd name="connsiteY74" fmla="*/ 14288 h 671513"/>
              <a:gd name="connsiteX75" fmla="*/ 371475 w 1200150"/>
              <a:gd name="connsiteY75" fmla="*/ 4763 h 671513"/>
              <a:gd name="connsiteX76" fmla="*/ 357187 w 1200150"/>
              <a:gd name="connsiteY76" fmla="*/ 0 h 671513"/>
              <a:gd name="connsiteX77" fmla="*/ 214312 w 1200150"/>
              <a:gd name="connsiteY77" fmla="*/ 4763 h 671513"/>
              <a:gd name="connsiteX78" fmla="*/ 176212 w 1200150"/>
              <a:gd name="connsiteY78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0 w 1200150"/>
              <a:gd name="connsiteY11" fmla="*/ 385763 h 671513"/>
              <a:gd name="connsiteX12" fmla="*/ 4762 w 1200150"/>
              <a:gd name="connsiteY12" fmla="*/ 523875 h 671513"/>
              <a:gd name="connsiteX13" fmla="*/ 28575 w 1200150"/>
              <a:gd name="connsiteY13" fmla="*/ 566738 h 671513"/>
              <a:gd name="connsiteX14" fmla="*/ 38100 w 1200150"/>
              <a:gd name="connsiteY14" fmla="*/ 581025 h 671513"/>
              <a:gd name="connsiteX15" fmla="*/ 47625 w 1200150"/>
              <a:gd name="connsiteY15" fmla="*/ 595313 h 671513"/>
              <a:gd name="connsiteX16" fmla="*/ 76200 w 1200150"/>
              <a:gd name="connsiteY16" fmla="*/ 614363 h 671513"/>
              <a:gd name="connsiteX17" fmla="*/ 90487 w 1200150"/>
              <a:gd name="connsiteY17" fmla="*/ 623888 h 671513"/>
              <a:gd name="connsiteX18" fmla="*/ 104775 w 1200150"/>
              <a:gd name="connsiteY18" fmla="*/ 628650 h 671513"/>
              <a:gd name="connsiteX19" fmla="*/ 123825 w 1200150"/>
              <a:gd name="connsiteY19" fmla="*/ 633413 h 671513"/>
              <a:gd name="connsiteX20" fmla="*/ 147637 w 1200150"/>
              <a:gd name="connsiteY20" fmla="*/ 642938 h 671513"/>
              <a:gd name="connsiteX21" fmla="*/ 171450 w 1200150"/>
              <a:gd name="connsiteY21" fmla="*/ 647700 h 671513"/>
              <a:gd name="connsiteX22" fmla="*/ 200025 w 1200150"/>
              <a:gd name="connsiteY22" fmla="*/ 657225 h 671513"/>
              <a:gd name="connsiteX23" fmla="*/ 280987 w 1200150"/>
              <a:gd name="connsiteY23" fmla="*/ 661988 h 671513"/>
              <a:gd name="connsiteX24" fmla="*/ 328612 w 1200150"/>
              <a:gd name="connsiteY24" fmla="*/ 666750 h 671513"/>
              <a:gd name="connsiteX25" fmla="*/ 342900 w 1200150"/>
              <a:gd name="connsiteY25" fmla="*/ 671513 h 671513"/>
              <a:gd name="connsiteX26" fmla="*/ 409575 w 1200150"/>
              <a:gd name="connsiteY26" fmla="*/ 666750 h 671513"/>
              <a:gd name="connsiteX27" fmla="*/ 423862 w 1200150"/>
              <a:gd name="connsiteY27" fmla="*/ 661988 h 671513"/>
              <a:gd name="connsiteX28" fmla="*/ 457200 w 1200150"/>
              <a:gd name="connsiteY28" fmla="*/ 652463 h 671513"/>
              <a:gd name="connsiteX29" fmla="*/ 471487 w 1200150"/>
              <a:gd name="connsiteY29" fmla="*/ 642938 h 671513"/>
              <a:gd name="connsiteX30" fmla="*/ 538162 w 1200150"/>
              <a:gd name="connsiteY30" fmla="*/ 628650 h 671513"/>
              <a:gd name="connsiteX31" fmla="*/ 852487 w 1200150"/>
              <a:gd name="connsiteY31" fmla="*/ 623888 h 671513"/>
              <a:gd name="connsiteX32" fmla="*/ 881062 w 1200150"/>
              <a:gd name="connsiteY32" fmla="*/ 614363 h 671513"/>
              <a:gd name="connsiteX33" fmla="*/ 909637 w 1200150"/>
              <a:gd name="connsiteY33" fmla="*/ 595313 h 671513"/>
              <a:gd name="connsiteX34" fmla="*/ 966787 w 1200150"/>
              <a:gd name="connsiteY34" fmla="*/ 576263 h 671513"/>
              <a:gd name="connsiteX35" fmla="*/ 981075 w 1200150"/>
              <a:gd name="connsiteY35" fmla="*/ 571500 h 671513"/>
              <a:gd name="connsiteX36" fmla="*/ 1023937 w 1200150"/>
              <a:gd name="connsiteY36" fmla="*/ 547688 h 671513"/>
              <a:gd name="connsiteX37" fmla="*/ 1038225 w 1200150"/>
              <a:gd name="connsiteY37" fmla="*/ 533400 h 671513"/>
              <a:gd name="connsiteX38" fmla="*/ 1081087 w 1200150"/>
              <a:gd name="connsiteY38" fmla="*/ 490538 h 671513"/>
              <a:gd name="connsiteX39" fmla="*/ 1095375 w 1200150"/>
              <a:gd name="connsiteY39" fmla="*/ 461963 h 671513"/>
              <a:gd name="connsiteX40" fmla="*/ 1109662 w 1200150"/>
              <a:gd name="connsiteY40" fmla="*/ 452438 h 671513"/>
              <a:gd name="connsiteX41" fmla="*/ 1119187 w 1200150"/>
              <a:gd name="connsiteY41" fmla="*/ 438150 h 671513"/>
              <a:gd name="connsiteX42" fmla="*/ 1143000 w 1200150"/>
              <a:gd name="connsiteY42" fmla="*/ 414338 h 671513"/>
              <a:gd name="connsiteX43" fmla="*/ 1171575 w 1200150"/>
              <a:gd name="connsiteY43" fmla="*/ 376238 h 671513"/>
              <a:gd name="connsiteX44" fmla="*/ 1190625 w 1200150"/>
              <a:gd name="connsiteY44" fmla="*/ 333375 h 671513"/>
              <a:gd name="connsiteX45" fmla="*/ 1195387 w 1200150"/>
              <a:gd name="connsiteY45" fmla="*/ 319088 h 671513"/>
              <a:gd name="connsiteX46" fmla="*/ 1200150 w 1200150"/>
              <a:gd name="connsiteY46" fmla="*/ 304800 h 671513"/>
              <a:gd name="connsiteX47" fmla="*/ 1195387 w 1200150"/>
              <a:gd name="connsiteY47" fmla="*/ 261938 h 671513"/>
              <a:gd name="connsiteX48" fmla="*/ 1157287 w 1200150"/>
              <a:gd name="connsiteY48" fmla="*/ 238125 h 671513"/>
              <a:gd name="connsiteX49" fmla="*/ 1143000 w 1200150"/>
              <a:gd name="connsiteY49" fmla="*/ 228600 h 671513"/>
              <a:gd name="connsiteX50" fmla="*/ 1114425 w 1200150"/>
              <a:gd name="connsiteY50" fmla="*/ 219075 h 671513"/>
              <a:gd name="connsiteX51" fmla="*/ 1100137 w 1200150"/>
              <a:gd name="connsiteY51" fmla="*/ 209550 h 671513"/>
              <a:gd name="connsiteX52" fmla="*/ 1052512 w 1200150"/>
              <a:gd name="connsiteY52" fmla="*/ 200025 h 671513"/>
              <a:gd name="connsiteX53" fmla="*/ 1009650 w 1200150"/>
              <a:gd name="connsiteY53" fmla="*/ 185738 h 671513"/>
              <a:gd name="connsiteX54" fmla="*/ 995362 w 1200150"/>
              <a:gd name="connsiteY54" fmla="*/ 180975 h 671513"/>
              <a:gd name="connsiteX55" fmla="*/ 966787 w 1200150"/>
              <a:gd name="connsiteY55" fmla="*/ 166688 h 671513"/>
              <a:gd name="connsiteX56" fmla="*/ 938212 w 1200150"/>
              <a:gd name="connsiteY56" fmla="*/ 152400 h 671513"/>
              <a:gd name="connsiteX57" fmla="*/ 909637 w 1200150"/>
              <a:gd name="connsiteY57" fmla="*/ 138113 h 671513"/>
              <a:gd name="connsiteX58" fmla="*/ 895350 w 1200150"/>
              <a:gd name="connsiteY58" fmla="*/ 128588 h 671513"/>
              <a:gd name="connsiteX59" fmla="*/ 881062 w 1200150"/>
              <a:gd name="connsiteY59" fmla="*/ 123825 h 671513"/>
              <a:gd name="connsiteX60" fmla="*/ 866775 w 1200150"/>
              <a:gd name="connsiteY60" fmla="*/ 109538 h 671513"/>
              <a:gd name="connsiteX61" fmla="*/ 852487 w 1200150"/>
              <a:gd name="connsiteY61" fmla="*/ 104775 h 671513"/>
              <a:gd name="connsiteX62" fmla="*/ 823912 w 1200150"/>
              <a:gd name="connsiteY62" fmla="*/ 90488 h 671513"/>
              <a:gd name="connsiteX63" fmla="*/ 781050 w 1200150"/>
              <a:gd name="connsiteY63" fmla="*/ 71438 h 671513"/>
              <a:gd name="connsiteX64" fmla="*/ 766762 w 1200150"/>
              <a:gd name="connsiteY64" fmla="*/ 66675 h 671513"/>
              <a:gd name="connsiteX65" fmla="*/ 752475 w 1200150"/>
              <a:gd name="connsiteY65" fmla="*/ 57150 h 671513"/>
              <a:gd name="connsiteX66" fmla="*/ 709612 w 1200150"/>
              <a:gd name="connsiteY66" fmla="*/ 42863 h 671513"/>
              <a:gd name="connsiteX67" fmla="*/ 695325 w 1200150"/>
              <a:gd name="connsiteY67" fmla="*/ 38100 h 671513"/>
              <a:gd name="connsiteX68" fmla="*/ 566737 w 1200150"/>
              <a:gd name="connsiteY68" fmla="*/ 42863 h 671513"/>
              <a:gd name="connsiteX69" fmla="*/ 547687 w 1200150"/>
              <a:gd name="connsiteY69" fmla="*/ 47625 h 671513"/>
              <a:gd name="connsiteX70" fmla="*/ 471487 w 1200150"/>
              <a:gd name="connsiteY70" fmla="*/ 42863 h 671513"/>
              <a:gd name="connsiteX71" fmla="*/ 442912 w 1200150"/>
              <a:gd name="connsiteY71" fmla="*/ 33338 h 671513"/>
              <a:gd name="connsiteX72" fmla="*/ 428625 w 1200150"/>
              <a:gd name="connsiteY72" fmla="*/ 23813 h 671513"/>
              <a:gd name="connsiteX73" fmla="*/ 400050 w 1200150"/>
              <a:gd name="connsiteY73" fmla="*/ 14288 h 671513"/>
              <a:gd name="connsiteX74" fmla="*/ 371475 w 1200150"/>
              <a:gd name="connsiteY74" fmla="*/ 4763 h 671513"/>
              <a:gd name="connsiteX75" fmla="*/ 357187 w 1200150"/>
              <a:gd name="connsiteY75" fmla="*/ 0 h 671513"/>
              <a:gd name="connsiteX76" fmla="*/ 214312 w 1200150"/>
              <a:gd name="connsiteY76" fmla="*/ 4763 h 671513"/>
              <a:gd name="connsiteX77" fmla="*/ 176212 w 1200150"/>
              <a:gd name="connsiteY77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14300 w 1200150"/>
              <a:gd name="connsiteY3" fmla="*/ 142875 h 671513"/>
              <a:gd name="connsiteX4" fmla="*/ 104775 w 1200150"/>
              <a:gd name="connsiteY4" fmla="*/ 157163 h 671513"/>
              <a:gd name="connsiteX5" fmla="*/ 80962 w 1200150"/>
              <a:gd name="connsiteY5" fmla="*/ 200025 h 671513"/>
              <a:gd name="connsiteX6" fmla="*/ 71437 w 1200150"/>
              <a:gd name="connsiteY6" fmla="*/ 214313 h 671513"/>
              <a:gd name="connsiteX7" fmla="*/ 57150 w 1200150"/>
              <a:gd name="connsiteY7" fmla="*/ 242888 h 671513"/>
              <a:gd name="connsiteX8" fmla="*/ 42862 w 1200150"/>
              <a:gd name="connsiteY8" fmla="*/ 271463 h 671513"/>
              <a:gd name="connsiteX9" fmla="*/ 28575 w 1200150"/>
              <a:gd name="connsiteY9" fmla="*/ 300038 h 671513"/>
              <a:gd name="connsiteX10" fmla="*/ 19050 w 1200150"/>
              <a:gd name="connsiteY10" fmla="*/ 328613 h 671513"/>
              <a:gd name="connsiteX11" fmla="*/ 0 w 1200150"/>
              <a:gd name="connsiteY11" fmla="*/ 385763 h 671513"/>
              <a:gd name="connsiteX12" fmla="*/ 4762 w 1200150"/>
              <a:gd name="connsiteY12" fmla="*/ 523875 h 671513"/>
              <a:gd name="connsiteX13" fmla="*/ 28575 w 1200150"/>
              <a:gd name="connsiteY13" fmla="*/ 566738 h 671513"/>
              <a:gd name="connsiteX14" fmla="*/ 38100 w 1200150"/>
              <a:gd name="connsiteY14" fmla="*/ 581025 h 671513"/>
              <a:gd name="connsiteX15" fmla="*/ 47625 w 1200150"/>
              <a:gd name="connsiteY15" fmla="*/ 595313 h 671513"/>
              <a:gd name="connsiteX16" fmla="*/ 76200 w 1200150"/>
              <a:gd name="connsiteY16" fmla="*/ 614363 h 671513"/>
              <a:gd name="connsiteX17" fmla="*/ 90487 w 1200150"/>
              <a:gd name="connsiteY17" fmla="*/ 623888 h 671513"/>
              <a:gd name="connsiteX18" fmla="*/ 104775 w 1200150"/>
              <a:gd name="connsiteY18" fmla="*/ 628650 h 671513"/>
              <a:gd name="connsiteX19" fmla="*/ 123825 w 1200150"/>
              <a:gd name="connsiteY19" fmla="*/ 633413 h 671513"/>
              <a:gd name="connsiteX20" fmla="*/ 147637 w 1200150"/>
              <a:gd name="connsiteY20" fmla="*/ 642938 h 671513"/>
              <a:gd name="connsiteX21" fmla="*/ 171450 w 1200150"/>
              <a:gd name="connsiteY21" fmla="*/ 647700 h 671513"/>
              <a:gd name="connsiteX22" fmla="*/ 280987 w 1200150"/>
              <a:gd name="connsiteY22" fmla="*/ 661988 h 671513"/>
              <a:gd name="connsiteX23" fmla="*/ 328612 w 1200150"/>
              <a:gd name="connsiteY23" fmla="*/ 666750 h 671513"/>
              <a:gd name="connsiteX24" fmla="*/ 342900 w 1200150"/>
              <a:gd name="connsiteY24" fmla="*/ 671513 h 671513"/>
              <a:gd name="connsiteX25" fmla="*/ 409575 w 1200150"/>
              <a:gd name="connsiteY25" fmla="*/ 666750 h 671513"/>
              <a:gd name="connsiteX26" fmla="*/ 423862 w 1200150"/>
              <a:gd name="connsiteY26" fmla="*/ 661988 h 671513"/>
              <a:gd name="connsiteX27" fmla="*/ 457200 w 1200150"/>
              <a:gd name="connsiteY27" fmla="*/ 652463 h 671513"/>
              <a:gd name="connsiteX28" fmla="*/ 471487 w 1200150"/>
              <a:gd name="connsiteY28" fmla="*/ 642938 h 671513"/>
              <a:gd name="connsiteX29" fmla="*/ 538162 w 1200150"/>
              <a:gd name="connsiteY29" fmla="*/ 628650 h 671513"/>
              <a:gd name="connsiteX30" fmla="*/ 852487 w 1200150"/>
              <a:gd name="connsiteY30" fmla="*/ 623888 h 671513"/>
              <a:gd name="connsiteX31" fmla="*/ 881062 w 1200150"/>
              <a:gd name="connsiteY31" fmla="*/ 614363 h 671513"/>
              <a:gd name="connsiteX32" fmla="*/ 909637 w 1200150"/>
              <a:gd name="connsiteY32" fmla="*/ 595313 h 671513"/>
              <a:gd name="connsiteX33" fmla="*/ 966787 w 1200150"/>
              <a:gd name="connsiteY33" fmla="*/ 576263 h 671513"/>
              <a:gd name="connsiteX34" fmla="*/ 981075 w 1200150"/>
              <a:gd name="connsiteY34" fmla="*/ 571500 h 671513"/>
              <a:gd name="connsiteX35" fmla="*/ 1023937 w 1200150"/>
              <a:gd name="connsiteY35" fmla="*/ 547688 h 671513"/>
              <a:gd name="connsiteX36" fmla="*/ 1038225 w 1200150"/>
              <a:gd name="connsiteY36" fmla="*/ 533400 h 671513"/>
              <a:gd name="connsiteX37" fmla="*/ 1081087 w 1200150"/>
              <a:gd name="connsiteY37" fmla="*/ 490538 h 671513"/>
              <a:gd name="connsiteX38" fmla="*/ 1095375 w 1200150"/>
              <a:gd name="connsiteY38" fmla="*/ 461963 h 671513"/>
              <a:gd name="connsiteX39" fmla="*/ 1109662 w 1200150"/>
              <a:gd name="connsiteY39" fmla="*/ 452438 h 671513"/>
              <a:gd name="connsiteX40" fmla="*/ 1119187 w 1200150"/>
              <a:gd name="connsiteY40" fmla="*/ 438150 h 671513"/>
              <a:gd name="connsiteX41" fmla="*/ 1143000 w 1200150"/>
              <a:gd name="connsiteY41" fmla="*/ 414338 h 671513"/>
              <a:gd name="connsiteX42" fmla="*/ 1171575 w 1200150"/>
              <a:gd name="connsiteY42" fmla="*/ 376238 h 671513"/>
              <a:gd name="connsiteX43" fmla="*/ 1190625 w 1200150"/>
              <a:gd name="connsiteY43" fmla="*/ 333375 h 671513"/>
              <a:gd name="connsiteX44" fmla="*/ 1195387 w 1200150"/>
              <a:gd name="connsiteY44" fmla="*/ 319088 h 671513"/>
              <a:gd name="connsiteX45" fmla="*/ 1200150 w 1200150"/>
              <a:gd name="connsiteY45" fmla="*/ 304800 h 671513"/>
              <a:gd name="connsiteX46" fmla="*/ 1195387 w 1200150"/>
              <a:gd name="connsiteY46" fmla="*/ 261938 h 671513"/>
              <a:gd name="connsiteX47" fmla="*/ 1157287 w 1200150"/>
              <a:gd name="connsiteY47" fmla="*/ 238125 h 671513"/>
              <a:gd name="connsiteX48" fmla="*/ 1143000 w 1200150"/>
              <a:gd name="connsiteY48" fmla="*/ 228600 h 671513"/>
              <a:gd name="connsiteX49" fmla="*/ 1114425 w 1200150"/>
              <a:gd name="connsiteY49" fmla="*/ 219075 h 671513"/>
              <a:gd name="connsiteX50" fmla="*/ 1100137 w 1200150"/>
              <a:gd name="connsiteY50" fmla="*/ 209550 h 671513"/>
              <a:gd name="connsiteX51" fmla="*/ 1052512 w 1200150"/>
              <a:gd name="connsiteY51" fmla="*/ 200025 h 671513"/>
              <a:gd name="connsiteX52" fmla="*/ 1009650 w 1200150"/>
              <a:gd name="connsiteY52" fmla="*/ 185738 h 671513"/>
              <a:gd name="connsiteX53" fmla="*/ 995362 w 1200150"/>
              <a:gd name="connsiteY53" fmla="*/ 180975 h 671513"/>
              <a:gd name="connsiteX54" fmla="*/ 966787 w 1200150"/>
              <a:gd name="connsiteY54" fmla="*/ 166688 h 671513"/>
              <a:gd name="connsiteX55" fmla="*/ 938212 w 1200150"/>
              <a:gd name="connsiteY55" fmla="*/ 152400 h 671513"/>
              <a:gd name="connsiteX56" fmla="*/ 909637 w 1200150"/>
              <a:gd name="connsiteY56" fmla="*/ 138113 h 671513"/>
              <a:gd name="connsiteX57" fmla="*/ 895350 w 1200150"/>
              <a:gd name="connsiteY57" fmla="*/ 128588 h 671513"/>
              <a:gd name="connsiteX58" fmla="*/ 881062 w 1200150"/>
              <a:gd name="connsiteY58" fmla="*/ 123825 h 671513"/>
              <a:gd name="connsiteX59" fmla="*/ 866775 w 1200150"/>
              <a:gd name="connsiteY59" fmla="*/ 109538 h 671513"/>
              <a:gd name="connsiteX60" fmla="*/ 852487 w 1200150"/>
              <a:gd name="connsiteY60" fmla="*/ 104775 h 671513"/>
              <a:gd name="connsiteX61" fmla="*/ 823912 w 1200150"/>
              <a:gd name="connsiteY61" fmla="*/ 90488 h 671513"/>
              <a:gd name="connsiteX62" fmla="*/ 781050 w 1200150"/>
              <a:gd name="connsiteY62" fmla="*/ 71438 h 671513"/>
              <a:gd name="connsiteX63" fmla="*/ 766762 w 1200150"/>
              <a:gd name="connsiteY63" fmla="*/ 66675 h 671513"/>
              <a:gd name="connsiteX64" fmla="*/ 752475 w 1200150"/>
              <a:gd name="connsiteY64" fmla="*/ 57150 h 671513"/>
              <a:gd name="connsiteX65" fmla="*/ 709612 w 1200150"/>
              <a:gd name="connsiteY65" fmla="*/ 42863 h 671513"/>
              <a:gd name="connsiteX66" fmla="*/ 695325 w 1200150"/>
              <a:gd name="connsiteY66" fmla="*/ 38100 h 671513"/>
              <a:gd name="connsiteX67" fmla="*/ 566737 w 1200150"/>
              <a:gd name="connsiteY67" fmla="*/ 42863 h 671513"/>
              <a:gd name="connsiteX68" fmla="*/ 547687 w 1200150"/>
              <a:gd name="connsiteY68" fmla="*/ 47625 h 671513"/>
              <a:gd name="connsiteX69" fmla="*/ 471487 w 1200150"/>
              <a:gd name="connsiteY69" fmla="*/ 42863 h 671513"/>
              <a:gd name="connsiteX70" fmla="*/ 442912 w 1200150"/>
              <a:gd name="connsiteY70" fmla="*/ 33338 h 671513"/>
              <a:gd name="connsiteX71" fmla="*/ 428625 w 1200150"/>
              <a:gd name="connsiteY71" fmla="*/ 23813 h 671513"/>
              <a:gd name="connsiteX72" fmla="*/ 400050 w 1200150"/>
              <a:gd name="connsiteY72" fmla="*/ 14288 h 671513"/>
              <a:gd name="connsiteX73" fmla="*/ 371475 w 1200150"/>
              <a:gd name="connsiteY73" fmla="*/ 4763 h 671513"/>
              <a:gd name="connsiteX74" fmla="*/ 357187 w 1200150"/>
              <a:gd name="connsiteY74" fmla="*/ 0 h 671513"/>
              <a:gd name="connsiteX75" fmla="*/ 214312 w 1200150"/>
              <a:gd name="connsiteY75" fmla="*/ 4763 h 671513"/>
              <a:gd name="connsiteX76" fmla="*/ 176212 w 1200150"/>
              <a:gd name="connsiteY76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43000 w 1200150"/>
              <a:gd name="connsiteY47" fmla="*/ 228600 h 671513"/>
              <a:gd name="connsiteX48" fmla="*/ 1114425 w 1200150"/>
              <a:gd name="connsiteY48" fmla="*/ 219075 h 671513"/>
              <a:gd name="connsiteX49" fmla="*/ 1100137 w 1200150"/>
              <a:gd name="connsiteY49" fmla="*/ 209550 h 671513"/>
              <a:gd name="connsiteX50" fmla="*/ 1052512 w 1200150"/>
              <a:gd name="connsiteY50" fmla="*/ 200025 h 671513"/>
              <a:gd name="connsiteX51" fmla="*/ 1009650 w 1200150"/>
              <a:gd name="connsiteY51" fmla="*/ 185738 h 671513"/>
              <a:gd name="connsiteX52" fmla="*/ 995362 w 1200150"/>
              <a:gd name="connsiteY52" fmla="*/ 180975 h 671513"/>
              <a:gd name="connsiteX53" fmla="*/ 966787 w 1200150"/>
              <a:gd name="connsiteY53" fmla="*/ 166688 h 671513"/>
              <a:gd name="connsiteX54" fmla="*/ 938212 w 1200150"/>
              <a:gd name="connsiteY54" fmla="*/ 152400 h 671513"/>
              <a:gd name="connsiteX55" fmla="*/ 909637 w 1200150"/>
              <a:gd name="connsiteY55" fmla="*/ 138113 h 671513"/>
              <a:gd name="connsiteX56" fmla="*/ 895350 w 1200150"/>
              <a:gd name="connsiteY56" fmla="*/ 128588 h 671513"/>
              <a:gd name="connsiteX57" fmla="*/ 881062 w 1200150"/>
              <a:gd name="connsiteY57" fmla="*/ 123825 h 671513"/>
              <a:gd name="connsiteX58" fmla="*/ 866775 w 1200150"/>
              <a:gd name="connsiteY58" fmla="*/ 109538 h 671513"/>
              <a:gd name="connsiteX59" fmla="*/ 852487 w 1200150"/>
              <a:gd name="connsiteY59" fmla="*/ 104775 h 671513"/>
              <a:gd name="connsiteX60" fmla="*/ 823912 w 1200150"/>
              <a:gd name="connsiteY60" fmla="*/ 90488 h 671513"/>
              <a:gd name="connsiteX61" fmla="*/ 781050 w 1200150"/>
              <a:gd name="connsiteY61" fmla="*/ 71438 h 671513"/>
              <a:gd name="connsiteX62" fmla="*/ 766762 w 1200150"/>
              <a:gd name="connsiteY62" fmla="*/ 66675 h 671513"/>
              <a:gd name="connsiteX63" fmla="*/ 752475 w 1200150"/>
              <a:gd name="connsiteY63" fmla="*/ 57150 h 671513"/>
              <a:gd name="connsiteX64" fmla="*/ 709612 w 1200150"/>
              <a:gd name="connsiteY64" fmla="*/ 42863 h 671513"/>
              <a:gd name="connsiteX65" fmla="*/ 695325 w 1200150"/>
              <a:gd name="connsiteY65" fmla="*/ 38100 h 671513"/>
              <a:gd name="connsiteX66" fmla="*/ 566737 w 1200150"/>
              <a:gd name="connsiteY66" fmla="*/ 42863 h 671513"/>
              <a:gd name="connsiteX67" fmla="*/ 547687 w 1200150"/>
              <a:gd name="connsiteY67" fmla="*/ 47625 h 671513"/>
              <a:gd name="connsiteX68" fmla="*/ 471487 w 1200150"/>
              <a:gd name="connsiteY68" fmla="*/ 42863 h 671513"/>
              <a:gd name="connsiteX69" fmla="*/ 442912 w 1200150"/>
              <a:gd name="connsiteY69" fmla="*/ 33338 h 671513"/>
              <a:gd name="connsiteX70" fmla="*/ 428625 w 1200150"/>
              <a:gd name="connsiteY70" fmla="*/ 23813 h 671513"/>
              <a:gd name="connsiteX71" fmla="*/ 400050 w 1200150"/>
              <a:gd name="connsiteY71" fmla="*/ 14288 h 671513"/>
              <a:gd name="connsiteX72" fmla="*/ 371475 w 1200150"/>
              <a:gd name="connsiteY72" fmla="*/ 4763 h 671513"/>
              <a:gd name="connsiteX73" fmla="*/ 357187 w 1200150"/>
              <a:gd name="connsiteY73" fmla="*/ 0 h 671513"/>
              <a:gd name="connsiteX74" fmla="*/ 214312 w 1200150"/>
              <a:gd name="connsiteY74" fmla="*/ 4763 h 671513"/>
              <a:gd name="connsiteX75" fmla="*/ 176212 w 1200150"/>
              <a:gd name="connsiteY75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43000 w 1200150"/>
              <a:gd name="connsiteY47" fmla="*/ 228600 h 671513"/>
              <a:gd name="connsiteX48" fmla="*/ 1114425 w 1200150"/>
              <a:gd name="connsiteY48" fmla="*/ 219075 h 671513"/>
              <a:gd name="connsiteX49" fmla="*/ 1100137 w 1200150"/>
              <a:gd name="connsiteY49" fmla="*/ 209550 h 671513"/>
              <a:gd name="connsiteX50" fmla="*/ 1052512 w 1200150"/>
              <a:gd name="connsiteY50" fmla="*/ 200025 h 671513"/>
              <a:gd name="connsiteX51" fmla="*/ 1009650 w 1200150"/>
              <a:gd name="connsiteY51" fmla="*/ 185738 h 671513"/>
              <a:gd name="connsiteX52" fmla="*/ 995362 w 1200150"/>
              <a:gd name="connsiteY52" fmla="*/ 180975 h 671513"/>
              <a:gd name="connsiteX53" fmla="*/ 966787 w 1200150"/>
              <a:gd name="connsiteY53" fmla="*/ 166688 h 671513"/>
              <a:gd name="connsiteX54" fmla="*/ 938212 w 1200150"/>
              <a:gd name="connsiteY54" fmla="*/ 152400 h 671513"/>
              <a:gd name="connsiteX55" fmla="*/ 909637 w 1200150"/>
              <a:gd name="connsiteY55" fmla="*/ 138113 h 671513"/>
              <a:gd name="connsiteX56" fmla="*/ 895350 w 1200150"/>
              <a:gd name="connsiteY56" fmla="*/ 128588 h 671513"/>
              <a:gd name="connsiteX57" fmla="*/ 881062 w 1200150"/>
              <a:gd name="connsiteY57" fmla="*/ 123825 h 671513"/>
              <a:gd name="connsiteX58" fmla="*/ 866775 w 1200150"/>
              <a:gd name="connsiteY58" fmla="*/ 109538 h 671513"/>
              <a:gd name="connsiteX59" fmla="*/ 852487 w 1200150"/>
              <a:gd name="connsiteY59" fmla="*/ 104775 h 671513"/>
              <a:gd name="connsiteX60" fmla="*/ 823912 w 1200150"/>
              <a:gd name="connsiteY60" fmla="*/ 90488 h 671513"/>
              <a:gd name="connsiteX61" fmla="*/ 781050 w 1200150"/>
              <a:gd name="connsiteY61" fmla="*/ 71438 h 671513"/>
              <a:gd name="connsiteX62" fmla="*/ 766762 w 1200150"/>
              <a:gd name="connsiteY62" fmla="*/ 66675 h 671513"/>
              <a:gd name="connsiteX63" fmla="*/ 709612 w 1200150"/>
              <a:gd name="connsiteY63" fmla="*/ 42863 h 671513"/>
              <a:gd name="connsiteX64" fmla="*/ 695325 w 1200150"/>
              <a:gd name="connsiteY64" fmla="*/ 38100 h 671513"/>
              <a:gd name="connsiteX65" fmla="*/ 566737 w 1200150"/>
              <a:gd name="connsiteY65" fmla="*/ 42863 h 671513"/>
              <a:gd name="connsiteX66" fmla="*/ 547687 w 1200150"/>
              <a:gd name="connsiteY66" fmla="*/ 47625 h 671513"/>
              <a:gd name="connsiteX67" fmla="*/ 471487 w 1200150"/>
              <a:gd name="connsiteY67" fmla="*/ 42863 h 671513"/>
              <a:gd name="connsiteX68" fmla="*/ 442912 w 1200150"/>
              <a:gd name="connsiteY68" fmla="*/ 33338 h 671513"/>
              <a:gd name="connsiteX69" fmla="*/ 428625 w 1200150"/>
              <a:gd name="connsiteY69" fmla="*/ 23813 h 671513"/>
              <a:gd name="connsiteX70" fmla="*/ 400050 w 1200150"/>
              <a:gd name="connsiteY70" fmla="*/ 14288 h 671513"/>
              <a:gd name="connsiteX71" fmla="*/ 371475 w 1200150"/>
              <a:gd name="connsiteY71" fmla="*/ 4763 h 671513"/>
              <a:gd name="connsiteX72" fmla="*/ 357187 w 1200150"/>
              <a:gd name="connsiteY72" fmla="*/ 0 h 671513"/>
              <a:gd name="connsiteX73" fmla="*/ 214312 w 1200150"/>
              <a:gd name="connsiteY73" fmla="*/ 4763 h 671513"/>
              <a:gd name="connsiteX74" fmla="*/ 176212 w 1200150"/>
              <a:gd name="connsiteY74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43000 w 1200150"/>
              <a:gd name="connsiteY47" fmla="*/ 228600 h 671513"/>
              <a:gd name="connsiteX48" fmla="*/ 1114425 w 1200150"/>
              <a:gd name="connsiteY48" fmla="*/ 219075 h 671513"/>
              <a:gd name="connsiteX49" fmla="*/ 1100137 w 1200150"/>
              <a:gd name="connsiteY49" fmla="*/ 209550 h 671513"/>
              <a:gd name="connsiteX50" fmla="*/ 1052512 w 1200150"/>
              <a:gd name="connsiteY50" fmla="*/ 200025 h 671513"/>
              <a:gd name="connsiteX51" fmla="*/ 1009650 w 1200150"/>
              <a:gd name="connsiteY51" fmla="*/ 185738 h 671513"/>
              <a:gd name="connsiteX52" fmla="*/ 995362 w 1200150"/>
              <a:gd name="connsiteY52" fmla="*/ 180975 h 671513"/>
              <a:gd name="connsiteX53" fmla="*/ 966787 w 1200150"/>
              <a:gd name="connsiteY53" fmla="*/ 166688 h 671513"/>
              <a:gd name="connsiteX54" fmla="*/ 938212 w 1200150"/>
              <a:gd name="connsiteY54" fmla="*/ 152400 h 671513"/>
              <a:gd name="connsiteX55" fmla="*/ 909637 w 1200150"/>
              <a:gd name="connsiteY55" fmla="*/ 138113 h 671513"/>
              <a:gd name="connsiteX56" fmla="*/ 895350 w 1200150"/>
              <a:gd name="connsiteY56" fmla="*/ 128588 h 671513"/>
              <a:gd name="connsiteX57" fmla="*/ 881062 w 1200150"/>
              <a:gd name="connsiteY57" fmla="*/ 123825 h 671513"/>
              <a:gd name="connsiteX58" fmla="*/ 852487 w 1200150"/>
              <a:gd name="connsiteY58" fmla="*/ 104775 h 671513"/>
              <a:gd name="connsiteX59" fmla="*/ 823912 w 1200150"/>
              <a:gd name="connsiteY59" fmla="*/ 90488 h 671513"/>
              <a:gd name="connsiteX60" fmla="*/ 781050 w 1200150"/>
              <a:gd name="connsiteY60" fmla="*/ 71438 h 671513"/>
              <a:gd name="connsiteX61" fmla="*/ 766762 w 1200150"/>
              <a:gd name="connsiteY61" fmla="*/ 66675 h 671513"/>
              <a:gd name="connsiteX62" fmla="*/ 709612 w 1200150"/>
              <a:gd name="connsiteY62" fmla="*/ 42863 h 671513"/>
              <a:gd name="connsiteX63" fmla="*/ 695325 w 1200150"/>
              <a:gd name="connsiteY63" fmla="*/ 38100 h 671513"/>
              <a:gd name="connsiteX64" fmla="*/ 566737 w 1200150"/>
              <a:gd name="connsiteY64" fmla="*/ 42863 h 671513"/>
              <a:gd name="connsiteX65" fmla="*/ 547687 w 1200150"/>
              <a:gd name="connsiteY65" fmla="*/ 47625 h 671513"/>
              <a:gd name="connsiteX66" fmla="*/ 471487 w 1200150"/>
              <a:gd name="connsiteY66" fmla="*/ 42863 h 671513"/>
              <a:gd name="connsiteX67" fmla="*/ 442912 w 1200150"/>
              <a:gd name="connsiteY67" fmla="*/ 33338 h 671513"/>
              <a:gd name="connsiteX68" fmla="*/ 428625 w 1200150"/>
              <a:gd name="connsiteY68" fmla="*/ 23813 h 671513"/>
              <a:gd name="connsiteX69" fmla="*/ 400050 w 1200150"/>
              <a:gd name="connsiteY69" fmla="*/ 14288 h 671513"/>
              <a:gd name="connsiteX70" fmla="*/ 371475 w 1200150"/>
              <a:gd name="connsiteY70" fmla="*/ 4763 h 671513"/>
              <a:gd name="connsiteX71" fmla="*/ 357187 w 1200150"/>
              <a:gd name="connsiteY71" fmla="*/ 0 h 671513"/>
              <a:gd name="connsiteX72" fmla="*/ 214312 w 1200150"/>
              <a:gd name="connsiteY72" fmla="*/ 4763 h 671513"/>
              <a:gd name="connsiteX73" fmla="*/ 176212 w 1200150"/>
              <a:gd name="connsiteY73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43000 w 1200150"/>
              <a:gd name="connsiteY47" fmla="*/ 228600 h 671513"/>
              <a:gd name="connsiteX48" fmla="*/ 1114425 w 1200150"/>
              <a:gd name="connsiteY48" fmla="*/ 219075 h 671513"/>
              <a:gd name="connsiteX49" fmla="*/ 1100137 w 1200150"/>
              <a:gd name="connsiteY49" fmla="*/ 209550 h 671513"/>
              <a:gd name="connsiteX50" fmla="*/ 1052512 w 1200150"/>
              <a:gd name="connsiteY50" fmla="*/ 200025 h 671513"/>
              <a:gd name="connsiteX51" fmla="*/ 1009650 w 1200150"/>
              <a:gd name="connsiteY51" fmla="*/ 185738 h 671513"/>
              <a:gd name="connsiteX52" fmla="*/ 995362 w 1200150"/>
              <a:gd name="connsiteY52" fmla="*/ 180975 h 671513"/>
              <a:gd name="connsiteX53" fmla="*/ 966787 w 1200150"/>
              <a:gd name="connsiteY53" fmla="*/ 166688 h 671513"/>
              <a:gd name="connsiteX54" fmla="*/ 938212 w 1200150"/>
              <a:gd name="connsiteY54" fmla="*/ 152400 h 671513"/>
              <a:gd name="connsiteX55" fmla="*/ 909637 w 1200150"/>
              <a:gd name="connsiteY55" fmla="*/ 138113 h 671513"/>
              <a:gd name="connsiteX56" fmla="*/ 881062 w 1200150"/>
              <a:gd name="connsiteY56" fmla="*/ 123825 h 671513"/>
              <a:gd name="connsiteX57" fmla="*/ 852487 w 1200150"/>
              <a:gd name="connsiteY57" fmla="*/ 104775 h 671513"/>
              <a:gd name="connsiteX58" fmla="*/ 823912 w 1200150"/>
              <a:gd name="connsiteY58" fmla="*/ 90488 h 671513"/>
              <a:gd name="connsiteX59" fmla="*/ 781050 w 1200150"/>
              <a:gd name="connsiteY59" fmla="*/ 71438 h 671513"/>
              <a:gd name="connsiteX60" fmla="*/ 766762 w 1200150"/>
              <a:gd name="connsiteY60" fmla="*/ 66675 h 671513"/>
              <a:gd name="connsiteX61" fmla="*/ 709612 w 1200150"/>
              <a:gd name="connsiteY61" fmla="*/ 42863 h 671513"/>
              <a:gd name="connsiteX62" fmla="*/ 695325 w 1200150"/>
              <a:gd name="connsiteY62" fmla="*/ 38100 h 671513"/>
              <a:gd name="connsiteX63" fmla="*/ 566737 w 1200150"/>
              <a:gd name="connsiteY63" fmla="*/ 42863 h 671513"/>
              <a:gd name="connsiteX64" fmla="*/ 547687 w 1200150"/>
              <a:gd name="connsiteY64" fmla="*/ 47625 h 671513"/>
              <a:gd name="connsiteX65" fmla="*/ 471487 w 1200150"/>
              <a:gd name="connsiteY65" fmla="*/ 42863 h 671513"/>
              <a:gd name="connsiteX66" fmla="*/ 442912 w 1200150"/>
              <a:gd name="connsiteY66" fmla="*/ 33338 h 671513"/>
              <a:gd name="connsiteX67" fmla="*/ 428625 w 1200150"/>
              <a:gd name="connsiteY67" fmla="*/ 23813 h 671513"/>
              <a:gd name="connsiteX68" fmla="*/ 400050 w 1200150"/>
              <a:gd name="connsiteY68" fmla="*/ 14288 h 671513"/>
              <a:gd name="connsiteX69" fmla="*/ 371475 w 1200150"/>
              <a:gd name="connsiteY69" fmla="*/ 4763 h 671513"/>
              <a:gd name="connsiteX70" fmla="*/ 357187 w 1200150"/>
              <a:gd name="connsiteY70" fmla="*/ 0 h 671513"/>
              <a:gd name="connsiteX71" fmla="*/ 214312 w 1200150"/>
              <a:gd name="connsiteY71" fmla="*/ 4763 h 671513"/>
              <a:gd name="connsiteX72" fmla="*/ 176212 w 1200150"/>
              <a:gd name="connsiteY72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43000 w 1200150"/>
              <a:gd name="connsiteY47" fmla="*/ 228600 h 671513"/>
              <a:gd name="connsiteX48" fmla="*/ 1114425 w 1200150"/>
              <a:gd name="connsiteY48" fmla="*/ 219075 h 671513"/>
              <a:gd name="connsiteX49" fmla="*/ 1100137 w 1200150"/>
              <a:gd name="connsiteY49" fmla="*/ 209550 h 671513"/>
              <a:gd name="connsiteX50" fmla="*/ 1052512 w 1200150"/>
              <a:gd name="connsiteY50" fmla="*/ 200025 h 671513"/>
              <a:gd name="connsiteX51" fmla="*/ 1009650 w 1200150"/>
              <a:gd name="connsiteY51" fmla="*/ 185738 h 671513"/>
              <a:gd name="connsiteX52" fmla="*/ 966787 w 1200150"/>
              <a:gd name="connsiteY52" fmla="*/ 166688 h 671513"/>
              <a:gd name="connsiteX53" fmla="*/ 938212 w 1200150"/>
              <a:gd name="connsiteY53" fmla="*/ 152400 h 671513"/>
              <a:gd name="connsiteX54" fmla="*/ 909637 w 1200150"/>
              <a:gd name="connsiteY54" fmla="*/ 138113 h 671513"/>
              <a:gd name="connsiteX55" fmla="*/ 881062 w 1200150"/>
              <a:gd name="connsiteY55" fmla="*/ 123825 h 671513"/>
              <a:gd name="connsiteX56" fmla="*/ 852487 w 1200150"/>
              <a:gd name="connsiteY56" fmla="*/ 104775 h 671513"/>
              <a:gd name="connsiteX57" fmla="*/ 823912 w 1200150"/>
              <a:gd name="connsiteY57" fmla="*/ 90488 h 671513"/>
              <a:gd name="connsiteX58" fmla="*/ 781050 w 1200150"/>
              <a:gd name="connsiteY58" fmla="*/ 71438 h 671513"/>
              <a:gd name="connsiteX59" fmla="*/ 766762 w 1200150"/>
              <a:gd name="connsiteY59" fmla="*/ 66675 h 671513"/>
              <a:gd name="connsiteX60" fmla="*/ 709612 w 1200150"/>
              <a:gd name="connsiteY60" fmla="*/ 42863 h 671513"/>
              <a:gd name="connsiteX61" fmla="*/ 695325 w 1200150"/>
              <a:gd name="connsiteY61" fmla="*/ 38100 h 671513"/>
              <a:gd name="connsiteX62" fmla="*/ 566737 w 1200150"/>
              <a:gd name="connsiteY62" fmla="*/ 42863 h 671513"/>
              <a:gd name="connsiteX63" fmla="*/ 547687 w 1200150"/>
              <a:gd name="connsiteY63" fmla="*/ 47625 h 671513"/>
              <a:gd name="connsiteX64" fmla="*/ 471487 w 1200150"/>
              <a:gd name="connsiteY64" fmla="*/ 42863 h 671513"/>
              <a:gd name="connsiteX65" fmla="*/ 442912 w 1200150"/>
              <a:gd name="connsiteY65" fmla="*/ 33338 h 671513"/>
              <a:gd name="connsiteX66" fmla="*/ 428625 w 1200150"/>
              <a:gd name="connsiteY66" fmla="*/ 23813 h 671513"/>
              <a:gd name="connsiteX67" fmla="*/ 400050 w 1200150"/>
              <a:gd name="connsiteY67" fmla="*/ 14288 h 671513"/>
              <a:gd name="connsiteX68" fmla="*/ 371475 w 1200150"/>
              <a:gd name="connsiteY68" fmla="*/ 4763 h 671513"/>
              <a:gd name="connsiteX69" fmla="*/ 357187 w 1200150"/>
              <a:gd name="connsiteY69" fmla="*/ 0 h 671513"/>
              <a:gd name="connsiteX70" fmla="*/ 214312 w 1200150"/>
              <a:gd name="connsiteY70" fmla="*/ 4763 h 671513"/>
              <a:gd name="connsiteX71" fmla="*/ 176212 w 1200150"/>
              <a:gd name="connsiteY71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43000 w 1200150"/>
              <a:gd name="connsiteY47" fmla="*/ 228600 h 671513"/>
              <a:gd name="connsiteX48" fmla="*/ 1100137 w 1200150"/>
              <a:gd name="connsiteY48" fmla="*/ 209550 h 671513"/>
              <a:gd name="connsiteX49" fmla="*/ 1052512 w 1200150"/>
              <a:gd name="connsiteY49" fmla="*/ 200025 h 671513"/>
              <a:gd name="connsiteX50" fmla="*/ 1009650 w 1200150"/>
              <a:gd name="connsiteY50" fmla="*/ 185738 h 671513"/>
              <a:gd name="connsiteX51" fmla="*/ 966787 w 1200150"/>
              <a:gd name="connsiteY51" fmla="*/ 166688 h 671513"/>
              <a:gd name="connsiteX52" fmla="*/ 938212 w 1200150"/>
              <a:gd name="connsiteY52" fmla="*/ 152400 h 671513"/>
              <a:gd name="connsiteX53" fmla="*/ 909637 w 1200150"/>
              <a:gd name="connsiteY53" fmla="*/ 138113 h 671513"/>
              <a:gd name="connsiteX54" fmla="*/ 881062 w 1200150"/>
              <a:gd name="connsiteY54" fmla="*/ 123825 h 671513"/>
              <a:gd name="connsiteX55" fmla="*/ 852487 w 1200150"/>
              <a:gd name="connsiteY55" fmla="*/ 104775 h 671513"/>
              <a:gd name="connsiteX56" fmla="*/ 823912 w 1200150"/>
              <a:gd name="connsiteY56" fmla="*/ 90488 h 671513"/>
              <a:gd name="connsiteX57" fmla="*/ 781050 w 1200150"/>
              <a:gd name="connsiteY57" fmla="*/ 71438 h 671513"/>
              <a:gd name="connsiteX58" fmla="*/ 766762 w 1200150"/>
              <a:gd name="connsiteY58" fmla="*/ 66675 h 671513"/>
              <a:gd name="connsiteX59" fmla="*/ 709612 w 1200150"/>
              <a:gd name="connsiteY59" fmla="*/ 42863 h 671513"/>
              <a:gd name="connsiteX60" fmla="*/ 695325 w 1200150"/>
              <a:gd name="connsiteY60" fmla="*/ 38100 h 671513"/>
              <a:gd name="connsiteX61" fmla="*/ 566737 w 1200150"/>
              <a:gd name="connsiteY61" fmla="*/ 42863 h 671513"/>
              <a:gd name="connsiteX62" fmla="*/ 547687 w 1200150"/>
              <a:gd name="connsiteY62" fmla="*/ 47625 h 671513"/>
              <a:gd name="connsiteX63" fmla="*/ 471487 w 1200150"/>
              <a:gd name="connsiteY63" fmla="*/ 42863 h 671513"/>
              <a:gd name="connsiteX64" fmla="*/ 442912 w 1200150"/>
              <a:gd name="connsiteY64" fmla="*/ 33338 h 671513"/>
              <a:gd name="connsiteX65" fmla="*/ 428625 w 1200150"/>
              <a:gd name="connsiteY65" fmla="*/ 23813 h 671513"/>
              <a:gd name="connsiteX66" fmla="*/ 400050 w 1200150"/>
              <a:gd name="connsiteY66" fmla="*/ 14288 h 671513"/>
              <a:gd name="connsiteX67" fmla="*/ 371475 w 1200150"/>
              <a:gd name="connsiteY67" fmla="*/ 4763 h 671513"/>
              <a:gd name="connsiteX68" fmla="*/ 357187 w 1200150"/>
              <a:gd name="connsiteY68" fmla="*/ 0 h 671513"/>
              <a:gd name="connsiteX69" fmla="*/ 214312 w 1200150"/>
              <a:gd name="connsiteY69" fmla="*/ 4763 h 671513"/>
              <a:gd name="connsiteX70" fmla="*/ 176212 w 1200150"/>
              <a:gd name="connsiteY70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195387 w 1200150"/>
              <a:gd name="connsiteY43" fmla="*/ 319088 h 671513"/>
              <a:gd name="connsiteX44" fmla="*/ 1200150 w 1200150"/>
              <a:gd name="connsiteY44" fmla="*/ 304800 h 671513"/>
              <a:gd name="connsiteX45" fmla="*/ 1195387 w 1200150"/>
              <a:gd name="connsiteY45" fmla="*/ 261938 h 671513"/>
              <a:gd name="connsiteX46" fmla="*/ 1157287 w 1200150"/>
              <a:gd name="connsiteY46" fmla="*/ 238125 h 671513"/>
              <a:gd name="connsiteX47" fmla="*/ 1100137 w 1200150"/>
              <a:gd name="connsiteY47" fmla="*/ 209550 h 671513"/>
              <a:gd name="connsiteX48" fmla="*/ 1052512 w 1200150"/>
              <a:gd name="connsiteY48" fmla="*/ 200025 h 671513"/>
              <a:gd name="connsiteX49" fmla="*/ 1009650 w 1200150"/>
              <a:gd name="connsiteY49" fmla="*/ 185738 h 671513"/>
              <a:gd name="connsiteX50" fmla="*/ 966787 w 1200150"/>
              <a:gd name="connsiteY50" fmla="*/ 166688 h 671513"/>
              <a:gd name="connsiteX51" fmla="*/ 938212 w 1200150"/>
              <a:gd name="connsiteY51" fmla="*/ 152400 h 671513"/>
              <a:gd name="connsiteX52" fmla="*/ 909637 w 1200150"/>
              <a:gd name="connsiteY52" fmla="*/ 138113 h 671513"/>
              <a:gd name="connsiteX53" fmla="*/ 881062 w 1200150"/>
              <a:gd name="connsiteY53" fmla="*/ 123825 h 671513"/>
              <a:gd name="connsiteX54" fmla="*/ 852487 w 1200150"/>
              <a:gd name="connsiteY54" fmla="*/ 104775 h 671513"/>
              <a:gd name="connsiteX55" fmla="*/ 823912 w 1200150"/>
              <a:gd name="connsiteY55" fmla="*/ 90488 h 671513"/>
              <a:gd name="connsiteX56" fmla="*/ 781050 w 1200150"/>
              <a:gd name="connsiteY56" fmla="*/ 71438 h 671513"/>
              <a:gd name="connsiteX57" fmla="*/ 766762 w 1200150"/>
              <a:gd name="connsiteY57" fmla="*/ 66675 h 671513"/>
              <a:gd name="connsiteX58" fmla="*/ 709612 w 1200150"/>
              <a:gd name="connsiteY58" fmla="*/ 42863 h 671513"/>
              <a:gd name="connsiteX59" fmla="*/ 695325 w 1200150"/>
              <a:gd name="connsiteY59" fmla="*/ 38100 h 671513"/>
              <a:gd name="connsiteX60" fmla="*/ 566737 w 1200150"/>
              <a:gd name="connsiteY60" fmla="*/ 42863 h 671513"/>
              <a:gd name="connsiteX61" fmla="*/ 547687 w 1200150"/>
              <a:gd name="connsiteY61" fmla="*/ 47625 h 671513"/>
              <a:gd name="connsiteX62" fmla="*/ 471487 w 1200150"/>
              <a:gd name="connsiteY62" fmla="*/ 42863 h 671513"/>
              <a:gd name="connsiteX63" fmla="*/ 442912 w 1200150"/>
              <a:gd name="connsiteY63" fmla="*/ 33338 h 671513"/>
              <a:gd name="connsiteX64" fmla="*/ 428625 w 1200150"/>
              <a:gd name="connsiteY64" fmla="*/ 23813 h 671513"/>
              <a:gd name="connsiteX65" fmla="*/ 400050 w 1200150"/>
              <a:gd name="connsiteY65" fmla="*/ 14288 h 671513"/>
              <a:gd name="connsiteX66" fmla="*/ 371475 w 1200150"/>
              <a:gd name="connsiteY66" fmla="*/ 4763 h 671513"/>
              <a:gd name="connsiteX67" fmla="*/ 357187 w 1200150"/>
              <a:gd name="connsiteY67" fmla="*/ 0 h 671513"/>
              <a:gd name="connsiteX68" fmla="*/ 214312 w 1200150"/>
              <a:gd name="connsiteY68" fmla="*/ 4763 h 671513"/>
              <a:gd name="connsiteX69" fmla="*/ 176212 w 1200150"/>
              <a:gd name="connsiteY69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19187 w 1200150"/>
              <a:gd name="connsiteY39" fmla="*/ 438150 h 671513"/>
              <a:gd name="connsiteX40" fmla="*/ 1143000 w 1200150"/>
              <a:gd name="connsiteY40" fmla="*/ 414338 h 671513"/>
              <a:gd name="connsiteX41" fmla="*/ 1171575 w 1200150"/>
              <a:gd name="connsiteY41" fmla="*/ 376238 h 671513"/>
              <a:gd name="connsiteX42" fmla="*/ 1190625 w 1200150"/>
              <a:gd name="connsiteY42" fmla="*/ 333375 h 671513"/>
              <a:gd name="connsiteX43" fmla="*/ 1200150 w 1200150"/>
              <a:gd name="connsiteY43" fmla="*/ 304800 h 671513"/>
              <a:gd name="connsiteX44" fmla="*/ 1195387 w 1200150"/>
              <a:gd name="connsiteY44" fmla="*/ 261938 h 671513"/>
              <a:gd name="connsiteX45" fmla="*/ 1157287 w 1200150"/>
              <a:gd name="connsiteY45" fmla="*/ 238125 h 671513"/>
              <a:gd name="connsiteX46" fmla="*/ 1100137 w 1200150"/>
              <a:gd name="connsiteY46" fmla="*/ 209550 h 671513"/>
              <a:gd name="connsiteX47" fmla="*/ 1052512 w 1200150"/>
              <a:gd name="connsiteY47" fmla="*/ 200025 h 671513"/>
              <a:gd name="connsiteX48" fmla="*/ 1009650 w 1200150"/>
              <a:gd name="connsiteY48" fmla="*/ 185738 h 671513"/>
              <a:gd name="connsiteX49" fmla="*/ 966787 w 1200150"/>
              <a:gd name="connsiteY49" fmla="*/ 166688 h 671513"/>
              <a:gd name="connsiteX50" fmla="*/ 938212 w 1200150"/>
              <a:gd name="connsiteY50" fmla="*/ 152400 h 671513"/>
              <a:gd name="connsiteX51" fmla="*/ 909637 w 1200150"/>
              <a:gd name="connsiteY51" fmla="*/ 138113 h 671513"/>
              <a:gd name="connsiteX52" fmla="*/ 881062 w 1200150"/>
              <a:gd name="connsiteY52" fmla="*/ 123825 h 671513"/>
              <a:gd name="connsiteX53" fmla="*/ 852487 w 1200150"/>
              <a:gd name="connsiteY53" fmla="*/ 104775 h 671513"/>
              <a:gd name="connsiteX54" fmla="*/ 823912 w 1200150"/>
              <a:gd name="connsiteY54" fmla="*/ 90488 h 671513"/>
              <a:gd name="connsiteX55" fmla="*/ 781050 w 1200150"/>
              <a:gd name="connsiteY55" fmla="*/ 71438 h 671513"/>
              <a:gd name="connsiteX56" fmla="*/ 766762 w 1200150"/>
              <a:gd name="connsiteY56" fmla="*/ 66675 h 671513"/>
              <a:gd name="connsiteX57" fmla="*/ 709612 w 1200150"/>
              <a:gd name="connsiteY57" fmla="*/ 42863 h 671513"/>
              <a:gd name="connsiteX58" fmla="*/ 695325 w 1200150"/>
              <a:gd name="connsiteY58" fmla="*/ 38100 h 671513"/>
              <a:gd name="connsiteX59" fmla="*/ 566737 w 1200150"/>
              <a:gd name="connsiteY59" fmla="*/ 42863 h 671513"/>
              <a:gd name="connsiteX60" fmla="*/ 547687 w 1200150"/>
              <a:gd name="connsiteY60" fmla="*/ 47625 h 671513"/>
              <a:gd name="connsiteX61" fmla="*/ 471487 w 1200150"/>
              <a:gd name="connsiteY61" fmla="*/ 42863 h 671513"/>
              <a:gd name="connsiteX62" fmla="*/ 442912 w 1200150"/>
              <a:gd name="connsiteY62" fmla="*/ 33338 h 671513"/>
              <a:gd name="connsiteX63" fmla="*/ 428625 w 1200150"/>
              <a:gd name="connsiteY63" fmla="*/ 23813 h 671513"/>
              <a:gd name="connsiteX64" fmla="*/ 400050 w 1200150"/>
              <a:gd name="connsiteY64" fmla="*/ 14288 h 671513"/>
              <a:gd name="connsiteX65" fmla="*/ 371475 w 1200150"/>
              <a:gd name="connsiteY65" fmla="*/ 4763 h 671513"/>
              <a:gd name="connsiteX66" fmla="*/ 357187 w 1200150"/>
              <a:gd name="connsiteY66" fmla="*/ 0 h 671513"/>
              <a:gd name="connsiteX67" fmla="*/ 214312 w 1200150"/>
              <a:gd name="connsiteY67" fmla="*/ 4763 h 671513"/>
              <a:gd name="connsiteX68" fmla="*/ 176212 w 1200150"/>
              <a:gd name="connsiteY68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09662 w 1200150"/>
              <a:gd name="connsiteY38" fmla="*/ 452438 h 671513"/>
              <a:gd name="connsiteX39" fmla="*/ 1143000 w 1200150"/>
              <a:gd name="connsiteY39" fmla="*/ 414338 h 671513"/>
              <a:gd name="connsiteX40" fmla="*/ 1171575 w 1200150"/>
              <a:gd name="connsiteY40" fmla="*/ 376238 h 671513"/>
              <a:gd name="connsiteX41" fmla="*/ 1190625 w 1200150"/>
              <a:gd name="connsiteY41" fmla="*/ 333375 h 671513"/>
              <a:gd name="connsiteX42" fmla="*/ 1200150 w 1200150"/>
              <a:gd name="connsiteY42" fmla="*/ 304800 h 671513"/>
              <a:gd name="connsiteX43" fmla="*/ 1195387 w 1200150"/>
              <a:gd name="connsiteY43" fmla="*/ 261938 h 671513"/>
              <a:gd name="connsiteX44" fmla="*/ 1157287 w 1200150"/>
              <a:gd name="connsiteY44" fmla="*/ 238125 h 671513"/>
              <a:gd name="connsiteX45" fmla="*/ 1100137 w 1200150"/>
              <a:gd name="connsiteY45" fmla="*/ 209550 h 671513"/>
              <a:gd name="connsiteX46" fmla="*/ 1052512 w 1200150"/>
              <a:gd name="connsiteY46" fmla="*/ 200025 h 671513"/>
              <a:gd name="connsiteX47" fmla="*/ 1009650 w 1200150"/>
              <a:gd name="connsiteY47" fmla="*/ 185738 h 671513"/>
              <a:gd name="connsiteX48" fmla="*/ 966787 w 1200150"/>
              <a:gd name="connsiteY48" fmla="*/ 166688 h 671513"/>
              <a:gd name="connsiteX49" fmla="*/ 938212 w 1200150"/>
              <a:gd name="connsiteY49" fmla="*/ 152400 h 671513"/>
              <a:gd name="connsiteX50" fmla="*/ 909637 w 1200150"/>
              <a:gd name="connsiteY50" fmla="*/ 138113 h 671513"/>
              <a:gd name="connsiteX51" fmla="*/ 881062 w 1200150"/>
              <a:gd name="connsiteY51" fmla="*/ 123825 h 671513"/>
              <a:gd name="connsiteX52" fmla="*/ 852487 w 1200150"/>
              <a:gd name="connsiteY52" fmla="*/ 104775 h 671513"/>
              <a:gd name="connsiteX53" fmla="*/ 823912 w 1200150"/>
              <a:gd name="connsiteY53" fmla="*/ 90488 h 671513"/>
              <a:gd name="connsiteX54" fmla="*/ 781050 w 1200150"/>
              <a:gd name="connsiteY54" fmla="*/ 71438 h 671513"/>
              <a:gd name="connsiteX55" fmla="*/ 766762 w 1200150"/>
              <a:gd name="connsiteY55" fmla="*/ 66675 h 671513"/>
              <a:gd name="connsiteX56" fmla="*/ 709612 w 1200150"/>
              <a:gd name="connsiteY56" fmla="*/ 42863 h 671513"/>
              <a:gd name="connsiteX57" fmla="*/ 695325 w 1200150"/>
              <a:gd name="connsiteY57" fmla="*/ 38100 h 671513"/>
              <a:gd name="connsiteX58" fmla="*/ 566737 w 1200150"/>
              <a:gd name="connsiteY58" fmla="*/ 42863 h 671513"/>
              <a:gd name="connsiteX59" fmla="*/ 547687 w 1200150"/>
              <a:gd name="connsiteY59" fmla="*/ 47625 h 671513"/>
              <a:gd name="connsiteX60" fmla="*/ 471487 w 1200150"/>
              <a:gd name="connsiteY60" fmla="*/ 42863 h 671513"/>
              <a:gd name="connsiteX61" fmla="*/ 442912 w 1200150"/>
              <a:gd name="connsiteY61" fmla="*/ 33338 h 671513"/>
              <a:gd name="connsiteX62" fmla="*/ 428625 w 1200150"/>
              <a:gd name="connsiteY62" fmla="*/ 23813 h 671513"/>
              <a:gd name="connsiteX63" fmla="*/ 400050 w 1200150"/>
              <a:gd name="connsiteY63" fmla="*/ 14288 h 671513"/>
              <a:gd name="connsiteX64" fmla="*/ 371475 w 1200150"/>
              <a:gd name="connsiteY64" fmla="*/ 4763 h 671513"/>
              <a:gd name="connsiteX65" fmla="*/ 357187 w 1200150"/>
              <a:gd name="connsiteY65" fmla="*/ 0 h 671513"/>
              <a:gd name="connsiteX66" fmla="*/ 214312 w 1200150"/>
              <a:gd name="connsiteY66" fmla="*/ 4763 h 671513"/>
              <a:gd name="connsiteX67" fmla="*/ 176212 w 1200150"/>
              <a:gd name="connsiteY67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43000 w 1200150"/>
              <a:gd name="connsiteY38" fmla="*/ 414338 h 671513"/>
              <a:gd name="connsiteX39" fmla="*/ 1171575 w 1200150"/>
              <a:gd name="connsiteY39" fmla="*/ 376238 h 671513"/>
              <a:gd name="connsiteX40" fmla="*/ 1190625 w 1200150"/>
              <a:gd name="connsiteY40" fmla="*/ 333375 h 671513"/>
              <a:gd name="connsiteX41" fmla="*/ 1200150 w 1200150"/>
              <a:gd name="connsiteY41" fmla="*/ 304800 h 671513"/>
              <a:gd name="connsiteX42" fmla="*/ 1195387 w 1200150"/>
              <a:gd name="connsiteY42" fmla="*/ 261938 h 671513"/>
              <a:gd name="connsiteX43" fmla="*/ 1157287 w 1200150"/>
              <a:gd name="connsiteY43" fmla="*/ 238125 h 671513"/>
              <a:gd name="connsiteX44" fmla="*/ 1100137 w 1200150"/>
              <a:gd name="connsiteY44" fmla="*/ 209550 h 671513"/>
              <a:gd name="connsiteX45" fmla="*/ 1052512 w 1200150"/>
              <a:gd name="connsiteY45" fmla="*/ 200025 h 671513"/>
              <a:gd name="connsiteX46" fmla="*/ 1009650 w 1200150"/>
              <a:gd name="connsiteY46" fmla="*/ 185738 h 671513"/>
              <a:gd name="connsiteX47" fmla="*/ 966787 w 1200150"/>
              <a:gd name="connsiteY47" fmla="*/ 166688 h 671513"/>
              <a:gd name="connsiteX48" fmla="*/ 938212 w 1200150"/>
              <a:gd name="connsiteY48" fmla="*/ 152400 h 671513"/>
              <a:gd name="connsiteX49" fmla="*/ 909637 w 1200150"/>
              <a:gd name="connsiteY49" fmla="*/ 138113 h 671513"/>
              <a:gd name="connsiteX50" fmla="*/ 881062 w 1200150"/>
              <a:gd name="connsiteY50" fmla="*/ 123825 h 671513"/>
              <a:gd name="connsiteX51" fmla="*/ 852487 w 1200150"/>
              <a:gd name="connsiteY51" fmla="*/ 104775 h 671513"/>
              <a:gd name="connsiteX52" fmla="*/ 823912 w 1200150"/>
              <a:gd name="connsiteY52" fmla="*/ 90488 h 671513"/>
              <a:gd name="connsiteX53" fmla="*/ 781050 w 1200150"/>
              <a:gd name="connsiteY53" fmla="*/ 71438 h 671513"/>
              <a:gd name="connsiteX54" fmla="*/ 766762 w 1200150"/>
              <a:gd name="connsiteY54" fmla="*/ 66675 h 671513"/>
              <a:gd name="connsiteX55" fmla="*/ 709612 w 1200150"/>
              <a:gd name="connsiteY55" fmla="*/ 42863 h 671513"/>
              <a:gd name="connsiteX56" fmla="*/ 695325 w 1200150"/>
              <a:gd name="connsiteY56" fmla="*/ 38100 h 671513"/>
              <a:gd name="connsiteX57" fmla="*/ 566737 w 1200150"/>
              <a:gd name="connsiteY57" fmla="*/ 42863 h 671513"/>
              <a:gd name="connsiteX58" fmla="*/ 547687 w 1200150"/>
              <a:gd name="connsiteY58" fmla="*/ 47625 h 671513"/>
              <a:gd name="connsiteX59" fmla="*/ 471487 w 1200150"/>
              <a:gd name="connsiteY59" fmla="*/ 42863 h 671513"/>
              <a:gd name="connsiteX60" fmla="*/ 442912 w 1200150"/>
              <a:gd name="connsiteY60" fmla="*/ 33338 h 671513"/>
              <a:gd name="connsiteX61" fmla="*/ 428625 w 1200150"/>
              <a:gd name="connsiteY61" fmla="*/ 23813 h 671513"/>
              <a:gd name="connsiteX62" fmla="*/ 400050 w 1200150"/>
              <a:gd name="connsiteY62" fmla="*/ 14288 h 671513"/>
              <a:gd name="connsiteX63" fmla="*/ 371475 w 1200150"/>
              <a:gd name="connsiteY63" fmla="*/ 4763 h 671513"/>
              <a:gd name="connsiteX64" fmla="*/ 357187 w 1200150"/>
              <a:gd name="connsiteY64" fmla="*/ 0 h 671513"/>
              <a:gd name="connsiteX65" fmla="*/ 214312 w 1200150"/>
              <a:gd name="connsiteY65" fmla="*/ 4763 h 671513"/>
              <a:gd name="connsiteX66" fmla="*/ 176212 w 1200150"/>
              <a:gd name="connsiteY66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43000 w 1200150"/>
              <a:gd name="connsiteY38" fmla="*/ 414338 h 671513"/>
              <a:gd name="connsiteX39" fmla="*/ 1171575 w 1200150"/>
              <a:gd name="connsiteY39" fmla="*/ 376238 h 671513"/>
              <a:gd name="connsiteX40" fmla="*/ 1190625 w 1200150"/>
              <a:gd name="connsiteY40" fmla="*/ 333375 h 671513"/>
              <a:gd name="connsiteX41" fmla="*/ 1200150 w 1200150"/>
              <a:gd name="connsiteY41" fmla="*/ 304800 h 671513"/>
              <a:gd name="connsiteX42" fmla="*/ 1195387 w 1200150"/>
              <a:gd name="connsiteY42" fmla="*/ 261938 h 671513"/>
              <a:gd name="connsiteX43" fmla="*/ 1157287 w 1200150"/>
              <a:gd name="connsiteY43" fmla="*/ 238125 h 671513"/>
              <a:gd name="connsiteX44" fmla="*/ 1100137 w 1200150"/>
              <a:gd name="connsiteY44" fmla="*/ 209550 h 671513"/>
              <a:gd name="connsiteX45" fmla="*/ 1052512 w 1200150"/>
              <a:gd name="connsiteY45" fmla="*/ 200025 h 671513"/>
              <a:gd name="connsiteX46" fmla="*/ 1009650 w 1200150"/>
              <a:gd name="connsiteY46" fmla="*/ 185738 h 671513"/>
              <a:gd name="connsiteX47" fmla="*/ 966787 w 1200150"/>
              <a:gd name="connsiteY47" fmla="*/ 166688 h 671513"/>
              <a:gd name="connsiteX48" fmla="*/ 938212 w 1200150"/>
              <a:gd name="connsiteY48" fmla="*/ 152400 h 671513"/>
              <a:gd name="connsiteX49" fmla="*/ 909637 w 1200150"/>
              <a:gd name="connsiteY49" fmla="*/ 138113 h 671513"/>
              <a:gd name="connsiteX50" fmla="*/ 881062 w 1200150"/>
              <a:gd name="connsiteY50" fmla="*/ 123825 h 671513"/>
              <a:gd name="connsiteX51" fmla="*/ 852487 w 1200150"/>
              <a:gd name="connsiteY51" fmla="*/ 104775 h 671513"/>
              <a:gd name="connsiteX52" fmla="*/ 823912 w 1200150"/>
              <a:gd name="connsiteY52" fmla="*/ 90488 h 671513"/>
              <a:gd name="connsiteX53" fmla="*/ 781050 w 1200150"/>
              <a:gd name="connsiteY53" fmla="*/ 71438 h 671513"/>
              <a:gd name="connsiteX54" fmla="*/ 766762 w 1200150"/>
              <a:gd name="connsiteY54" fmla="*/ 66675 h 671513"/>
              <a:gd name="connsiteX55" fmla="*/ 709612 w 1200150"/>
              <a:gd name="connsiteY55" fmla="*/ 42863 h 671513"/>
              <a:gd name="connsiteX56" fmla="*/ 695325 w 1200150"/>
              <a:gd name="connsiteY56" fmla="*/ 38100 h 671513"/>
              <a:gd name="connsiteX57" fmla="*/ 566737 w 1200150"/>
              <a:gd name="connsiteY57" fmla="*/ 42863 h 671513"/>
              <a:gd name="connsiteX58" fmla="*/ 547687 w 1200150"/>
              <a:gd name="connsiteY58" fmla="*/ 47625 h 671513"/>
              <a:gd name="connsiteX59" fmla="*/ 471487 w 1200150"/>
              <a:gd name="connsiteY59" fmla="*/ 42863 h 671513"/>
              <a:gd name="connsiteX60" fmla="*/ 442912 w 1200150"/>
              <a:gd name="connsiteY60" fmla="*/ 33338 h 671513"/>
              <a:gd name="connsiteX61" fmla="*/ 400050 w 1200150"/>
              <a:gd name="connsiteY61" fmla="*/ 14288 h 671513"/>
              <a:gd name="connsiteX62" fmla="*/ 371475 w 1200150"/>
              <a:gd name="connsiteY62" fmla="*/ 4763 h 671513"/>
              <a:gd name="connsiteX63" fmla="*/ 357187 w 1200150"/>
              <a:gd name="connsiteY63" fmla="*/ 0 h 671513"/>
              <a:gd name="connsiteX64" fmla="*/ 214312 w 1200150"/>
              <a:gd name="connsiteY64" fmla="*/ 4763 h 671513"/>
              <a:gd name="connsiteX65" fmla="*/ 176212 w 1200150"/>
              <a:gd name="connsiteY65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47625 w 1200150"/>
              <a:gd name="connsiteY14" fmla="*/ 595313 h 671513"/>
              <a:gd name="connsiteX15" fmla="*/ 76200 w 1200150"/>
              <a:gd name="connsiteY15" fmla="*/ 614363 h 671513"/>
              <a:gd name="connsiteX16" fmla="*/ 90487 w 1200150"/>
              <a:gd name="connsiteY16" fmla="*/ 623888 h 671513"/>
              <a:gd name="connsiteX17" fmla="*/ 104775 w 1200150"/>
              <a:gd name="connsiteY17" fmla="*/ 628650 h 671513"/>
              <a:gd name="connsiteX18" fmla="*/ 123825 w 1200150"/>
              <a:gd name="connsiteY18" fmla="*/ 633413 h 671513"/>
              <a:gd name="connsiteX19" fmla="*/ 147637 w 1200150"/>
              <a:gd name="connsiteY19" fmla="*/ 642938 h 671513"/>
              <a:gd name="connsiteX20" fmla="*/ 171450 w 1200150"/>
              <a:gd name="connsiteY20" fmla="*/ 647700 h 671513"/>
              <a:gd name="connsiteX21" fmla="*/ 280987 w 1200150"/>
              <a:gd name="connsiteY21" fmla="*/ 661988 h 671513"/>
              <a:gd name="connsiteX22" fmla="*/ 328612 w 1200150"/>
              <a:gd name="connsiteY22" fmla="*/ 666750 h 671513"/>
              <a:gd name="connsiteX23" fmla="*/ 342900 w 1200150"/>
              <a:gd name="connsiteY23" fmla="*/ 671513 h 671513"/>
              <a:gd name="connsiteX24" fmla="*/ 409575 w 1200150"/>
              <a:gd name="connsiteY24" fmla="*/ 666750 h 671513"/>
              <a:gd name="connsiteX25" fmla="*/ 423862 w 1200150"/>
              <a:gd name="connsiteY25" fmla="*/ 661988 h 671513"/>
              <a:gd name="connsiteX26" fmla="*/ 457200 w 1200150"/>
              <a:gd name="connsiteY26" fmla="*/ 652463 h 671513"/>
              <a:gd name="connsiteX27" fmla="*/ 471487 w 1200150"/>
              <a:gd name="connsiteY27" fmla="*/ 642938 h 671513"/>
              <a:gd name="connsiteX28" fmla="*/ 538162 w 1200150"/>
              <a:gd name="connsiteY28" fmla="*/ 628650 h 671513"/>
              <a:gd name="connsiteX29" fmla="*/ 852487 w 1200150"/>
              <a:gd name="connsiteY29" fmla="*/ 623888 h 671513"/>
              <a:gd name="connsiteX30" fmla="*/ 881062 w 1200150"/>
              <a:gd name="connsiteY30" fmla="*/ 614363 h 671513"/>
              <a:gd name="connsiteX31" fmla="*/ 909637 w 1200150"/>
              <a:gd name="connsiteY31" fmla="*/ 595313 h 671513"/>
              <a:gd name="connsiteX32" fmla="*/ 966787 w 1200150"/>
              <a:gd name="connsiteY32" fmla="*/ 576263 h 671513"/>
              <a:gd name="connsiteX33" fmla="*/ 981075 w 1200150"/>
              <a:gd name="connsiteY33" fmla="*/ 571500 h 671513"/>
              <a:gd name="connsiteX34" fmla="*/ 1023937 w 1200150"/>
              <a:gd name="connsiteY34" fmla="*/ 547688 h 671513"/>
              <a:gd name="connsiteX35" fmla="*/ 1038225 w 1200150"/>
              <a:gd name="connsiteY35" fmla="*/ 533400 h 671513"/>
              <a:gd name="connsiteX36" fmla="*/ 1081087 w 1200150"/>
              <a:gd name="connsiteY36" fmla="*/ 490538 h 671513"/>
              <a:gd name="connsiteX37" fmla="*/ 1095375 w 1200150"/>
              <a:gd name="connsiteY37" fmla="*/ 461963 h 671513"/>
              <a:gd name="connsiteX38" fmla="*/ 1143000 w 1200150"/>
              <a:gd name="connsiteY38" fmla="*/ 414338 h 671513"/>
              <a:gd name="connsiteX39" fmla="*/ 1171575 w 1200150"/>
              <a:gd name="connsiteY39" fmla="*/ 376238 h 671513"/>
              <a:gd name="connsiteX40" fmla="*/ 1190625 w 1200150"/>
              <a:gd name="connsiteY40" fmla="*/ 333375 h 671513"/>
              <a:gd name="connsiteX41" fmla="*/ 1200150 w 1200150"/>
              <a:gd name="connsiteY41" fmla="*/ 304800 h 671513"/>
              <a:gd name="connsiteX42" fmla="*/ 1195387 w 1200150"/>
              <a:gd name="connsiteY42" fmla="*/ 261938 h 671513"/>
              <a:gd name="connsiteX43" fmla="*/ 1157287 w 1200150"/>
              <a:gd name="connsiteY43" fmla="*/ 238125 h 671513"/>
              <a:gd name="connsiteX44" fmla="*/ 1100137 w 1200150"/>
              <a:gd name="connsiteY44" fmla="*/ 209550 h 671513"/>
              <a:gd name="connsiteX45" fmla="*/ 1052512 w 1200150"/>
              <a:gd name="connsiteY45" fmla="*/ 200025 h 671513"/>
              <a:gd name="connsiteX46" fmla="*/ 1009650 w 1200150"/>
              <a:gd name="connsiteY46" fmla="*/ 185738 h 671513"/>
              <a:gd name="connsiteX47" fmla="*/ 966787 w 1200150"/>
              <a:gd name="connsiteY47" fmla="*/ 166688 h 671513"/>
              <a:gd name="connsiteX48" fmla="*/ 938212 w 1200150"/>
              <a:gd name="connsiteY48" fmla="*/ 152400 h 671513"/>
              <a:gd name="connsiteX49" fmla="*/ 909637 w 1200150"/>
              <a:gd name="connsiteY49" fmla="*/ 138113 h 671513"/>
              <a:gd name="connsiteX50" fmla="*/ 881062 w 1200150"/>
              <a:gd name="connsiteY50" fmla="*/ 123825 h 671513"/>
              <a:gd name="connsiteX51" fmla="*/ 852487 w 1200150"/>
              <a:gd name="connsiteY51" fmla="*/ 104775 h 671513"/>
              <a:gd name="connsiteX52" fmla="*/ 823912 w 1200150"/>
              <a:gd name="connsiteY52" fmla="*/ 90488 h 671513"/>
              <a:gd name="connsiteX53" fmla="*/ 781050 w 1200150"/>
              <a:gd name="connsiteY53" fmla="*/ 71438 h 671513"/>
              <a:gd name="connsiteX54" fmla="*/ 766762 w 1200150"/>
              <a:gd name="connsiteY54" fmla="*/ 66675 h 671513"/>
              <a:gd name="connsiteX55" fmla="*/ 709612 w 1200150"/>
              <a:gd name="connsiteY55" fmla="*/ 42863 h 671513"/>
              <a:gd name="connsiteX56" fmla="*/ 566737 w 1200150"/>
              <a:gd name="connsiteY56" fmla="*/ 42863 h 671513"/>
              <a:gd name="connsiteX57" fmla="*/ 547687 w 1200150"/>
              <a:gd name="connsiteY57" fmla="*/ 47625 h 671513"/>
              <a:gd name="connsiteX58" fmla="*/ 471487 w 1200150"/>
              <a:gd name="connsiteY58" fmla="*/ 42863 h 671513"/>
              <a:gd name="connsiteX59" fmla="*/ 442912 w 1200150"/>
              <a:gd name="connsiteY59" fmla="*/ 33338 h 671513"/>
              <a:gd name="connsiteX60" fmla="*/ 400050 w 1200150"/>
              <a:gd name="connsiteY60" fmla="*/ 14288 h 671513"/>
              <a:gd name="connsiteX61" fmla="*/ 371475 w 1200150"/>
              <a:gd name="connsiteY61" fmla="*/ 4763 h 671513"/>
              <a:gd name="connsiteX62" fmla="*/ 357187 w 1200150"/>
              <a:gd name="connsiteY62" fmla="*/ 0 h 671513"/>
              <a:gd name="connsiteX63" fmla="*/ 214312 w 1200150"/>
              <a:gd name="connsiteY63" fmla="*/ 4763 h 671513"/>
              <a:gd name="connsiteX64" fmla="*/ 176212 w 1200150"/>
              <a:gd name="connsiteY64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38100 w 1200150"/>
              <a:gd name="connsiteY13" fmla="*/ 581025 h 671513"/>
              <a:gd name="connsiteX14" fmla="*/ 76200 w 1200150"/>
              <a:gd name="connsiteY14" fmla="*/ 614363 h 671513"/>
              <a:gd name="connsiteX15" fmla="*/ 90487 w 1200150"/>
              <a:gd name="connsiteY15" fmla="*/ 623888 h 671513"/>
              <a:gd name="connsiteX16" fmla="*/ 104775 w 1200150"/>
              <a:gd name="connsiteY16" fmla="*/ 628650 h 671513"/>
              <a:gd name="connsiteX17" fmla="*/ 123825 w 1200150"/>
              <a:gd name="connsiteY17" fmla="*/ 633413 h 671513"/>
              <a:gd name="connsiteX18" fmla="*/ 147637 w 1200150"/>
              <a:gd name="connsiteY18" fmla="*/ 642938 h 671513"/>
              <a:gd name="connsiteX19" fmla="*/ 171450 w 1200150"/>
              <a:gd name="connsiteY19" fmla="*/ 647700 h 671513"/>
              <a:gd name="connsiteX20" fmla="*/ 280987 w 1200150"/>
              <a:gd name="connsiteY20" fmla="*/ 661988 h 671513"/>
              <a:gd name="connsiteX21" fmla="*/ 328612 w 1200150"/>
              <a:gd name="connsiteY21" fmla="*/ 666750 h 671513"/>
              <a:gd name="connsiteX22" fmla="*/ 342900 w 1200150"/>
              <a:gd name="connsiteY22" fmla="*/ 671513 h 671513"/>
              <a:gd name="connsiteX23" fmla="*/ 409575 w 1200150"/>
              <a:gd name="connsiteY23" fmla="*/ 666750 h 671513"/>
              <a:gd name="connsiteX24" fmla="*/ 423862 w 1200150"/>
              <a:gd name="connsiteY24" fmla="*/ 661988 h 671513"/>
              <a:gd name="connsiteX25" fmla="*/ 457200 w 1200150"/>
              <a:gd name="connsiteY25" fmla="*/ 652463 h 671513"/>
              <a:gd name="connsiteX26" fmla="*/ 471487 w 1200150"/>
              <a:gd name="connsiteY26" fmla="*/ 642938 h 671513"/>
              <a:gd name="connsiteX27" fmla="*/ 538162 w 1200150"/>
              <a:gd name="connsiteY27" fmla="*/ 628650 h 671513"/>
              <a:gd name="connsiteX28" fmla="*/ 852487 w 1200150"/>
              <a:gd name="connsiteY28" fmla="*/ 623888 h 671513"/>
              <a:gd name="connsiteX29" fmla="*/ 881062 w 1200150"/>
              <a:gd name="connsiteY29" fmla="*/ 614363 h 671513"/>
              <a:gd name="connsiteX30" fmla="*/ 909637 w 1200150"/>
              <a:gd name="connsiteY30" fmla="*/ 595313 h 671513"/>
              <a:gd name="connsiteX31" fmla="*/ 966787 w 1200150"/>
              <a:gd name="connsiteY31" fmla="*/ 576263 h 671513"/>
              <a:gd name="connsiteX32" fmla="*/ 981075 w 1200150"/>
              <a:gd name="connsiteY32" fmla="*/ 571500 h 671513"/>
              <a:gd name="connsiteX33" fmla="*/ 1023937 w 1200150"/>
              <a:gd name="connsiteY33" fmla="*/ 547688 h 671513"/>
              <a:gd name="connsiteX34" fmla="*/ 1038225 w 1200150"/>
              <a:gd name="connsiteY34" fmla="*/ 533400 h 671513"/>
              <a:gd name="connsiteX35" fmla="*/ 1081087 w 1200150"/>
              <a:gd name="connsiteY35" fmla="*/ 490538 h 671513"/>
              <a:gd name="connsiteX36" fmla="*/ 1095375 w 1200150"/>
              <a:gd name="connsiteY36" fmla="*/ 461963 h 671513"/>
              <a:gd name="connsiteX37" fmla="*/ 1143000 w 1200150"/>
              <a:gd name="connsiteY37" fmla="*/ 414338 h 671513"/>
              <a:gd name="connsiteX38" fmla="*/ 1171575 w 1200150"/>
              <a:gd name="connsiteY38" fmla="*/ 376238 h 671513"/>
              <a:gd name="connsiteX39" fmla="*/ 1190625 w 1200150"/>
              <a:gd name="connsiteY39" fmla="*/ 333375 h 671513"/>
              <a:gd name="connsiteX40" fmla="*/ 1200150 w 1200150"/>
              <a:gd name="connsiteY40" fmla="*/ 304800 h 671513"/>
              <a:gd name="connsiteX41" fmla="*/ 1195387 w 1200150"/>
              <a:gd name="connsiteY41" fmla="*/ 261938 h 671513"/>
              <a:gd name="connsiteX42" fmla="*/ 1157287 w 1200150"/>
              <a:gd name="connsiteY42" fmla="*/ 238125 h 671513"/>
              <a:gd name="connsiteX43" fmla="*/ 1100137 w 1200150"/>
              <a:gd name="connsiteY43" fmla="*/ 209550 h 671513"/>
              <a:gd name="connsiteX44" fmla="*/ 1052512 w 1200150"/>
              <a:gd name="connsiteY44" fmla="*/ 200025 h 671513"/>
              <a:gd name="connsiteX45" fmla="*/ 1009650 w 1200150"/>
              <a:gd name="connsiteY45" fmla="*/ 185738 h 671513"/>
              <a:gd name="connsiteX46" fmla="*/ 966787 w 1200150"/>
              <a:gd name="connsiteY46" fmla="*/ 166688 h 671513"/>
              <a:gd name="connsiteX47" fmla="*/ 938212 w 1200150"/>
              <a:gd name="connsiteY47" fmla="*/ 152400 h 671513"/>
              <a:gd name="connsiteX48" fmla="*/ 909637 w 1200150"/>
              <a:gd name="connsiteY48" fmla="*/ 138113 h 671513"/>
              <a:gd name="connsiteX49" fmla="*/ 881062 w 1200150"/>
              <a:gd name="connsiteY49" fmla="*/ 123825 h 671513"/>
              <a:gd name="connsiteX50" fmla="*/ 852487 w 1200150"/>
              <a:gd name="connsiteY50" fmla="*/ 104775 h 671513"/>
              <a:gd name="connsiteX51" fmla="*/ 823912 w 1200150"/>
              <a:gd name="connsiteY51" fmla="*/ 90488 h 671513"/>
              <a:gd name="connsiteX52" fmla="*/ 781050 w 1200150"/>
              <a:gd name="connsiteY52" fmla="*/ 71438 h 671513"/>
              <a:gd name="connsiteX53" fmla="*/ 766762 w 1200150"/>
              <a:gd name="connsiteY53" fmla="*/ 66675 h 671513"/>
              <a:gd name="connsiteX54" fmla="*/ 709612 w 1200150"/>
              <a:gd name="connsiteY54" fmla="*/ 42863 h 671513"/>
              <a:gd name="connsiteX55" fmla="*/ 566737 w 1200150"/>
              <a:gd name="connsiteY55" fmla="*/ 42863 h 671513"/>
              <a:gd name="connsiteX56" fmla="*/ 547687 w 1200150"/>
              <a:gd name="connsiteY56" fmla="*/ 47625 h 671513"/>
              <a:gd name="connsiteX57" fmla="*/ 471487 w 1200150"/>
              <a:gd name="connsiteY57" fmla="*/ 42863 h 671513"/>
              <a:gd name="connsiteX58" fmla="*/ 442912 w 1200150"/>
              <a:gd name="connsiteY58" fmla="*/ 33338 h 671513"/>
              <a:gd name="connsiteX59" fmla="*/ 400050 w 1200150"/>
              <a:gd name="connsiteY59" fmla="*/ 14288 h 671513"/>
              <a:gd name="connsiteX60" fmla="*/ 371475 w 1200150"/>
              <a:gd name="connsiteY60" fmla="*/ 4763 h 671513"/>
              <a:gd name="connsiteX61" fmla="*/ 357187 w 1200150"/>
              <a:gd name="connsiteY61" fmla="*/ 0 h 671513"/>
              <a:gd name="connsiteX62" fmla="*/ 214312 w 1200150"/>
              <a:gd name="connsiteY62" fmla="*/ 4763 h 671513"/>
              <a:gd name="connsiteX63" fmla="*/ 176212 w 1200150"/>
              <a:gd name="connsiteY63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76200 w 1200150"/>
              <a:gd name="connsiteY13" fmla="*/ 614363 h 671513"/>
              <a:gd name="connsiteX14" fmla="*/ 90487 w 1200150"/>
              <a:gd name="connsiteY14" fmla="*/ 623888 h 671513"/>
              <a:gd name="connsiteX15" fmla="*/ 104775 w 1200150"/>
              <a:gd name="connsiteY15" fmla="*/ 628650 h 671513"/>
              <a:gd name="connsiteX16" fmla="*/ 123825 w 1200150"/>
              <a:gd name="connsiteY16" fmla="*/ 633413 h 671513"/>
              <a:gd name="connsiteX17" fmla="*/ 147637 w 1200150"/>
              <a:gd name="connsiteY17" fmla="*/ 642938 h 671513"/>
              <a:gd name="connsiteX18" fmla="*/ 171450 w 1200150"/>
              <a:gd name="connsiteY18" fmla="*/ 647700 h 671513"/>
              <a:gd name="connsiteX19" fmla="*/ 280987 w 1200150"/>
              <a:gd name="connsiteY19" fmla="*/ 661988 h 671513"/>
              <a:gd name="connsiteX20" fmla="*/ 328612 w 1200150"/>
              <a:gd name="connsiteY20" fmla="*/ 666750 h 671513"/>
              <a:gd name="connsiteX21" fmla="*/ 342900 w 1200150"/>
              <a:gd name="connsiteY21" fmla="*/ 671513 h 671513"/>
              <a:gd name="connsiteX22" fmla="*/ 409575 w 1200150"/>
              <a:gd name="connsiteY22" fmla="*/ 666750 h 671513"/>
              <a:gd name="connsiteX23" fmla="*/ 423862 w 1200150"/>
              <a:gd name="connsiteY23" fmla="*/ 661988 h 671513"/>
              <a:gd name="connsiteX24" fmla="*/ 457200 w 1200150"/>
              <a:gd name="connsiteY24" fmla="*/ 652463 h 671513"/>
              <a:gd name="connsiteX25" fmla="*/ 471487 w 1200150"/>
              <a:gd name="connsiteY25" fmla="*/ 642938 h 671513"/>
              <a:gd name="connsiteX26" fmla="*/ 538162 w 1200150"/>
              <a:gd name="connsiteY26" fmla="*/ 628650 h 671513"/>
              <a:gd name="connsiteX27" fmla="*/ 852487 w 1200150"/>
              <a:gd name="connsiteY27" fmla="*/ 623888 h 671513"/>
              <a:gd name="connsiteX28" fmla="*/ 881062 w 1200150"/>
              <a:gd name="connsiteY28" fmla="*/ 614363 h 671513"/>
              <a:gd name="connsiteX29" fmla="*/ 909637 w 1200150"/>
              <a:gd name="connsiteY29" fmla="*/ 595313 h 671513"/>
              <a:gd name="connsiteX30" fmla="*/ 966787 w 1200150"/>
              <a:gd name="connsiteY30" fmla="*/ 576263 h 671513"/>
              <a:gd name="connsiteX31" fmla="*/ 981075 w 1200150"/>
              <a:gd name="connsiteY31" fmla="*/ 571500 h 671513"/>
              <a:gd name="connsiteX32" fmla="*/ 1023937 w 1200150"/>
              <a:gd name="connsiteY32" fmla="*/ 547688 h 671513"/>
              <a:gd name="connsiteX33" fmla="*/ 1038225 w 1200150"/>
              <a:gd name="connsiteY33" fmla="*/ 533400 h 671513"/>
              <a:gd name="connsiteX34" fmla="*/ 1081087 w 1200150"/>
              <a:gd name="connsiteY34" fmla="*/ 490538 h 671513"/>
              <a:gd name="connsiteX35" fmla="*/ 1095375 w 1200150"/>
              <a:gd name="connsiteY35" fmla="*/ 461963 h 671513"/>
              <a:gd name="connsiteX36" fmla="*/ 1143000 w 1200150"/>
              <a:gd name="connsiteY36" fmla="*/ 414338 h 671513"/>
              <a:gd name="connsiteX37" fmla="*/ 1171575 w 1200150"/>
              <a:gd name="connsiteY37" fmla="*/ 376238 h 671513"/>
              <a:gd name="connsiteX38" fmla="*/ 1190625 w 1200150"/>
              <a:gd name="connsiteY38" fmla="*/ 333375 h 671513"/>
              <a:gd name="connsiteX39" fmla="*/ 1200150 w 1200150"/>
              <a:gd name="connsiteY39" fmla="*/ 304800 h 671513"/>
              <a:gd name="connsiteX40" fmla="*/ 1195387 w 1200150"/>
              <a:gd name="connsiteY40" fmla="*/ 261938 h 671513"/>
              <a:gd name="connsiteX41" fmla="*/ 1157287 w 1200150"/>
              <a:gd name="connsiteY41" fmla="*/ 238125 h 671513"/>
              <a:gd name="connsiteX42" fmla="*/ 1100137 w 1200150"/>
              <a:gd name="connsiteY42" fmla="*/ 209550 h 671513"/>
              <a:gd name="connsiteX43" fmla="*/ 1052512 w 1200150"/>
              <a:gd name="connsiteY43" fmla="*/ 200025 h 671513"/>
              <a:gd name="connsiteX44" fmla="*/ 1009650 w 1200150"/>
              <a:gd name="connsiteY44" fmla="*/ 185738 h 671513"/>
              <a:gd name="connsiteX45" fmla="*/ 966787 w 1200150"/>
              <a:gd name="connsiteY45" fmla="*/ 166688 h 671513"/>
              <a:gd name="connsiteX46" fmla="*/ 938212 w 1200150"/>
              <a:gd name="connsiteY46" fmla="*/ 152400 h 671513"/>
              <a:gd name="connsiteX47" fmla="*/ 909637 w 1200150"/>
              <a:gd name="connsiteY47" fmla="*/ 138113 h 671513"/>
              <a:gd name="connsiteX48" fmla="*/ 881062 w 1200150"/>
              <a:gd name="connsiteY48" fmla="*/ 123825 h 671513"/>
              <a:gd name="connsiteX49" fmla="*/ 852487 w 1200150"/>
              <a:gd name="connsiteY49" fmla="*/ 104775 h 671513"/>
              <a:gd name="connsiteX50" fmla="*/ 823912 w 1200150"/>
              <a:gd name="connsiteY50" fmla="*/ 90488 h 671513"/>
              <a:gd name="connsiteX51" fmla="*/ 781050 w 1200150"/>
              <a:gd name="connsiteY51" fmla="*/ 71438 h 671513"/>
              <a:gd name="connsiteX52" fmla="*/ 766762 w 1200150"/>
              <a:gd name="connsiteY52" fmla="*/ 66675 h 671513"/>
              <a:gd name="connsiteX53" fmla="*/ 709612 w 1200150"/>
              <a:gd name="connsiteY53" fmla="*/ 42863 h 671513"/>
              <a:gd name="connsiteX54" fmla="*/ 566737 w 1200150"/>
              <a:gd name="connsiteY54" fmla="*/ 42863 h 671513"/>
              <a:gd name="connsiteX55" fmla="*/ 547687 w 1200150"/>
              <a:gd name="connsiteY55" fmla="*/ 47625 h 671513"/>
              <a:gd name="connsiteX56" fmla="*/ 471487 w 1200150"/>
              <a:gd name="connsiteY56" fmla="*/ 42863 h 671513"/>
              <a:gd name="connsiteX57" fmla="*/ 442912 w 1200150"/>
              <a:gd name="connsiteY57" fmla="*/ 33338 h 671513"/>
              <a:gd name="connsiteX58" fmla="*/ 400050 w 1200150"/>
              <a:gd name="connsiteY58" fmla="*/ 14288 h 671513"/>
              <a:gd name="connsiteX59" fmla="*/ 371475 w 1200150"/>
              <a:gd name="connsiteY59" fmla="*/ 4763 h 671513"/>
              <a:gd name="connsiteX60" fmla="*/ 357187 w 1200150"/>
              <a:gd name="connsiteY60" fmla="*/ 0 h 671513"/>
              <a:gd name="connsiteX61" fmla="*/ 214312 w 1200150"/>
              <a:gd name="connsiteY61" fmla="*/ 4763 h 671513"/>
              <a:gd name="connsiteX62" fmla="*/ 176212 w 1200150"/>
              <a:gd name="connsiteY62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76200 w 1200150"/>
              <a:gd name="connsiteY13" fmla="*/ 614363 h 671513"/>
              <a:gd name="connsiteX14" fmla="*/ 90487 w 1200150"/>
              <a:gd name="connsiteY14" fmla="*/ 623888 h 671513"/>
              <a:gd name="connsiteX15" fmla="*/ 104775 w 1200150"/>
              <a:gd name="connsiteY15" fmla="*/ 628650 h 671513"/>
              <a:gd name="connsiteX16" fmla="*/ 147637 w 1200150"/>
              <a:gd name="connsiteY16" fmla="*/ 642938 h 671513"/>
              <a:gd name="connsiteX17" fmla="*/ 171450 w 1200150"/>
              <a:gd name="connsiteY17" fmla="*/ 647700 h 671513"/>
              <a:gd name="connsiteX18" fmla="*/ 280987 w 1200150"/>
              <a:gd name="connsiteY18" fmla="*/ 661988 h 671513"/>
              <a:gd name="connsiteX19" fmla="*/ 328612 w 1200150"/>
              <a:gd name="connsiteY19" fmla="*/ 666750 h 671513"/>
              <a:gd name="connsiteX20" fmla="*/ 342900 w 1200150"/>
              <a:gd name="connsiteY20" fmla="*/ 671513 h 671513"/>
              <a:gd name="connsiteX21" fmla="*/ 409575 w 1200150"/>
              <a:gd name="connsiteY21" fmla="*/ 666750 h 671513"/>
              <a:gd name="connsiteX22" fmla="*/ 423862 w 1200150"/>
              <a:gd name="connsiteY22" fmla="*/ 661988 h 671513"/>
              <a:gd name="connsiteX23" fmla="*/ 457200 w 1200150"/>
              <a:gd name="connsiteY23" fmla="*/ 652463 h 671513"/>
              <a:gd name="connsiteX24" fmla="*/ 471487 w 1200150"/>
              <a:gd name="connsiteY24" fmla="*/ 642938 h 671513"/>
              <a:gd name="connsiteX25" fmla="*/ 538162 w 1200150"/>
              <a:gd name="connsiteY25" fmla="*/ 628650 h 671513"/>
              <a:gd name="connsiteX26" fmla="*/ 852487 w 1200150"/>
              <a:gd name="connsiteY26" fmla="*/ 623888 h 671513"/>
              <a:gd name="connsiteX27" fmla="*/ 881062 w 1200150"/>
              <a:gd name="connsiteY27" fmla="*/ 614363 h 671513"/>
              <a:gd name="connsiteX28" fmla="*/ 909637 w 1200150"/>
              <a:gd name="connsiteY28" fmla="*/ 595313 h 671513"/>
              <a:gd name="connsiteX29" fmla="*/ 966787 w 1200150"/>
              <a:gd name="connsiteY29" fmla="*/ 576263 h 671513"/>
              <a:gd name="connsiteX30" fmla="*/ 981075 w 1200150"/>
              <a:gd name="connsiteY30" fmla="*/ 571500 h 671513"/>
              <a:gd name="connsiteX31" fmla="*/ 1023937 w 1200150"/>
              <a:gd name="connsiteY31" fmla="*/ 547688 h 671513"/>
              <a:gd name="connsiteX32" fmla="*/ 1038225 w 1200150"/>
              <a:gd name="connsiteY32" fmla="*/ 533400 h 671513"/>
              <a:gd name="connsiteX33" fmla="*/ 1081087 w 1200150"/>
              <a:gd name="connsiteY33" fmla="*/ 490538 h 671513"/>
              <a:gd name="connsiteX34" fmla="*/ 1095375 w 1200150"/>
              <a:gd name="connsiteY34" fmla="*/ 461963 h 671513"/>
              <a:gd name="connsiteX35" fmla="*/ 1143000 w 1200150"/>
              <a:gd name="connsiteY35" fmla="*/ 414338 h 671513"/>
              <a:gd name="connsiteX36" fmla="*/ 1171575 w 1200150"/>
              <a:gd name="connsiteY36" fmla="*/ 376238 h 671513"/>
              <a:gd name="connsiteX37" fmla="*/ 1190625 w 1200150"/>
              <a:gd name="connsiteY37" fmla="*/ 333375 h 671513"/>
              <a:gd name="connsiteX38" fmla="*/ 1200150 w 1200150"/>
              <a:gd name="connsiteY38" fmla="*/ 304800 h 671513"/>
              <a:gd name="connsiteX39" fmla="*/ 1195387 w 1200150"/>
              <a:gd name="connsiteY39" fmla="*/ 261938 h 671513"/>
              <a:gd name="connsiteX40" fmla="*/ 1157287 w 1200150"/>
              <a:gd name="connsiteY40" fmla="*/ 238125 h 671513"/>
              <a:gd name="connsiteX41" fmla="*/ 1100137 w 1200150"/>
              <a:gd name="connsiteY41" fmla="*/ 209550 h 671513"/>
              <a:gd name="connsiteX42" fmla="*/ 1052512 w 1200150"/>
              <a:gd name="connsiteY42" fmla="*/ 200025 h 671513"/>
              <a:gd name="connsiteX43" fmla="*/ 1009650 w 1200150"/>
              <a:gd name="connsiteY43" fmla="*/ 185738 h 671513"/>
              <a:gd name="connsiteX44" fmla="*/ 966787 w 1200150"/>
              <a:gd name="connsiteY44" fmla="*/ 166688 h 671513"/>
              <a:gd name="connsiteX45" fmla="*/ 938212 w 1200150"/>
              <a:gd name="connsiteY45" fmla="*/ 152400 h 671513"/>
              <a:gd name="connsiteX46" fmla="*/ 909637 w 1200150"/>
              <a:gd name="connsiteY46" fmla="*/ 138113 h 671513"/>
              <a:gd name="connsiteX47" fmla="*/ 881062 w 1200150"/>
              <a:gd name="connsiteY47" fmla="*/ 123825 h 671513"/>
              <a:gd name="connsiteX48" fmla="*/ 852487 w 1200150"/>
              <a:gd name="connsiteY48" fmla="*/ 104775 h 671513"/>
              <a:gd name="connsiteX49" fmla="*/ 823912 w 1200150"/>
              <a:gd name="connsiteY49" fmla="*/ 90488 h 671513"/>
              <a:gd name="connsiteX50" fmla="*/ 781050 w 1200150"/>
              <a:gd name="connsiteY50" fmla="*/ 71438 h 671513"/>
              <a:gd name="connsiteX51" fmla="*/ 766762 w 1200150"/>
              <a:gd name="connsiteY51" fmla="*/ 66675 h 671513"/>
              <a:gd name="connsiteX52" fmla="*/ 709612 w 1200150"/>
              <a:gd name="connsiteY52" fmla="*/ 42863 h 671513"/>
              <a:gd name="connsiteX53" fmla="*/ 566737 w 1200150"/>
              <a:gd name="connsiteY53" fmla="*/ 42863 h 671513"/>
              <a:gd name="connsiteX54" fmla="*/ 547687 w 1200150"/>
              <a:gd name="connsiteY54" fmla="*/ 47625 h 671513"/>
              <a:gd name="connsiteX55" fmla="*/ 471487 w 1200150"/>
              <a:gd name="connsiteY55" fmla="*/ 42863 h 671513"/>
              <a:gd name="connsiteX56" fmla="*/ 442912 w 1200150"/>
              <a:gd name="connsiteY56" fmla="*/ 33338 h 671513"/>
              <a:gd name="connsiteX57" fmla="*/ 400050 w 1200150"/>
              <a:gd name="connsiteY57" fmla="*/ 14288 h 671513"/>
              <a:gd name="connsiteX58" fmla="*/ 371475 w 1200150"/>
              <a:gd name="connsiteY58" fmla="*/ 4763 h 671513"/>
              <a:gd name="connsiteX59" fmla="*/ 357187 w 1200150"/>
              <a:gd name="connsiteY59" fmla="*/ 0 h 671513"/>
              <a:gd name="connsiteX60" fmla="*/ 214312 w 1200150"/>
              <a:gd name="connsiteY60" fmla="*/ 4763 h 671513"/>
              <a:gd name="connsiteX61" fmla="*/ 176212 w 1200150"/>
              <a:gd name="connsiteY61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76200 w 1200150"/>
              <a:gd name="connsiteY13" fmla="*/ 614363 h 671513"/>
              <a:gd name="connsiteX14" fmla="*/ 90487 w 1200150"/>
              <a:gd name="connsiteY14" fmla="*/ 623888 h 671513"/>
              <a:gd name="connsiteX15" fmla="*/ 147637 w 1200150"/>
              <a:gd name="connsiteY15" fmla="*/ 642938 h 671513"/>
              <a:gd name="connsiteX16" fmla="*/ 171450 w 1200150"/>
              <a:gd name="connsiteY16" fmla="*/ 647700 h 671513"/>
              <a:gd name="connsiteX17" fmla="*/ 280987 w 1200150"/>
              <a:gd name="connsiteY17" fmla="*/ 661988 h 671513"/>
              <a:gd name="connsiteX18" fmla="*/ 328612 w 1200150"/>
              <a:gd name="connsiteY18" fmla="*/ 666750 h 671513"/>
              <a:gd name="connsiteX19" fmla="*/ 342900 w 1200150"/>
              <a:gd name="connsiteY19" fmla="*/ 671513 h 671513"/>
              <a:gd name="connsiteX20" fmla="*/ 409575 w 1200150"/>
              <a:gd name="connsiteY20" fmla="*/ 666750 h 671513"/>
              <a:gd name="connsiteX21" fmla="*/ 423862 w 1200150"/>
              <a:gd name="connsiteY21" fmla="*/ 661988 h 671513"/>
              <a:gd name="connsiteX22" fmla="*/ 457200 w 1200150"/>
              <a:gd name="connsiteY22" fmla="*/ 652463 h 671513"/>
              <a:gd name="connsiteX23" fmla="*/ 471487 w 1200150"/>
              <a:gd name="connsiteY23" fmla="*/ 642938 h 671513"/>
              <a:gd name="connsiteX24" fmla="*/ 538162 w 1200150"/>
              <a:gd name="connsiteY24" fmla="*/ 628650 h 671513"/>
              <a:gd name="connsiteX25" fmla="*/ 852487 w 1200150"/>
              <a:gd name="connsiteY25" fmla="*/ 623888 h 671513"/>
              <a:gd name="connsiteX26" fmla="*/ 881062 w 1200150"/>
              <a:gd name="connsiteY26" fmla="*/ 614363 h 671513"/>
              <a:gd name="connsiteX27" fmla="*/ 909637 w 1200150"/>
              <a:gd name="connsiteY27" fmla="*/ 595313 h 671513"/>
              <a:gd name="connsiteX28" fmla="*/ 966787 w 1200150"/>
              <a:gd name="connsiteY28" fmla="*/ 576263 h 671513"/>
              <a:gd name="connsiteX29" fmla="*/ 981075 w 1200150"/>
              <a:gd name="connsiteY29" fmla="*/ 571500 h 671513"/>
              <a:gd name="connsiteX30" fmla="*/ 1023937 w 1200150"/>
              <a:gd name="connsiteY30" fmla="*/ 547688 h 671513"/>
              <a:gd name="connsiteX31" fmla="*/ 1038225 w 1200150"/>
              <a:gd name="connsiteY31" fmla="*/ 533400 h 671513"/>
              <a:gd name="connsiteX32" fmla="*/ 1081087 w 1200150"/>
              <a:gd name="connsiteY32" fmla="*/ 490538 h 671513"/>
              <a:gd name="connsiteX33" fmla="*/ 1095375 w 1200150"/>
              <a:gd name="connsiteY33" fmla="*/ 461963 h 671513"/>
              <a:gd name="connsiteX34" fmla="*/ 1143000 w 1200150"/>
              <a:gd name="connsiteY34" fmla="*/ 414338 h 671513"/>
              <a:gd name="connsiteX35" fmla="*/ 1171575 w 1200150"/>
              <a:gd name="connsiteY35" fmla="*/ 376238 h 671513"/>
              <a:gd name="connsiteX36" fmla="*/ 1190625 w 1200150"/>
              <a:gd name="connsiteY36" fmla="*/ 333375 h 671513"/>
              <a:gd name="connsiteX37" fmla="*/ 1200150 w 1200150"/>
              <a:gd name="connsiteY37" fmla="*/ 304800 h 671513"/>
              <a:gd name="connsiteX38" fmla="*/ 1195387 w 1200150"/>
              <a:gd name="connsiteY38" fmla="*/ 261938 h 671513"/>
              <a:gd name="connsiteX39" fmla="*/ 1157287 w 1200150"/>
              <a:gd name="connsiteY39" fmla="*/ 238125 h 671513"/>
              <a:gd name="connsiteX40" fmla="*/ 1100137 w 1200150"/>
              <a:gd name="connsiteY40" fmla="*/ 209550 h 671513"/>
              <a:gd name="connsiteX41" fmla="*/ 1052512 w 1200150"/>
              <a:gd name="connsiteY41" fmla="*/ 200025 h 671513"/>
              <a:gd name="connsiteX42" fmla="*/ 1009650 w 1200150"/>
              <a:gd name="connsiteY42" fmla="*/ 185738 h 671513"/>
              <a:gd name="connsiteX43" fmla="*/ 966787 w 1200150"/>
              <a:gd name="connsiteY43" fmla="*/ 166688 h 671513"/>
              <a:gd name="connsiteX44" fmla="*/ 938212 w 1200150"/>
              <a:gd name="connsiteY44" fmla="*/ 152400 h 671513"/>
              <a:gd name="connsiteX45" fmla="*/ 909637 w 1200150"/>
              <a:gd name="connsiteY45" fmla="*/ 138113 h 671513"/>
              <a:gd name="connsiteX46" fmla="*/ 881062 w 1200150"/>
              <a:gd name="connsiteY46" fmla="*/ 123825 h 671513"/>
              <a:gd name="connsiteX47" fmla="*/ 852487 w 1200150"/>
              <a:gd name="connsiteY47" fmla="*/ 104775 h 671513"/>
              <a:gd name="connsiteX48" fmla="*/ 823912 w 1200150"/>
              <a:gd name="connsiteY48" fmla="*/ 90488 h 671513"/>
              <a:gd name="connsiteX49" fmla="*/ 781050 w 1200150"/>
              <a:gd name="connsiteY49" fmla="*/ 71438 h 671513"/>
              <a:gd name="connsiteX50" fmla="*/ 766762 w 1200150"/>
              <a:gd name="connsiteY50" fmla="*/ 66675 h 671513"/>
              <a:gd name="connsiteX51" fmla="*/ 709612 w 1200150"/>
              <a:gd name="connsiteY51" fmla="*/ 42863 h 671513"/>
              <a:gd name="connsiteX52" fmla="*/ 566737 w 1200150"/>
              <a:gd name="connsiteY52" fmla="*/ 42863 h 671513"/>
              <a:gd name="connsiteX53" fmla="*/ 547687 w 1200150"/>
              <a:gd name="connsiteY53" fmla="*/ 47625 h 671513"/>
              <a:gd name="connsiteX54" fmla="*/ 471487 w 1200150"/>
              <a:gd name="connsiteY54" fmla="*/ 42863 h 671513"/>
              <a:gd name="connsiteX55" fmla="*/ 442912 w 1200150"/>
              <a:gd name="connsiteY55" fmla="*/ 33338 h 671513"/>
              <a:gd name="connsiteX56" fmla="*/ 400050 w 1200150"/>
              <a:gd name="connsiteY56" fmla="*/ 14288 h 671513"/>
              <a:gd name="connsiteX57" fmla="*/ 371475 w 1200150"/>
              <a:gd name="connsiteY57" fmla="*/ 4763 h 671513"/>
              <a:gd name="connsiteX58" fmla="*/ 357187 w 1200150"/>
              <a:gd name="connsiteY58" fmla="*/ 0 h 671513"/>
              <a:gd name="connsiteX59" fmla="*/ 214312 w 1200150"/>
              <a:gd name="connsiteY59" fmla="*/ 4763 h 671513"/>
              <a:gd name="connsiteX60" fmla="*/ 176212 w 1200150"/>
              <a:gd name="connsiteY60" fmla="*/ 47625 h 671513"/>
              <a:gd name="connsiteX0" fmla="*/ 176212 w 1200150"/>
              <a:gd name="connsiteY0" fmla="*/ 47625 h 671513"/>
              <a:gd name="connsiteX1" fmla="*/ 150019 w 1200150"/>
              <a:gd name="connsiteY1" fmla="*/ 76200 h 671513"/>
              <a:gd name="connsiteX2" fmla="*/ 133350 w 1200150"/>
              <a:gd name="connsiteY2" fmla="*/ 114300 h 671513"/>
              <a:gd name="connsiteX3" fmla="*/ 104775 w 1200150"/>
              <a:gd name="connsiteY3" fmla="*/ 157163 h 671513"/>
              <a:gd name="connsiteX4" fmla="*/ 80962 w 1200150"/>
              <a:gd name="connsiteY4" fmla="*/ 200025 h 671513"/>
              <a:gd name="connsiteX5" fmla="*/ 71437 w 1200150"/>
              <a:gd name="connsiteY5" fmla="*/ 214313 h 671513"/>
              <a:gd name="connsiteX6" fmla="*/ 57150 w 1200150"/>
              <a:gd name="connsiteY6" fmla="*/ 242888 h 671513"/>
              <a:gd name="connsiteX7" fmla="*/ 42862 w 1200150"/>
              <a:gd name="connsiteY7" fmla="*/ 271463 h 671513"/>
              <a:gd name="connsiteX8" fmla="*/ 28575 w 1200150"/>
              <a:gd name="connsiteY8" fmla="*/ 300038 h 671513"/>
              <a:gd name="connsiteX9" fmla="*/ 19050 w 1200150"/>
              <a:gd name="connsiteY9" fmla="*/ 328613 h 671513"/>
              <a:gd name="connsiteX10" fmla="*/ 0 w 1200150"/>
              <a:gd name="connsiteY10" fmla="*/ 385763 h 671513"/>
              <a:gd name="connsiteX11" fmla="*/ 4762 w 1200150"/>
              <a:gd name="connsiteY11" fmla="*/ 523875 h 671513"/>
              <a:gd name="connsiteX12" fmla="*/ 28575 w 1200150"/>
              <a:gd name="connsiteY12" fmla="*/ 566738 h 671513"/>
              <a:gd name="connsiteX13" fmla="*/ 76200 w 1200150"/>
              <a:gd name="connsiteY13" fmla="*/ 614363 h 671513"/>
              <a:gd name="connsiteX14" fmla="*/ 147637 w 1200150"/>
              <a:gd name="connsiteY14" fmla="*/ 642938 h 671513"/>
              <a:gd name="connsiteX15" fmla="*/ 171450 w 1200150"/>
              <a:gd name="connsiteY15" fmla="*/ 647700 h 671513"/>
              <a:gd name="connsiteX16" fmla="*/ 280987 w 1200150"/>
              <a:gd name="connsiteY16" fmla="*/ 661988 h 671513"/>
              <a:gd name="connsiteX17" fmla="*/ 328612 w 1200150"/>
              <a:gd name="connsiteY17" fmla="*/ 666750 h 671513"/>
              <a:gd name="connsiteX18" fmla="*/ 342900 w 1200150"/>
              <a:gd name="connsiteY18" fmla="*/ 671513 h 671513"/>
              <a:gd name="connsiteX19" fmla="*/ 409575 w 1200150"/>
              <a:gd name="connsiteY19" fmla="*/ 666750 h 671513"/>
              <a:gd name="connsiteX20" fmla="*/ 423862 w 1200150"/>
              <a:gd name="connsiteY20" fmla="*/ 661988 h 671513"/>
              <a:gd name="connsiteX21" fmla="*/ 457200 w 1200150"/>
              <a:gd name="connsiteY21" fmla="*/ 652463 h 671513"/>
              <a:gd name="connsiteX22" fmla="*/ 471487 w 1200150"/>
              <a:gd name="connsiteY22" fmla="*/ 642938 h 671513"/>
              <a:gd name="connsiteX23" fmla="*/ 538162 w 1200150"/>
              <a:gd name="connsiteY23" fmla="*/ 628650 h 671513"/>
              <a:gd name="connsiteX24" fmla="*/ 852487 w 1200150"/>
              <a:gd name="connsiteY24" fmla="*/ 623888 h 671513"/>
              <a:gd name="connsiteX25" fmla="*/ 881062 w 1200150"/>
              <a:gd name="connsiteY25" fmla="*/ 614363 h 671513"/>
              <a:gd name="connsiteX26" fmla="*/ 909637 w 1200150"/>
              <a:gd name="connsiteY26" fmla="*/ 595313 h 671513"/>
              <a:gd name="connsiteX27" fmla="*/ 966787 w 1200150"/>
              <a:gd name="connsiteY27" fmla="*/ 576263 h 671513"/>
              <a:gd name="connsiteX28" fmla="*/ 981075 w 1200150"/>
              <a:gd name="connsiteY28" fmla="*/ 571500 h 671513"/>
              <a:gd name="connsiteX29" fmla="*/ 1023937 w 1200150"/>
              <a:gd name="connsiteY29" fmla="*/ 547688 h 671513"/>
              <a:gd name="connsiteX30" fmla="*/ 1038225 w 1200150"/>
              <a:gd name="connsiteY30" fmla="*/ 533400 h 671513"/>
              <a:gd name="connsiteX31" fmla="*/ 1081087 w 1200150"/>
              <a:gd name="connsiteY31" fmla="*/ 490538 h 671513"/>
              <a:gd name="connsiteX32" fmla="*/ 1095375 w 1200150"/>
              <a:gd name="connsiteY32" fmla="*/ 461963 h 671513"/>
              <a:gd name="connsiteX33" fmla="*/ 1143000 w 1200150"/>
              <a:gd name="connsiteY33" fmla="*/ 414338 h 671513"/>
              <a:gd name="connsiteX34" fmla="*/ 1171575 w 1200150"/>
              <a:gd name="connsiteY34" fmla="*/ 376238 h 671513"/>
              <a:gd name="connsiteX35" fmla="*/ 1190625 w 1200150"/>
              <a:gd name="connsiteY35" fmla="*/ 333375 h 671513"/>
              <a:gd name="connsiteX36" fmla="*/ 1200150 w 1200150"/>
              <a:gd name="connsiteY36" fmla="*/ 304800 h 671513"/>
              <a:gd name="connsiteX37" fmla="*/ 1195387 w 1200150"/>
              <a:gd name="connsiteY37" fmla="*/ 261938 h 671513"/>
              <a:gd name="connsiteX38" fmla="*/ 1157287 w 1200150"/>
              <a:gd name="connsiteY38" fmla="*/ 238125 h 671513"/>
              <a:gd name="connsiteX39" fmla="*/ 1100137 w 1200150"/>
              <a:gd name="connsiteY39" fmla="*/ 209550 h 671513"/>
              <a:gd name="connsiteX40" fmla="*/ 1052512 w 1200150"/>
              <a:gd name="connsiteY40" fmla="*/ 200025 h 671513"/>
              <a:gd name="connsiteX41" fmla="*/ 1009650 w 1200150"/>
              <a:gd name="connsiteY41" fmla="*/ 185738 h 671513"/>
              <a:gd name="connsiteX42" fmla="*/ 966787 w 1200150"/>
              <a:gd name="connsiteY42" fmla="*/ 166688 h 671513"/>
              <a:gd name="connsiteX43" fmla="*/ 938212 w 1200150"/>
              <a:gd name="connsiteY43" fmla="*/ 152400 h 671513"/>
              <a:gd name="connsiteX44" fmla="*/ 909637 w 1200150"/>
              <a:gd name="connsiteY44" fmla="*/ 138113 h 671513"/>
              <a:gd name="connsiteX45" fmla="*/ 881062 w 1200150"/>
              <a:gd name="connsiteY45" fmla="*/ 123825 h 671513"/>
              <a:gd name="connsiteX46" fmla="*/ 852487 w 1200150"/>
              <a:gd name="connsiteY46" fmla="*/ 104775 h 671513"/>
              <a:gd name="connsiteX47" fmla="*/ 823912 w 1200150"/>
              <a:gd name="connsiteY47" fmla="*/ 90488 h 671513"/>
              <a:gd name="connsiteX48" fmla="*/ 781050 w 1200150"/>
              <a:gd name="connsiteY48" fmla="*/ 71438 h 671513"/>
              <a:gd name="connsiteX49" fmla="*/ 766762 w 1200150"/>
              <a:gd name="connsiteY49" fmla="*/ 66675 h 671513"/>
              <a:gd name="connsiteX50" fmla="*/ 709612 w 1200150"/>
              <a:gd name="connsiteY50" fmla="*/ 42863 h 671513"/>
              <a:gd name="connsiteX51" fmla="*/ 566737 w 1200150"/>
              <a:gd name="connsiteY51" fmla="*/ 42863 h 671513"/>
              <a:gd name="connsiteX52" fmla="*/ 547687 w 1200150"/>
              <a:gd name="connsiteY52" fmla="*/ 47625 h 671513"/>
              <a:gd name="connsiteX53" fmla="*/ 471487 w 1200150"/>
              <a:gd name="connsiteY53" fmla="*/ 42863 h 671513"/>
              <a:gd name="connsiteX54" fmla="*/ 442912 w 1200150"/>
              <a:gd name="connsiteY54" fmla="*/ 33338 h 671513"/>
              <a:gd name="connsiteX55" fmla="*/ 400050 w 1200150"/>
              <a:gd name="connsiteY55" fmla="*/ 14288 h 671513"/>
              <a:gd name="connsiteX56" fmla="*/ 371475 w 1200150"/>
              <a:gd name="connsiteY56" fmla="*/ 4763 h 671513"/>
              <a:gd name="connsiteX57" fmla="*/ 357187 w 1200150"/>
              <a:gd name="connsiteY57" fmla="*/ 0 h 671513"/>
              <a:gd name="connsiteX58" fmla="*/ 214312 w 1200150"/>
              <a:gd name="connsiteY58" fmla="*/ 4763 h 671513"/>
              <a:gd name="connsiteX59" fmla="*/ 176212 w 1200150"/>
              <a:gd name="connsiteY59" fmla="*/ 47625 h 671513"/>
              <a:gd name="connsiteX0" fmla="*/ 176212 w 1200150"/>
              <a:gd name="connsiteY0" fmla="*/ 42862 h 666750"/>
              <a:gd name="connsiteX1" fmla="*/ 150019 w 1200150"/>
              <a:gd name="connsiteY1" fmla="*/ 71437 h 666750"/>
              <a:gd name="connsiteX2" fmla="*/ 133350 w 1200150"/>
              <a:gd name="connsiteY2" fmla="*/ 109537 h 666750"/>
              <a:gd name="connsiteX3" fmla="*/ 104775 w 1200150"/>
              <a:gd name="connsiteY3" fmla="*/ 152400 h 666750"/>
              <a:gd name="connsiteX4" fmla="*/ 80962 w 1200150"/>
              <a:gd name="connsiteY4" fmla="*/ 195262 h 666750"/>
              <a:gd name="connsiteX5" fmla="*/ 71437 w 1200150"/>
              <a:gd name="connsiteY5" fmla="*/ 209550 h 666750"/>
              <a:gd name="connsiteX6" fmla="*/ 57150 w 1200150"/>
              <a:gd name="connsiteY6" fmla="*/ 238125 h 666750"/>
              <a:gd name="connsiteX7" fmla="*/ 42862 w 1200150"/>
              <a:gd name="connsiteY7" fmla="*/ 266700 h 666750"/>
              <a:gd name="connsiteX8" fmla="*/ 28575 w 1200150"/>
              <a:gd name="connsiteY8" fmla="*/ 295275 h 666750"/>
              <a:gd name="connsiteX9" fmla="*/ 19050 w 1200150"/>
              <a:gd name="connsiteY9" fmla="*/ 323850 h 666750"/>
              <a:gd name="connsiteX10" fmla="*/ 0 w 1200150"/>
              <a:gd name="connsiteY10" fmla="*/ 381000 h 666750"/>
              <a:gd name="connsiteX11" fmla="*/ 4762 w 1200150"/>
              <a:gd name="connsiteY11" fmla="*/ 519112 h 666750"/>
              <a:gd name="connsiteX12" fmla="*/ 28575 w 1200150"/>
              <a:gd name="connsiteY12" fmla="*/ 561975 h 666750"/>
              <a:gd name="connsiteX13" fmla="*/ 76200 w 1200150"/>
              <a:gd name="connsiteY13" fmla="*/ 609600 h 666750"/>
              <a:gd name="connsiteX14" fmla="*/ 147637 w 1200150"/>
              <a:gd name="connsiteY14" fmla="*/ 638175 h 666750"/>
              <a:gd name="connsiteX15" fmla="*/ 171450 w 1200150"/>
              <a:gd name="connsiteY15" fmla="*/ 642937 h 666750"/>
              <a:gd name="connsiteX16" fmla="*/ 280987 w 1200150"/>
              <a:gd name="connsiteY16" fmla="*/ 657225 h 666750"/>
              <a:gd name="connsiteX17" fmla="*/ 328612 w 1200150"/>
              <a:gd name="connsiteY17" fmla="*/ 661987 h 666750"/>
              <a:gd name="connsiteX18" fmla="*/ 342900 w 1200150"/>
              <a:gd name="connsiteY18" fmla="*/ 666750 h 666750"/>
              <a:gd name="connsiteX19" fmla="*/ 409575 w 1200150"/>
              <a:gd name="connsiteY19" fmla="*/ 661987 h 666750"/>
              <a:gd name="connsiteX20" fmla="*/ 423862 w 1200150"/>
              <a:gd name="connsiteY20" fmla="*/ 657225 h 666750"/>
              <a:gd name="connsiteX21" fmla="*/ 457200 w 1200150"/>
              <a:gd name="connsiteY21" fmla="*/ 647700 h 666750"/>
              <a:gd name="connsiteX22" fmla="*/ 471487 w 1200150"/>
              <a:gd name="connsiteY22" fmla="*/ 638175 h 666750"/>
              <a:gd name="connsiteX23" fmla="*/ 538162 w 1200150"/>
              <a:gd name="connsiteY23" fmla="*/ 623887 h 666750"/>
              <a:gd name="connsiteX24" fmla="*/ 852487 w 1200150"/>
              <a:gd name="connsiteY24" fmla="*/ 619125 h 666750"/>
              <a:gd name="connsiteX25" fmla="*/ 881062 w 1200150"/>
              <a:gd name="connsiteY25" fmla="*/ 609600 h 666750"/>
              <a:gd name="connsiteX26" fmla="*/ 909637 w 1200150"/>
              <a:gd name="connsiteY26" fmla="*/ 590550 h 666750"/>
              <a:gd name="connsiteX27" fmla="*/ 966787 w 1200150"/>
              <a:gd name="connsiteY27" fmla="*/ 571500 h 666750"/>
              <a:gd name="connsiteX28" fmla="*/ 981075 w 1200150"/>
              <a:gd name="connsiteY28" fmla="*/ 566737 h 666750"/>
              <a:gd name="connsiteX29" fmla="*/ 1023937 w 1200150"/>
              <a:gd name="connsiteY29" fmla="*/ 542925 h 666750"/>
              <a:gd name="connsiteX30" fmla="*/ 1038225 w 1200150"/>
              <a:gd name="connsiteY30" fmla="*/ 528637 h 666750"/>
              <a:gd name="connsiteX31" fmla="*/ 1081087 w 1200150"/>
              <a:gd name="connsiteY31" fmla="*/ 485775 h 666750"/>
              <a:gd name="connsiteX32" fmla="*/ 1095375 w 1200150"/>
              <a:gd name="connsiteY32" fmla="*/ 457200 h 666750"/>
              <a:gd name="connsiteX33" fmla="*/ 1143000 w 1200150"/>
              <a:gd name="connsiteY33" fmla="*/ 409575 h 666750"/>
              <a:gd name="connsiteX34" fmla="*/ 1171575 w 1200150"/>
              <a:gd name="connsiteY34" fmla="*/ 371475 h 666750"/>
              <a:gd name="connsiteX35" fmla="*/ 1190625 w 1200150"/>
              <a:gd name="connsiteY35" fmla="*/ 328612 h 666750"/>
              <a:gd name="connsiteX36" fmla="*/ 1200150 w 1200150"/>
              <a:gd name="connsiteY36" fmla="*/ 300037 h 666750"/>
              <a:gd name="connsiteX37" fmla="*/ 1195387 w 1200150"/>
              <a:gd name="connsiteY37" fmla="*/ 257175 h 666750"/>
              <a:gd name="connsiteX38" fmla="*/ 1157287 w 1200150"/>
              <a:gd name="connsiteY38" fmla="*/ 233362 h 666750"/>
              <a:gd name="connsiteX39" fmla="*/ 1100137 w 1200150"/>
              <a:gd name="connsiteY39" fmla="*/ 204787 h 666750"/>
              <a:gd name="connsiteX40" fmla="*/ 1052512 w 1200150"/>
              <a:gd name="connsiteY40" fmla="*/ 195262 h 666750"/>
              <a:gd name="connsiteX41" fmla="*/ 1009650 w 1200150"/>
              <a:gd name="connsiteY41" fmla="*/ 180975 h 666750"/>
              <a:gd name="connsiteX42" fmla="*/ 966787 w 1200150"/>
              <a:gd name="connsiteY42" fmla="*/ 161925 h 666750"/>
              <a:gd name="connsiteX43" fmla="*/ 938212 w 1200150"/>
              <a:gd name="connsiteY43" fmla="*/ 147637 h 666750"/>
              <a:gd name="connsiteX44" fmla="*/ 909637 w 1200150"/>
              <a:gd name="connsiteY44" fmla="*/ 133350 h 666750"/>
              <a:gd name="connsiteX45" fmla="*/ 881062 w 1200150"/>
              <a:gd name="connsiteY45" fmla="*/ 119062 h 666750"/>
              <a:gd name="connsiteX46" fmla="*/ 852487 w 1200150"/>
              <a:gd name="connsiteY46" fmla="*/ 100012 h 666750"/>
              <a:gd name="connsiteX47" fmla="*/ 823912 w 1200150"/>
              <a:gd name="connsiteY47" fmla="*/ 85725 h 666750"/>
              <a:gd name="connsiteX48" fmla="*/ 781050 w 1200150"/>
              <a:gd name="connsiteY48" fmla="*/ 66675 h 666750"/>
              <a:gd name="connsiteX49" fmla="*/ 766762 w 1200150"/>
              <a:gd name="connsiteY49" fmla="*/ 61912 h 666750"/>
              <a:gd name="connsiteX50" fmla="*/ 709612 w 1200150"/>
              <a:gd name="connsiteY50" fmla="*/ 38100 h 666750"/>
              <a:gd name="connsiteX51" fmla="*/ 566737 w 1200150"/>
              <a:gd name="connsiteY51" fmla="*/ 38100 h 666750"/>
              <a:gd name="connsiteX52" fmla="*/ 547687 w 1200150"/>
              <a:gd name="connsiteY52" fmla="*/ 42862 h 666750"/>
              <a:gd name="connsiteX53" fmla="*/ 471487 w 1200150"/>
              <a:gd name="connsiteY53" fmla="*/ 38100 h 666750"/>
              <a:gd name="connsiteX54" fmla="*/ 442912 w 1200150"/>
              <a:gd name="connsiteY54" fmla="*/ 28575 h 666750"/>
              <a:gd name="connsiteX55" fmla="*/ 400050 w 1200150"/>
              <a:gd name="connsiteY55" fmla="*/ 9525 h 666750"/>
              <a:gd name="connsiteX56" fmla="*/ 371475 w 1200150"/>
              <a:gd name="connsiteY56" fmla="*/ 0 h 666750"/>
              <a:gd name="connsiteX57" fmla="*/ 214312 w 1200150"/>
              <a:gd name="connsiteY57" fmla="*/ 0 h 666750"/>
              <a:gd name="connsiteX58" fmla="*/ 176212 w 1200150"/>
              <a:gd name="connsiteY58" fmla="*/ 42862 h 666750"/>
              <a:gd name="connsiteX0" fmla="*/ 176212 w 1200150"/>
              <a:gd name="connsiteY0" fmla="*/ 42862 h 666750"/>
              <a:gd name="connsiteX1" fmla="*/ 133350 w 1200150"/>
              <a:gd name="connsiteY1" fmla="*/ 109537 h 666750"/>
              <a:gd name="connsiteX2" fmla="*/ 104775 w 1200150"/>
              <a:gd name="connsiteY2" fmla="*/ 152400 h 666750"/>
              <a:gd name="connsiteX3" fmla="*/ 80962 w 1200150"/>
              <a:gd name="connsiteY3" fmla="*/ 195262 h 666750"/>
              <a:gd name="connsiteX4" fmla="*/ 71437 w 1200150"/>
              <a:gd name="connsiteY4" fmla="*/ 209550 h 666750"/>
              <a:gd name="connsiteX5" fmla="*/ 57150 w 1200150"/>
              <a:gd name="connsiteY5" fmla="*/ 238125 h 666750"/>
              <a:gd name="connsiteX6" fmla="*/ 42862 w 1200150"/>
              <a:gd name="connsiteY6" fmla="*/ 266700 h 666750"/>
              <a:gd name="connsiteX7" fmla="*/ 28575 w 1200150"/>
              <a:gd name="connsiteY7" fmla="*/ 295275 h 666750"/>
              <a:gd name="connsiteX8" fmla="*/ 19050 w 1200150"/>
              <a:gd name="connsiteY8" fmla="*/ 323850 h 666750"/>
              <a:gd name="connsiteX9" fmla="*/ 0 w 1200150"/>
              <a:gd name="connsiteY9" fmla="*/ 381000 h 666750"/>
              <a:gd name="connsiteX10" fmla="*/ 4762 w 1200150"/>
              <a:gd name="connsiteY10" fmla="*/ 519112 h 666750"/>
              <a:gd name="connsiteX11" fmla="*/ 28575 w 1200150"/>
              <a:gd name="connsiteY11" fmla="*/ 561975 h 666750"/>
              <a:gd name="connsiteX12" fmla="*/ 76200 w 1200150"/>
              <a:gd name="connsiteY12" fmla="*/ 609600 h 666750"/>
              <a:gd name="connsiteX13" fmla="*/ 147637 w 1200150"/>
              <a:gd name="connsiteY13" fmla="*/ 638175 h 666750"/>
              <a:gd name="connsiteX14" fmla="*/ 171450 w 1200150"/>
              <a:gd name="connsiteY14" fmla="*/ 642937 h 666750"/>
              <a:gd name="connsiteX15" fmla="*/ 280987 w 1200150"/>
              <a:gd name="connsiteY15" fmla="*/ 657225 h 666750"/>
              <a:gd name="connsiteX16" fmla="*/ 328612 w 1200150"/>
              <a:gd name="connsiteY16" fmla="*/ 661987 h 666750"/>
              <a:gd name="connsiteX17" fmla="*/ 342900 w 1200150"/>
              <a:gd name="connsiteY17" fmla="*/ 666750 h 666750"/>
              <a:gd name="connsiteX18" fmla="*/ 409575 w 1200150"/>
              <a:gd name="connsiteY18" fmla="*/ 661987 h 666750"/>
              <a:gd name="connsiteX19" fmla="*/ 423862 w 1200150"/>
              <a:gd name="connsiteY19" fmla="*/ 657225 h 666750"/>
              <a:gd name="connsiteX20" fmla="*/ 457200 w 1200150"/>
              <a:gd name="connsiteY20" fmla="*/ 647700 h 666750"/>
              <a:gd name="connsiteX21" fmla="*/ 471487 w 1200150"/>
              <a:gd name="connsiteY21" fmla="*/ 638175 h 666750"/>
              <a:gd name="connsiteX22" fmla="*/ 538162 w 1200150"/>
              <a:gd name="connsiteY22" fmla="*/ 623887 h 666750"/>
              <a:gd name="connsiteX23" fmla="*/ 852487 w 1200150"/>
              <a:gd name="connsiteY23" fmla="*/ 619125 h 666750"/>
              <a:gd name="connsiteX24" fmla="*/ 881062 w 1200150"/>
              <a:gd name="connsiteY24" fmla="*/ 609600 h 666750"/>
              <a:gd name="connsiteX25" fmla="*/ 909637 w 1200150"/>
              <a:gd name="connsiteY25" fmla="*/ 590550 h 666750"/>
              <a:gd name="connsiteX26" fmla="*/ 966787 w 1200150"/>
              <a:gd name="connsiteY26" fmla="*/ 571500 h 666750"/>
              <a:gd name="connsiteX27" fmla="*/ 981075 w 1200150"/>
              <a:gd name="connsiteY27" fmla="*/ 566737 h 666750"/>
              <a:gd name="connsiteX28" fmla="*/ 1023937 w 1200150"/>
              <a:gd name="connsiteY28" fmla="*/ 542925 h 666750"/>
              <a:gd name="connsiteX29" fmla="*/ 1038225 w 1200150"/>
              <a:gd name="connsiteY29" fmla="*/ 528637 h 666750"/>
              <a:gd name="connsiteX30" fmla="*/ 1081087 w 1200150"/>
              <a:gd name="connsiteY30" fmla="*/ 485775 h 666750"/>
              <a:gd name="connsiteX31" fmla="*/ 1095375 w 1200150"/>
              <a:gd name="connsiteY31" fmla="*/ 457200 h 666750"/>
              <a:gd name="connsiteX32" fmla="*/ 1143000 w 1200150"/>
              <a:gd name="connsiteY32" fmla="*/ 409575 h 666750"/>
              <a:gd name="connsiteX33" fmla="*/ 1171575 w 1200150"/>
              <a:gd name="connsiteY33" fmla="*/ 371475 h 666750"/>
              <a:gd name="connsiteX34" fmla="*/ 1190625 w 1200150"/>
              <a:gd name="connsiteY34" fmla="*/ 328612 h 666750"/>
              <a:gd name="connsiteX35" fmla="*/ 1200150 w 1200150"/>
              <a:gd name="connsiteY35" fmla="*/ 300037 h 666750"/>
              <a:gd name="connsiteX36" fmla="*/ 1195387 w 1200150"/>
              <a:gd name="connsiteY36" fmla="*/ 257175 h 666750"/>
              <a:gd name="connsiteX37" fmla="*/ 1157287 w 1200150"/>
              <a:gd name="connsiteY37" fmla="*/ 233362 h 666750"/>
              <a:gd name="connsiteX38" fmla="*/ 1100137 w 1200150"/>
              <a:gd name="connsiteY38" fmla="*/ 204787 h 666750"/>
              <a:gd name="connsiteX39" fmla="*/ 1052512 w 1200150"/>
              <a:gd name="connsiteY39" fmla="*/ 195262 h 666750"/>
              <a:gd name="connsiteX40" fmla="*/ 1009650 w 1200150"/>
              <a:gd name="connsiteY40" fmla="*/ 180975 h 666750"/>
              <a:gd name="connsiteX41" fmla="*/ 966787 w 1200150"/>
              <a:gd name="connsiteY41" fmla="*/ 161925 h 666750"/>
              <a:gd name="connsiteX42" fmla="*/ 938212 w 1200150"/>
              <a:gd name="connsiteY42" fmla="*/ 147637 h 666750"/>
              <a:gd name="connsiteX43" fmla="*/ 909637 w 1200150"/>
              <a:gd name="connsiteY43" fmla="*/ 133350 h 666750"/>
              <a:gd name="connsiteX44" fmla="*/ 881062 w 1200150"/>
              <a:gd name="connsiteY44" fmla="*/ 119062 h 666750"/>
              <a:gd name="connsiteX45" fmla="*/ 852487 w 1200150"/>
              <a:gd name="connsiteY45" fmla="*/ 100012 h 666750"/>
              <a:gd name="connsiteX46" fmla="*/ 823912 w 1200150"/>
              <a:gd name="connsiteY46" fmla="*/ 85725 h 666750"/>
              <a:gd name="connsiteX47" fmla="*/ 781050 w 1200150"/>
              <a:gd name="connsiteY47" fmla="*/ 66675 h 666750"/>
              <a:gd name="connsiteX48" fmla="*/ 766762 w 1200150"/>
              <a:gd name="connsiteY48" fmla="*/ 61912 h 666750"/>
              <a:gd name="connsiteX49" fmla="*/ 709612 w 1200150"/>
              <a:gd name="connsiteY49" fmla="*/ 38100 h 666750"/>
              <a:gd name="connsiteX50" fmla="*/ 566737 w 1200150"/>
              <a:gd name="connsiteY50" fmla="*/ 38100 h 666750"/>
              <a:gd name="connsiteX51" fmla="*/ 547687 w 1200150"/>
              <a:gd name="connsiteY51" fmla="*/ 42862 h 666750"/>
              <a:gd name="connsiteX52" fmla="*/ 471487 w 1200150"/>
              <a:gd name="connsiteY52" fmla="*/ 38100 h 666750"/>
              <a:gd name="connsiteX53" fmla="*/ 442912 w 1200150"/>
              <a:gd name="connsiteY53" fmla="*/ 28575 h 666750"/>
              <a:gd name="connsiteX54" fmla="*/ 400050 w 1200150"/>
              <a:gd name="connsiteY54" fmla="*/ 9525 h 666750"/>
              <a:gd name="connsiteX55" fmla="*/ 371475 w 1200150"/>
              <a:gd name="connsiteY55" fmla="*/ 0 h 666750"/>
              <a:gd name="connsiteX56" fmla="*/ 214312 w 1200150"/>
              <a:gd name="connsiteY56" fmla="*/ 0 h 666750"/>
              <a:gd name="connsiteX57" fmla="*/ 176212 w 1200150"/>
              <a:gd name="connsiteY57" fmla="*/ 42862 h 666750"/>
              <a:gd name="connsiteX0" fmla="*/ 176212 w 1200150"/>
              <a:gd name="connsiteY0" fmla="*/ 42988 h 666876"/>
              <a:gd name="connsiteX1" fmla="*/ 133350 w 1200150"/>
              <a:gd name="connsiteY1" fmla="*/ 109663 h 666876"/>
              <a:gd name="connsiteX2" fmla="*/ 104775 w 1200150"/>
              <a:gd name="connsiteY2" fmla="*/ 152526 h 666876"/>
              <a:gd name="connsiteX3" fmla="*/ 80962 w 1200150"/>
              <a:gd name="connsiteY3" fmla="*/ 195388 h 666876"/>
              <a:gd name="connsiteX4" fmla="*/ 71437 w 1200150"/>
              <a:gd name="connsiteY4" fmla="*/ 209676 h 666876"/>
              <a:gd name="connsiteX5" fmla="*/ 57150 w 1200150"/>
              <a:gd name="connsiteY5" fmla="*/ 238251 h 666876"/>
              <a:gd name="connsiteX6" fmla="*/ 42862 w 1200150"/>
              <a:gd name="connsiteY6" fmla="*/ 266826 h 666876"/>
              <a:gd name="connsiteX7" fmla="*/ 28575 w 1200150"/>
              <a:gd name="connsiteY7" fmla="*/ 295401 h 666876"/>
              <a:gd name="connsiteX8" fmla="*/ 19050 w 1200150"/>
              <a:gd name="connsiteY8" fmla="*/ 323976 h 666876"/>
              <a:gd name="connsiteX9" fmla="*/ 0 w 1200150"/>
              <a:gd name="connsiteY9" fmla="*/ 381126 h 666876"/>
              <a:gd name="connsiteX10" fmla="*/ 4762 w 1200150"/>
              <a:gd name="connsiteY10" fmla="*/ 519238 h 666876"/>
              <a:gd name="connsiteX11" fmla="*/ 28575 w 1200150"/>
              <a:gd name="connsiteY11" fmla="*/ 562101 h 666876"/>
              <a:gd name="connsiteX12" fmla="*/ 76200 w 1200150"/>
              <a:gd name="connsiteY12" fmla="*/ 609726 h 666876"/>
              <a:gd name="connsiteX13" fmla="*/ 147637 w 1200150"/>
              <a:gd name="connsiteY13" fmla="*/ 638301 h 666876"/>
              <a:gd name="connsiteX14" fmla="*/ 171450 w 1200150"/>
              <a:gd name="connsiteY14" fmla="*/ 643063 h 666876"/>
              <a:gd name="connsiteX15" fmla="*/ 280987 w 1200150"/>
              <a:gd name="connsiteY15" fmla="*/ 657351 h 666876"/>
              <a:gd name="connsiteX16" fmla="*/ 328612 w 1200150"/>
              <a:gd name="connsiteY16" fmla="*/ 662113 h 666876"/>
              <a:gd name="connsiteX17" fmla="*/ 342900 w 1200150"/>
              <a:gd name="connsiteY17" fmla="*/ 666876 h 666876"/>
              <a:gd name="connsiteX18" fmla="*/ 409575 w 1200150"/>
              <a:gd name="connsiteY18" fmla="*/ 662113 h 666876"/>
              <a:gd name="connsiteX19" fmla="*/ 423862 w 1200150"/>
              <a:gd name="connsiteY19" fmla="*/ 657351 h 666876"/>
              <a:gd name="connsiteX20" fmla="*/ 457200 w 1200150"/>
              <a:gd name="connsiteY20" fmla="*/ 647826 h 666876"/>
              <a:gd name="connsiteX21" fmla="*/ 471487 w 1200150"/>
              <a:gd name="connsiteY21" fmla="*/ 638301 h 666876"/>
              <a:gd name="connsiteX22" fmla="*/ 538162 w 1200150"/>
              <a:gd name="connsiteY22" fmla="*/ 624013 h 666876"/>
              <a:gd name="connsiteX23" fmla="*/ 852487 w 1200150"/>
              <a:gd name="connsiteY23" fmla="*/ 619251 h 666876"/>
              <a:gd name="connsiteX24" fmla="*/ 881062 w 1200150"/>
              <a:gd name="connsiteY24" fmla="*/ 609726 h 666876"/>
              <a:gd name="connsiteX25" fmla="*/ 909637 w 1200150"/>
              <a:gd name="connsiteY25" fmla="*/ 590676 h 666876"/>
              <a:gd name="connsiteX26" fmla="*/ 966787 w 1200150"/>
              <a:gd name="connsiteY26" fmla="*/ 571626 h 666876"/>
              <a:gd name="connsiteX27" fmla="*/ 981075 w 1200150"/>
              <a:gd name="connsiteY27" fmla="*/ 566863 h 666876"/>
              <a:gd name="connsiteX28" fmla="*/ 1023937 w 1200150"/>
              <a:gd name="connsiteY28" fmla="*/ 543051 h 666876"/>
              <a:gd name="connsiteX29" fmla="*/ 1038225 w 1200150"/>
              <a:gd name="connsiteY29" fmla="*/ 528763 h 666876"/>
              <a:gd name="connsiteX30" fmla="*/ 1081087 w 1200150"/>
              <a:gd name="connsiteY30" fmla="*/ 485901 h 666876"/>
              <a:gd name="connsiteX31" fmla="*/ 1095375 w 1200150"/>
              <a:gd name="connsiteY31" fmla="*/ 457326 h 666876"/>
              <a:gd name="connsiteX32" fmla="*/ 1143000 w 1200150"/>
              <a:gd name="connsiteY32" fmla="*/ 409701 h 666876"/>
              <a:gd name="connsiteX33" fmla="*/ 1171575 w 1200150"/>
              <a:gd name="connsiteY33" fmla="*/ 371601 h 666876"/>
              <a:gd name="connsiteX34" fmla="*/ 1190625 w 1200150"/>
              <a:gd name="connsiteY34" fmla="*/ 328738 h 666876"/>
              <a:gd name="connsiteX35" fmla="*/ 1200150 w 1200150"/>
              <a:gd name="connsiteY35" fmla="*/ 300163 h 666876"/>
              <a:gd name="connsiteX36" fmla="*/ 1195387 w 1200150"/>
              <a:gd name="connsiteY36" fmla="*/ 257301 h 666876"/>
              <a:gd name="connsiteX37" fmla="*/ 1157287 w 1200150"/>
              <a:gd name="connsiteY37" fmla="*/ 233488 h 666876"/>
              <a:gd name="connsiteX38" fmla="*/ 1100137 w 1200150"/>
              <a:gd name="connsiteY38" fmla="*/ 204913 h 666876"/>
              <a:gd name="connsiteX39" fmla="*/ 1052512 w 1200150"/>
              <a:gd name="connsiteY39" fmla="*/ 195388 h 666876"/>
              <a:gd name="connsiteX40" fmla="*/ 1009650 w 1200150"/>
              <a:gd name="connsiteY40" fmla="*/ 181101 h 666876"/>
              <a:gd name="connsiteX41" fmla="*/ 966787 w 1200150"/>
              <a:gd name="connsiteY41" fmla="*/ 162051 h 666876"/>
              <a:gd name="connsiteX42" fmla="*/ 938212 w 1200150"/>
              <a:gd name="connsiteY42" fmla="*/ 147763 h 666876"/>
              <a:gd name="connsiteX43" fmla="*/ 909637 w 1200150"/>
              <a:gd name="connsiteY43" fmla="*/ 133476 h 666876"/>
              <a:gd name="connsiteX44" fmla="*/ 881062 w 1200150"/>
              <a:gd name="connsiteY44" fmla="*/ 119188 h 666876"/>
              <a:gd name="connsiteX45" fmla="*/ 852487 w 1200150"/>
              <a:gd name="connsiteY45" fmla="*/ 100138 h 666876"/>
              <a:gd name="connsiteX46" fmla="*/ 823912 w 1200150"/>
              <a:gd name="connsiteY46" fmla="*/ 85851 h 666876"/>
              <a:gd name="connsiteX47" fmla="*/ 781050 w 1200150"/>
              <a:gd name="connsiteY47" fmla="*/ 66801 h 666876"/>
              <a:gd name="connsiteX48" fmla="*/ 766762 w 1200150"/>
              <a:gd name="connsiteY48" fmla="*/ 62038 h 666876"/>
              <a:gd name="connsiteX49" fmla="*/ 709612 w 1200150"/>
              <a:gd name="connsiteY49" fmla="*/ 38226 h 666876"/>
              <a:gd name="connsiteX50" fmla="*/ 566737 w 1200150"/>
              <a:gd name="connsiteY50" fmla="*/ 38226 h 666876"/>
              <a:gd name="connsiteX51" fmla="*/ 547687 w 1200150"/>
              <a:gd name="connsiteY51" fmla="*/ 42988 h 666876"/>
              <a:gd name="connsiteX52" fmla="*/ 471487 w 1200150"/>
              <a:gd name="connsiteY52" fmla="*/ 38226 h 666876"/>
              <a:gd name="connsiteX53" fmla="*/ 442912 w 1200150"/>
              <a:gd name="connsiteY53" fmla="*/ 28701 h 666876"/>
              <a:gd name="connsiteX54" fmla="*/ 400050 w 1200150"/>
              <a:gd name="connsiteY54" fmla="*/ 9651 h 666876"/>
              <a:gd name="connsiteX55" fmla="*/ 371475 w 1200150"/>
              <a:gd name="connsiteY55" fmla="*/ 126 h 666876"/>
              <a:gd name="connsiteX56" fmla="*/ 223837 w 1200150"/>
              <a:gd name="connsiteY56" fmla="*/ 16794 h 666876"/>
              <a:gd name="connsiteX57" fmla="*/ 176212 w 1200150"/>
              <a:gd name="connsiteY57" fmla="*/ 42988 h 666876"/>
              <a:gd name="connsiteX0" fmla="*/ 195262 w 1200150"/>
              <a:gd name="connsiteY0" fmla="*/ 45369 h 666876"/>
              <a:gd name="connsiteX1" fmla="*/ 133350 w 1200150"/>
              <a:gd name="connsiteY1" fmla="*/ 109663 h 666876"/>
              <a:gd name="connsiteX2" fmla="*/ 104775 w 1200150"/>
              <a:gd name="connsiteY2" fmla="*/ 152526 h 666876"/>
              <a:gd name="connsiteX3" fmla="*/ 80962 w 1200150"/>
              <a:gd name="connsiteY3" fmla="*/ 195388 h 666876"/>
              <a:gd name="connsiteX4" fmla="*/ 71437 w 1200150"/>
              <a:gd name="connsiteY4" fmla="*/ 209676 h 666876"/>
              <a:gd name="connsiteX5" fmla="*/ 57150 w 1200150"/>
              <a:gd name="connsiteY5" fmla="*/ 238251 h 666876"/>
              <a:gd name="connsiteX6" fmla="*/ 42862 w 1200150"/>
              <a:gd name="connsiteY6" fmla="*/ 266826 h 666876"/>
              <a:gd name="connsiteX7" fmla="*/ 28575 w 1200150"/>
              <a:gd name="connsiteY7" fmla="*/ 295401 h 666876"/>
              <a:gd name="connsiteX8" fmla="*/ 19050 w 1200150"/>
              <a:gd name="connsiteY8" fmla="*/ 323976 h 666876"/>
              <a:gd name="connsiteX9" fmla="*/ 0 w 1200150"/>
              <a:gd name="connsiteY9" fmla="*/ 381126 h 666876"/>
              <a:gd name="connsiteX10" fmla="*/ 4762 w 1200150"/>
              <a:gd name="connsiteY10" fmla="*/ 519238 h 666876"/>
              <a:gd name="connsiteX11" fmla="*/ 28575 w 1200150"/>
              <a:gd name="connsiteY11" fmla="*/ 562101 h 666876"/>
              <a:gd name="connsiteX12" fmla="*/ 76200 w 1200150"/>
              <a:gd name="connsiteY12" fmla="*/ 609726 h 666876"/>
              <a:gd name="connsiteX13" fmla="*/ 147637 w 1200150"/>
              <a:gd name="connsiteY13" fmla="*/ 638301 h 666876"/>
              <a:gd name="connsiteX14" fmla="*/ 171450 w 1200150"/>
              <a:gd name="connsiteY14" fmla="*/ 643063 h 666876"/>
              <a:gd name="connsiteX15" fmla="*/ 280987 w 1200150"/>
              <a:gd name="connsiteY15" fmla="*/ 657351 h 666876"/>
              <a:gd name="connsiteX16" fmla="*/ 328612 w 1200150"/>
              <a:gd name="connsiteY16" fmla="*/ 662113 h 666876"/>
              <a:gd name="connsiteX17" fmla="*/ 342900 w 1200150"/>
              <a:gd name="connsiteY17" fmla="*/ 666876 h 666876"/>
              <a:gd name="connsiteX18" fmla="*/ 409575 w 1200150"/>
              <a:gd name="connsiteY18" fmla="*/ 662113 h 666876"/>
              <a:gd name="connsiteX19" fmla="*/ 423862 w 1200150"/>
              <a:gd name="connsiteY19" fmla="*/ 657351 h 666876"/>
              <a:gd name="connsiteX20" fmla="*/ 457200 w 1200150"/>
              <a:gd name="connsiteY20" fmla="*/ 647826 h 666876"/>
              <a:gd name="connsiteX21" fmla="*/ 471487 w 1200150"/>
              <a:gd name="connsiteY21" fmla="*/ 638301 h 666876"/>
              <a:gd name="connsiteX22" fmla="*/ 538162 w 1200150"/>
              <a:gd name="connsiteY22" fmla="*/ 624013 h 666876"/>
              <a:gd name="connsiteX23" fmla="*/ 852487 w 1200150"/>
              <a:gd name="connsiteY23" fmla="*/ 619251 h 666876"/>
              <a:gd name="connsiteX24" fmla="*/ 881062 w 1200150"/>
              <a:gd name="connsiteY24" fmla="*/ 609726 h 666876"/>
              <a:gd name="connsiteX25" fmla="*/ 909637 w 1200150"/>
              <a:gd name="connsiteY25" fmla="*/ 590676 h 666876"/>
              <a:gd name="connsiteX26" fmla="*/ 966787 w 1200150"/>
              <a:gd name="connsiteY26" fmla="*/ 571626 h 666876"/>
              <a:gd name="connsiteX27" fmla="*/ 981075 w 1200150"/>
              <a:gd name="connsiteY27" fmla="*/ 566863 h 666876"/>
              <a:gd name="connsiteX28" fmla="*/ 1023937 w 1200150"/>
              <a:gd name="connsiteY28" fmla="*/ 543051 h 666876"/>
              <a:gd name="connsiteX29" fmla="*/ 1038225 w 1200150"/>
              <a:gd name="connsiteY29" fmla="*/ 528763 h 666876"/>
              <a:gd name="connsiteX30" fmla="*/ 1081087 w 1200150"/>
              <a:gd name="connsiteY30" fmla="*/ 485901 h 666876"/>
              <a:gd name="connsiteX31" fmla="*/ 1095375 w 1200150"/>
              <a:gd name="connsiteY31" fmla="*/ 457326 h 666876"/>
              <a:gd name="connsiteX32" fmla="*/ 1143000 w 1200150"/>
              <a:gd name="connsiteY32" fmla="*/ 409701 h 666876"/>
              <a:gd name="connsiteX33" fmla="*/ 1171575 w 1200150"/>
              <a:gd name="connsiteY33" fmla="*/ 371601 h 666876"/>
              <a:gd name="connsiteX34" fmla="*/ 1190625 w 1200150"/>
              <a:gd name="connsiteY34" fmla="*/ 328738 h 666876"/>
              <a:gd name="connsiteX35" fmla="*/ 1200150 w 1200150"/>
              <a:gd name="connsiteY35" fmla="*/ 300163 h 666876"/>
              <a:gd name="connsiteX36" fmla="*/ 1195387 w 1200150"/>
              <a:gd name="connsiteY36" fmla="*/ 257301 h 666876"/>
              <a:gd name="connsiteX37" fmla="*/ 1157287 w 1200150"/>
              <a:gd name="connsiteY37" fmla="*/ 233488 h 666876"/>
              <a:gd name="connsiteX38" fmla="*/ 1100137 w 1200150"/>
              <a:gd name="connsiteY38" fmla="*/ 204913 h 666876"/>
              <a:gd name="connsiteX39" fmla="*/ 1052512 w 1200150"/>
              <a:gd name="connsiteY39" fmla="*/ 195388 h 666876"/>
              <a:gd name="connsiteX40" fmla="*/ 1009650 w 1200150"/>
              <a:gd name="connsiteY40" fmla="*/ 181101 h 666876"/>
              <a:gd name="connsiteX41" fmla="*/ 966787 w 1200150"/>
              <a:gd name="connsiteY41" fmla="*/ 162051 h 666876"/>
              <a:gd name="connsiteX42" fmla="*/ 938212 w 1200150"/>
              <a:gd name="connsiteY42" fmla="*/ 147763 h 666876"/>
              <a:gd name="connsiteX43" fmla="*/ 909637 w 1200150"/>
              <a:gd name="connsiteY43" fmla="*/ 133476 h 666876"/>
              <a:gd name="connsiteX44" fmla="*/ 881062 w 1200150"/>
              <a:gd name="connsiteY44" fmla="*/ 119188 h 666876"/>
              <a:gd name="connsiteX45" fmla="*/ 852487 w 1200150"/>
              <a:gd name="connsiteY45" fmla="*/ 100138 h 666876"/>
              <a:gd name="connsiteX46" fmla="*/ 823912 w 1200150"/>
              <a:gd name="connsiteY46" fmla="*/ 85851 h 666876"/>
              <a:gd name="connsiteX47" fmla="*/ 781050 w 1200150"/>
              <a:gd name="connsiteY47" fmla="*/ 66801 h 666876"/>
              <a:gd name="connsiteX48" fmla="*/ 766762 w 1200150"/>
              <a:gd name="connsiteY48" fmla="*/ 62038 h 666876"/>
              <a:gd name="connsiteX49" fmla="*/ 709612 w 1200150"/>
              <a:gd name="connsiteY49" fmla="*/ 38226 h 666876"/>
              <a:gd name="connsiteX50" fmla="*/ 566737 w 1200150"/>
              <a:gd name="connsiteY50" fmla="*/ 38226 h 666876"/>
              <a:gd name="connsiteX51" fmla="*/ 547687 w 1200150"/>
              <a:gd name="connsiteY51" fmla="*/ 42988 h 666876"/>
              <a:gd name="connsiteX52" fmla="*/ 471487 w 1200150"/>
              <a:gd name="connsiteY52" fmla="*/ 38226 h 666876"/>
              <a:gd name="connsiteX53" fmla="*/ 442912 w 1200150"/>
              <a:gd name="connsiteY53" fmla="*/ 28701 h 666876"/>
              <a:gd name="connsiteX54" fmla="*/ 400050 w 1200150"/>
              <a:gd name="connsiteY54" fmla="*/ 9651 h 666876"/>
              <a:gd name="connsiteX55" fmla="*/ 371475 w 1200150"/>
              <a:gd name="connsiteY55" fmla="*/ 126 h 666876"/>
              <a:gd name="connsiteX56" fmla="*/ 223837 w 1200150"/>
              <a:gd name="connsiteY56" fmla="*/ 16794 h 666876"/>
              <a:gd name="connsiteX57" fmla="*/ 195262 w 1200150"/>
              <a:gd name="connsiteY57" fmla="*/ 45369 h 666876"/>
              <a:gd name="connsiteX0" fmla="*/ 195262 w 1200150"/>
              <a:gd name="connsiteY0" fmla="*/ 45369 h 666876"/>
              <a:gd name="connsiteX1" fmla="*/ 133350 w 1200150"/>
              <a:gd name="connsiteY1" fmla="*/ 109663 h 666876"/>
              <a:gd name="connsiteX2" fmla="*/ 104775 w 1200150"/>
              <a:gd name="connsiteY2" fmla="*/ 152526 h 666876"/>
              <a:gd name="connsiteX3" fmla="*/ 80962 w 1200150"/>
              <a:gd name="connsiteY3" fmla="*/ 195388 h 666876"/>
              <a:gd name="connsiteX4" fmla="*/ 57150 w 1200150"/>
              <a:gd name="connsiteY4" fmla="*/ 238251 h 666876"/>
              <a:gd name="connsiteX5" fmla="*/ 42862 w 1200150"/>
              <a:gd name="connsiteY5" fmla="*/ 266826 h 666876"/>
              <a:gd name="connsiteX6" fmla="*/ 28575 w 1200150"/>
              <a:gd name="connsiteY6" fmla="*/ 295401 h 666876"/>
              <a:gd name="connsiteX7" fmla="*/ 19050 w 1200150"/>
              <a:gd name="connsiteY7" fmla="*/ 323976 h 666876"/>
              <a:gd name="connsiteX8" fmla="*/ 0 w 1200150"/>
              <a:gd name="connsiteY8" fmla="*/ 381126 h 666876"/>
              <a:gd name="connsiteX9" fmla="*/ 4762 w 1200150"/>
              <a:gd name="connsiteY9" fmla="*/ 519238 h 666876"/>
              <a:gd name="connsiteX10" fmla="*/ 28575 w 1200150"/>
              <a:gd name="connsiteY10" fmla="*/ 562101 h 666876"/>
              <a:gd name="connsiteX11" fmla="*/ 76200 w 1200150"/>
              <a:gd name="connsiteY11" fmla="*/ 609726 h 666876"/>
              <a:gd name="connsiteX12" fmla="*/ 147637 w 1200150"/>
              <a:gd name="connsiteY12" fmla="*/ 638301 h 666876"/>
              <a:gd name="connsiteX13" fmla="*/ 171450 w 1200150"/>
              <a:gd name="connsiteY13" fmla="*/ 643063 h 666876"/>
              <a:gd name="connsiteX14" fmla="*/ 280987 w 1200150"/>
              <a:gd name="connsiteY14" fmla="*/ 657351 h 666876"/>
              <a:gd name="connsiteX15" fmla="*/ 328612 w 1200150"/>
              <a:gd name="connsiteY15" fmla="*/ 662113 h 666876"/>
              <a:gd name="connsiteX16" fmla="*/ 342900 w 1200150"/>
              <a:gd name="connsiteY16" fmla="*/ 666876 h 666876"/>
              <a:gd name="connsiteX17" fmla="*/ 409575 w 1200150"/>
              <a:gd name="connsiteY17" fmla="*/ 662113 h 666876"/>
              <a:gd name="connsiteX18" fmla="*/ 423862 w 1200150"/>
              <a:gd name="connsiteY18" fmla="*/ 657351 h 666876"/>
              <a:gd name="connsiteX19" fmla="*/ 457200 w 1200150"/>
              <a:gd name="connsiteY19" fmla="*/ 647826 h 666876"/>
              <a:gd name="connsiteX20" fmla="*/ 471487 w 1200150"/>
              <a:gd name="connsiteY20" fmla="*/ 638301 h 666876"/>
              <a:gd name="connsiteX21" fmla="*/ 538162 w 1200150"/>
              <a:gd name="connsiteY21" fmla="*/ 624013 h 666876"/>
              <a:gd name="connsiteX22" fmla="*/ 852487 w 1200150"/>
              <a:gd name="connsiteY22" fmla="*/ 619251 h 666876"/>
              <a:gd name="connsiteX23" fmla="*/ 881062 w 1200150"/>
              <a:gd name="connsiteY23" fmla="*/ 609726 h 666876"/>
              <a:gd name="connsiteX24" fmla="*/ 909637 w 1200150"/>
              <a:gd name="connsiteY24" fmla="*/ 590676 h 666876"/>
              <a:gd name="connsiteX25" fmla="*/ 966787 w 1200150"/>
              <a:gd name="connsiteY25" fmla="*/ 571626 h 666876"/>
              <a:gd name="connsiteX26" fmla="*/ 981075 w 1200150"/>
              <a:gd name="connsiteY26" fmla="*/ 566863 h 666876"/>
              <a:gd name="connsiteX27" fmla="*/ 1023937 w 1200150"/>
              <a:gd name="connsiteY27" fmla="*/ 543051 h 666876"/>
              <a:gd name="connsiteX28" fmla="*/ 1038225 w 1200150"/>
              <a:gd name="connsiteY28" fmla="*/ 528763 h 666876"/>
              <a:gd name="connsiteX29" fmla="*/ 1081087 w 1200150"/>
              <a:gd name="connsiteY29" fmla="*/ 485901 h 666876"/>
              <a:gd name="connsiteX30" fmla="*/ 1095375 w 1200150"/>
              <a:gd name="connsiteY30" fmla="*/ 457326 h 666876"/>
              <a:gd name="connsiteX31" fmla="*/ 1143000 w 1200150"/>
              <a:gd name="connsiteY31" fmla="*/ 409701 h 666876"/>
              <a:gd name="connsiteX32" fmla="*/ 1171575 w 1200150"/>
              <a:gd name="connsiteY32" fmla="*/ 371601 h 666876"/>
              <a:gd name="connsiteX33" fmla="*/ 1190625 w 1200150"/>
              <a:gd name="connsiteY33" fmla="*/ 328738 h 666876"/>
              <a:gd name="connsiteX34" fmla="*/ 1200150 w 1200150"/>
              <a:gd name="connsiteY34" fmla="*/ 300163 h 666876"/>
              <a:gd name="connsiteX35" fmla="*/ 1195387 w 1200150"/>
              <a:gd name="connsiteY35" fmla="*/ 257301 h 666876"/>
              <a:gd name="connsiteX36" fmla="*/ 1157287 w 1200150"/>
              <a:gd name="connsiteY36" fmla="*/ 233488 h 666876"/>
              <a:gd name="connsiteX37" fmla="*/ 1100137 w 1200150"/>
              <a:gd name="connsiteY37" fmla="*/ 204913 h 666876"/>
              <a:gd name="connsiteX38" fmla="*/ 1052512 w 1200150"/>
              <a:gd name="connsiteY38" fmla="*/ 195388 h 666876"/>
              <a:gd name="connsiteX39" fmla="*/ 1009650 w 1200150"/>
              <a:gd name="connsiteY39" fmla="*/ 181101 h 666876"/>
              <a:gd name="connsiteX40" fmla="*/ 966787 w 1200150"/>
              <a:gd name="connsiteY40" fmla="*/ 162051 h 666876"/>
              <a:gd name="connsiteX41" fmla="*/ 938212 w 1200150"/>
              <a:gd name="connsiteY41" fmla="*/ 147763 h 666876"/>
              <a:gd name="connsiteX42" fmla="*/ 909637 w 1200150"/>
              <a:gd name="connsiteY42" fmla="*/ 133476 h 666876"/>
              <a:gd name="connsiteX43" fmla="*/ 881062 w 1200150"/>
              <a:gd name="connsiteY43" fmla="*/ 119188 h 666876"/>
              <a:gd name="connsiteX44" fmla="*/ 852487 w 1200150"/>
              <a:gd name="connsiteY44" fmla="*/ 100138 h 666876"/>
              <a:gd name="connsiteX45" fmla="*/ 823912 w 1200150"/>
              <a:gd name="connsiteY45" fmla="*/ 85851 h 666876"/>
              <a:gd name="connsiteX46" fmla="*/ 781050 w 1200150"/>
              <a:gd name="connsiteY46" fmla="*/ 66801 h 666876"/>
              <a:gd name="connsiteX47" fmla="*/ 766762 w 1200150"/>
              <a:gd name="connsiteY47" fmla="*/ 62038 h 666876"/>
              <a:gd name="connsiteX48" fmla="*/ 709612 w 1200150"/>
              <a:gd name="connsiteY48" fmla="*/ 38226 h 666876"/>
              <a:gd name="connsiteX49" fmla="*/ 566737 w 1200150"/>
              <a:gd name="connsiteY49" fmla="*/ 38226 h 666876"/>
              <a:gd name="connsiteX50" fmla="*/ 547687 w 1200150"/>
              <a:gd name="connsiteY50" fmla="*/ 42988 h 666876"/>
              <a:gd name="connsiteX51" fmla="*/ 471487 w 1200150"/>
              <a:gd name="connsiteY51" fmla="*/ 38226 h 666876"/>
              <a:gd name="connsiteX52" fmla="*/ 442912 w 1200150"/>
              <a:gd name="connsiteY52" fmla="*/ 28701 h 666876"/>
              <a:gd name="connsiteX53" fmla="*/ 400050 w 1200150"/>
              <a:gd name="connsiteY53" fmla="*/ 9651 h 666876"/>
              <a:gd name="connsiteX54" fmla="*/ 371475 w 1200150"/>
              <a:gd name="connsiteY54" fmla="*/ 126 h 666876"/>
              <a:gd name="connsiteX55" fmla="*/ 223837 w 1200150"/>
              <a:gd name="connsiteY55" fmla="*/ 16794 h 666876"/>
              <a:gd name="connsiteX56" fmla="*/ 195262 w 1200150"/>
              <a:gd name="connsiteY56" fmla="*/ 45369 h 666876"/>
              <a:gd name="connsiteX0" fmla="*/ 195262 w 1200150"/>
              <a:gd name="connsiteY0" fmla="*/ 45369 h 666876"/>
              <a:gd name="connsiteX1" fmla="*/ 133350 w 1200150"/>
              <a:gd name="connsiteY1" fmla="*/ 109663 h 666876"/>
              <a:gd name="connsiteX2" fmla="*/ 104775 w 1200150"/>
              <a:gd name="connsiteY2" fmla="*/ 152526 h 666876"/>
              <a:gd name="connsiteX3" fmla="*/ 80962 w 1200150"/>
              <a:gd name="connsiteY3" fmla="*/ 195388 h 666876"/>
              <a:gd name="connsiteX4" fmla="*/ 57150 w 1200150"/>
              <a:gd name="connsiteY4" fmla="*/ 238251 h 666876"/>
              <a:gd name="connsiteX5" fmla="*/ 28575 w 1200150"/>
              <a:gd name="connsiteY5" fmla="*/ 295401 h 666876"/>
              <a:gd name="connsiteX6" fmla="*/ 19050 w 1200150"/>
              <a:gd name="connsiteY6" fmla="*/ 323976 h 666876"/>
              <a:gd name="connsiteX7" fmla="*/ 0 w 1200150"/>
              <a:gd name="connsiteY7" fmla="*/ 381126 h 666876"/>
              <a:gd name="connsiteX8" fmla="*/ 4762 w 1200150"/>
              <a:gd name="connsiteY8" fmla="*/ 519238 h 666876"/>
              <a:gd name="connsiteX9" fmla="*/ 28575 w 1200150"/>
              <a:gd name="connsiteY9" fmla="*/ 562101 h 666876"/>
              <a:gd name="connsiteX10" fmla="*/ 76200 w 1200150"/>
              <a:gd name="connsiteY10" fmla="*/ 609726 h 666876"/>
              <a:gd name="connsiteX11" fmla="*/ 147637 w 1200150"/>
              <a:gd name="connsiteY11" fmla="*/ 638301 h 666876"/>
              <a:gd name="connsiteX12" fmla="*/ 171450 w 1200150"/>
              <a:gd name="connsiteY12" fmla="*/ 643063 h 666876"/>
              <a:gd name="connsiteX13" fmla="*/ 280987 w 1200150"/>
              <a:gd name="connsiteY13" fmla="*/ 657351 h 666876"/>
              <a:gd name="connsiteX14" fmla="*/ 328612 w 1200150"/>
              <a:gd name="connsiteY14" fmla="*/ 662113 h 666876"/>
              <a:gd name="connsiteX15" fmla="*/ 342900 w 1200150"/>
              <a:gd name="connsiteY15" fmla="*/ 666876 h 666876"/>
              <a:gd name="connsiteX16" fmla="*/ 409575 w 1200150"/>
              <a:gd name="connsiteY16" fmla="*/ 662113 h 666876"/>
              <a:gd name="connsiteX17" fmla="*/ 423862 w 1200150"/>
              <a:gd name="connsiteY17" fmla="*/ 657351 h 666876"/>
              <a:gd name="connsiteX18" fmla="*/ 457200 w 1200150"/>
              <a:gd name="connsiteY18" fmla="*/ 647826 h 666876"/>
              <a:gd name="connsiteX19" fmla="*/ 471487 w 1200150"/>
              <a:gd name="connsiteY19" fmla="*/ 638301 h 666876"/>
              <a:gd name="connsiteX20" fmla="*/ 538162 w 1200150"/>
              <a:gd name="connsiteY20" fmla="*/ 624013 h 666876"/>
              <a:gd name="connsiteX21" fmla="*/ 852487 w 1200150"/>
              <a:gd name="connsiteY21" fmla="*/ 619251 h 666876"/>
              <a:gd name="connsiteX22" fmla="*/ 881062 w 1200150"/>
              <a:gd name="connsiteY22" fmla="*/ 609726 h 666876"/>
              <a:gd name="connsiteX23" fmla="*/ 909637 w 1200150"/>
              <a:gd name="connsiteY23" fmla="*/ 590676 h 666876"/>
              <a:gd name="connsiteX24" fmla="*/ 966787 w 1200150"/>
              <a:gd name="connsiteY24" fmla="*/ 571626 h 666876"/>
              <a:gd name="connsiteX25" fmla="*/ 981075 w 1200150"/>
              <a:gd name="connsiteY25" fmla="*/ 566863 h 666876"/>
              <a:gd name="connsiteX26" fmla="*/ 1023937 w 1200150"/>
              <a:gd name="connsiteY26" fmla="*/ 543051 h 666876"/>
              <a:gd name="connsiteX27" fmla="*/ 1038225 w 1200150"/>
              <a:gd name="connsiteY27" fmla="*/ 528763 h 666876"/>
              <a:gd name="connsiteX28" fmla="*/ 1081087 w 1200150"/>
              <a:gd name="connsiteY28" fmla="*/ 485901 h 666876"/>
              <a:gd name="connsiteX29" fmla="*/ 1095375 w 1200150"/>
              <a:gd name="connsiteY29" fmla="*/ 457326 h 666876"/>
              <a:gd name="connsiteX30" fmla="*/ 1143000 w 1200150"/>
              <a:gd name="connsiteY30" fmla="*/ 409701 h 666876"/>
              <a:gd name="connsiteX31" fmla="*/ 1171575 w 1200150"/>
              <a:gd name="connsiteY31" fmla="*/ 371601 h 666876"/>
              <a:gd name="connsiteX32" fmla="*/ 1190625 w 1200150"/>
              <a:gd name="connsiteY32" fmla="*/ 328738 h 666876"/>
              <a:gd name="connsiteX33" fmla="*/ 1200150 w 1200150"/>
              <a:gd name="connsiteY33" fmla="*/ 300163 h 666876"/>
              <a:gd name="connsiteX34" fmla="*/ 1195387 w 1200150"/>
              <a:gd name="connsiteY34" fmla="*/ 257301 h 666876"/>
              <a:gd name="connsiteX35" fmla="*/ 1157287 w 1200150"/>
              <a:gd name="connsiteY35" fmla="*/ 233488 h 666876"/>
              <a:gd name="connsiteX36" fmla="*/ 1100137 w 1200150"/>
              <a:gd name="connsiteY36" fmla="*/ 204913 h 666876"/>
              <a:gd name="connsiteX37" fmla="*/ 1052512 w 1200150"/>
              <a:gd name="connsiteY37" fmla="*/ 195388 h 666876"/>
              <a:gd name="connsiteX38" fmla="*/ 1009650 w 1200150"/>
              <a:gd name="connsiteY38" fmla="*/ 181101 h 666876"/>
              <a:gd name="connsiteX39" fmla="*/ 966787 w 1200150"/>
              <a:gd name="connsiteY39" fmla="*/ 162051 h 666876"/>
              <a:gd name="connsiteX40" fmla="*/ 938212 w 1200150"/>
              <a:gd name="connsiteY40" fmla="*/ 147763 h 666876"/>
              <a:gd name="connsiteX41" fmla="*/ 909637 w 1200150"/>
              <a:gd name="connsiteY41" fmla="*/ 133476 h 666876"/>
              <a:gd name="connsiteX42" fmla="*/ 881062 w 1200150"/>
              <a:gd name="connsiteY42" fmla="*/ 119188 h 666876"/>
              <a:gd name="connsiteX43" fmla="*/ 852487 w 1200150"/>
              <a:gd name="connsiteY43" fmla="*/ 100138 h 666876"/>
              <a:gd name="connsiteX44" fmla="*/ 823912 w 1200150"/>
              <a:gd name="connsiteY44" fmla="*/ 85851 h 666876"/>
              <a:gd name="connsiteX45" fmla="*/ 781050 w 1200150"/>
              <a:gd name="connsiteY45" fmla="*/ 66801 h 666876"/>
              <a:gd name="connsiteX46" fmla="*/ 766762 w 1200150"/>
              <a:gd name="connsiteY46" fmla="*/ 62038 h 666876"/>
              <a:gd name="connsiteX47" fmla="*/ 709612 w 1200150"/>
              <a:gd name="connsiteY47" fmla="*/ 38226 h 666876"/>
              <a:gd name="connsiteX48" fmla="*/ 566737 w 1200150"/>
              <a:gd name="connsiteY48" fmla="*/ 38226 h 666876"/>
              <a:gd name="connsiteX49" fmla="*/ 547687 w 1200150"/>
              <a:gd name="connsiteY49" fmla="*/ 42988 h 666876"/>
              <a:gd name="connsiteX50" fmla="*/ 471487 w 1200150"/>
              <a:gd name="connsiteY50" fmla="*/ 38226 h 666876"/>
              <a:gd name="connsiteX51" fmla="*/ 442912 w 1200150"/>
              <a:gd name="connsiteY51" fmla="*/ 28701 h 666876"/>
              <a:gd name="connsiteX52" fmla="*/ 400050 w 1200150"/>
              <a:gd name="connsiteY52" fmla="*/ 9651 h 666876"/>
              <a:gd name="connsiteX53" fmla="*/ 371475 w 1200150"/>
              <a:gd name="connsiteY53" fmla="*/ 126 h 666876"/>
              <a:gd name="connsiteX54" fmla="*/ 223837 w 1200150"/>
              <a:gd name="connsiteY54" fmla="*/ 16794 h 666876"/>
              <a:gd name="connsiteX55" fmla="*/ 195262 w 1200150"/>
              <a:gd name="connsiteY55" fmla="*/ 45369 h 666876"/>
              <a:gd name="connsiteX0" fmla="*/ 195262 w 1200150"/>
              <a:gd name="connsiteY0" fmla="*/ 45369 h 666876"/>
              <a:gd name="connsiteX1" fmla="*/ 133350 w 1200150"/>
              <a:gd name="connsiteY1" fmla="*/ 109663 h 666876"/>
              <a:gd name="connsiteX2" fmla="*/ 104775 w 1200150"/>
              <a:gd name="connsiteY2" fmla="*/ 152526 h 666876"/>
              <a:gd name="connsiteX3" fmla="*/ 80962 w 1200150"/>
              <a:gd name="connsiteY3" fmla="*/ 195388 h 666876"/>
              <a:gd name="connsiteX4" fmla="*/ 57150 w 1200150"/>
              <a:gd name="connsiteY4" fmla="*/ 238251 h 666876"/>
              <a:gd name="connsiteX5" fmla="*/ 19050 w 1200150"/>
              <a:gd name="connsiteY5" fmla="*/ 323976 h 666876"/>
              <a:gd name="connsiteX6" fmla="*/ 0 w 1200150"/>
              <a:gd name="connsiteY6" fmla="*/ 381126 h 666876"/>
              <a:gd name="connsiteX7" fmla="*/ 4762 w 1200150"/>
              <a:gd name="connsiteY7" fmla="*/ 519238 h 666876"/>
              <a:gd name="connsiteX8" fmla="*/ 28575 w 1200150"/>
              <a:gd name="connsiteY8" fmla="*/ 562101 h 666876"/>
              <a:gd name="connsiteX9" fmla="*/ 76200 w 1200150"/>
              <a:gd name="connsiteY9" fmla="*/ 609726 h 666876"/>
              <a:gd name="connsiteX10" fmla="*/ 147637 w 1200150"/>
              <a:gd name="connsiteY10" fmla="*/ 638301 h 666876"/>
              <a:gd name="connsiteX11" fmla="*/ 171450 w 1200150"/>
              <a:gd name="connsiteY11" fmla="*/ 643063 h 666876"/>
              <a:gd name="connsiteX12" fmla="*/ 280987 w 1200150"/>
              <a:gd name="connsiteY12" fmla="*/ 657351 h 666876"/>
              <a:gd name="connsiteX13" fmla="*/ 328612 w 1200150"/>
              <a:gd name="connsiteY13" fmla="*/ 662113 h 666876"/>
              <a:gd name="connsiteX14" fmla="*/ 342900 w 1200150"/>
              <a:gd name="connsiteY14" fmla="*/ 666876 h 666876"/>
              <a:gd name="connsiteX15" fmla="*/ 409575 w 1200150"/>
              <a:gd name="connsiteY15" fmla="*/ 662113 h 666876"/>
              <a:gd name="connsiteX16" fmla="*/ 423862 w 1200150"/>
              <a:gd name="connsiteY16" fmla="*/ 657351 h 666876"/>
              <a:gd name="connsiteX17" fmla="*/ 457200 w 1200150"/>
              <a:gd name="connsiteY17" fmla="*/ 647826 h 666876"/>
              <a:gd name="connsiteX18" fmla="*/ 471487 w 1200150"/>
              <a:gd name="connsiteY18" fmla="*/ 638301 h 666876"/>
              <a:gd name="connsiteX19" fmla="*/ 538162 w 1200150"/>
              <a:gd name="connsiteY19" fmla="*/ 624013 h 666876"/>
              <a:gd name="connsiteX20" fmla="*/ 852487 w 1200150"/>
              <a:gd name="connsiteY20" fmla="*/ 619251 h 666876"/>
              <a:gd name="connsiteX21" fmla="*/ 881062 w 1200150"/>
              <a:gd name="connsiteY21" fmla="*/ 609726 h 666876"/>
              <a:gd name="connsiteX22" fmla="*/ 909637 w 1200150"/>
              <a:gd name="connsiteY22" fmla="*/ 590676 h 666876"/>
              <a:gd name="connsiteX23" fmla="*/ 966787 w 1200150"/>
              <a:gd name="connsiteY23" fmla="*/ 571626 h 666876"/>
              <a:gd name="connsiteX24" fmla="*/ 981075 w 1200150"/>
              <a:gd name="connsiteY24" fmla="*/ 566863 h 666876"/>
              <a:gd name="connsiteX25" fmla="*/ 1023937 w 1200150"/>
              <a:gd name="connsiteY25" fmla="*/ 543051 h 666876"/>
              <a:gd name="connsiteX26" fmla="*/ 1038225 w 1200150"/>
              <a:gd name="connsiteY26" fmla="*/ 528763 h 666876"/>
              <a:gd name="connsiteX27" fmla="*/ 1081087 w 1200150"/>
              <a:gd name="connsiteY27" fmla="*/ 485901 h 666876"/>
              <a:gd name="connsiteX28" fmla="*/ 1095375 w 1200150"/>
              <a:gd name="connsiteY28" fmla="*/ 457326 h 666876"/>
              <a:gd name="connsiteX29" fmla="*/ 1143000 w 1200150"/>
              <a:gd name="connsiteY29" fmla="*/ 409701 h 666876"/>
              <a:gd name="connsiteX30" fmla="*/ 1171575 w 1200150"/>
              <a:gd name="connsiteY30" fmla="*/ 371601 h 666876"/>
              <a:gd name="connsiteX31" fmla="*/ 1190625 w 1200150"/>
              <a:gd name="connsiteY31" fmla="*/ 328738 h 666876"/>
              <a:gd name="connsiteX32" fmla="*/ 1200150 w 1200150"/>
              <a:gd name="connsiteY32" fmla="*/ 300163 h 666876"/>
              <a:gd name="connsiteX33" fmla="*/ 1195387 w 1200150"/>
              <a:gd name="connsiteY33" fmla="*/ 257301 h 666876"/>
              <a:gd name="connsiteX34" fmla="*/ 1157287 w 1200150"/>
              <a:gd name="connsiteY34" fmla="*/ 233488 h 666876"/>
              <a:gd name="connsiteX35" fmla="*/ 1100137 w 1200150"/>
              <a:gd name="connsiteY35" fmla="*/ 204913 h 666876"/>
              <a:gd name="connsiteX36" fmla="*/ 1052512 w 1200150"/>
              <a:gd name="connsiteY36" fmla="*/ 195388 h 666876"/>
              <a:gd name="connsiteX37" fmla="*/ 1009650 w 1200150"/>
              <a:gd name="connsiteY37" fmla="*/ 181101 h 666876"/>
              <a:gd name="connsiteX38" fmla="*/ 966787 w 1200150"/>
              <a:gd name="connsiteY38" fmla="*/ 162051 h 666876"/>
              <a:gd name="connsiteX39" fmla="*/ 938212 w 1200150"/>
              <a:gd name="connsiteY39" fmla="*/ 147763 h 666876"/>
              <a:gd name="connsiteX40" fmla="*/ 909637 w 1200150"/>
              <a:gd name="connsiteY40" fmla="*/ 133476 h 666876"/>
              <a:gd name="connsiteX41" fmla="*/ 881062 w 1200150"/>
              <a:gd name="connsiteY41" fmla="*/ 119188 h 666876"/>
              <a:gd name="connsiteX42" fmla="*/ 852487 w 1200150"/>
              <a:gd name="connsiteY42" fmla="*/ 100138 h 666876"/>
              <a:gd name="connsiteX43" fmla="*/ 823912 w 1200150"/>
              <a:gd name="connsiteY43" fmla="*/ 85851 h 666876"/>
              <a:gd name="connsiteX44" fmla="*/ 781050 w 1200150"/>
              <a:gd name="connsiteY44" fmla="*/ 66801 h 666876"/>
              <a:gd name="connsiteX45" fmla="*/ 766762 w 1200150"/>
              <a:gd name="connsiteY45" fmla="*/ 62038 h 666876"/>
              <a:gd name="connsiteX46" fmla="*/ 709612 w 1200150"/>
              <a:gd name="connsiteY46" fmla="*/ 38226 h 666876"/>
              <a:gd name="connsiteX47" fmla="*/ 566737 w 1200150"/>
              <a:gd name="connsiteY47" fmla="*/ 38226 h 666876"/>
              <a:gd name="connsiteX48" fmla="*/ 547687 w 1200150"/>
              <a:gd name="connsiteY48" fmla="*/ 42988 h 666876"/>
              <a:gd name="connsiteX49" fmla="*/ 471487 w 1200150"/>
              <a:gd name="connsiteY49" fmla="*/ 38226 h 666876"/>
              <a:gd name="connsiteX50" fmla="*/ 442912 w 1200150"/>
              <a:gd name="connsiteY50" fmla="*/ 28701 h 666876"/>
              <a:gd name="connsiteX51" fmla="*/ 400050 w 1200150"/>
              <a:gd name="connsiteY51" fmla="*/ 9651 h 666876"/>
              <a:gd name="connsiteX52" fmla="*/ 371475 w 1200150"/>
              <a:gd name="connsiteY52" fmla="*/ 126 h 666876"/>
              <a:gd name="connsiteX53" fmla="*/ 223837 w 1200150"/>
              <a:gd name="connsiteY53" fmla="*/ 16794 h 666876"/>
              <a:gd name="connsiteX54" fmla="*/ 195262 w 1200150"/>
              <a:gd name="connsiteY54" fmla="*/ 45369 h 666876"/>
              <a:gd name="connsiteX0" fmla="*/ 198639 w 1203527"/>
              <a:gd name="connsiteY0" fmla="*/ 45369 h 666876"/>
              <a:gd name="connsiteX1" fmla="*/ 136727 w 1203527"/>
              <a:gd name="connsiteY1" fmla="*/ 109663 h 666876"/>
              <a:gd name="connsiteX2" fmla="*/ 108152 w 1203527"/>
              <a:gd name="connsiteY2" fmla="*/ 152526 h 666876"/>
              <a:gd name="connsiteX3" fmla="*/ 84339 w 1203527"/>
              <a:gd name="connsiteY3" fmla="*/ 195388 h 666876"/>
              <a:gd name="connsiteX4" fmla="*/ 60527 w 1203527"/>
              <a:gd name="connsiteY4" fmla="*/ 238251 h 666876"/>
              <a:gd name="connsiteX5" fmla="*/ 3377 w 1203527"/>
              <a:gd name="connsiteY5" fmla="*/ 381126 h 666876"/>
              <a:gd name="connsiteX6" fmla="*/ 8139 w 1203527"/>
              <a:gd name="connsiteY6" fmla="*/ 519238 h 666876"/>
              <a:gd name="connsiteX7" fmla="*/ 31952 w 1203527"/>
              <a:gd name="connsiteY7" fmla="*/ 562101 h 666876"/>
              <a:gd name="connsiteX8" fmla="*/ 79577 w 1203527"/>
              <a:gd name="connsiteY8" fmla="*/ 609726 h 666876"/>
              <a:gd name="connsiteX9" fmla="*/ 151014 w 1203527"/>
              <a:gd name="connsiteY9" fmla="*/ 638301 h 666876"/>
              <a:gd name="connsiteX10" fmla="*/ 174827 w 1203527"/>
              <a:gd name="connsiteY10" fmla="*/ 643063 h 666876"/>
              <a:gd name="connsiteX11" fmla="*/ 284364 w 1203527"/>
              <a:gd name="connsiteY11" fmla="*/ 657351 h 666876"/>
              <a:gd name="connsiteX12" fmla="*/ 331989 w 1203527"/>
              <a:gd name="connsiteY12" fmla="*/ 662113 h 666876"/>
              <a:gd name="connsiteX13" fmla="*/ 346277 w 1203527"/>
              <a:gd name="connsiteY13" fmla="*/ 666876 h 666876"/>
              <a:gd name="connsiteX14" fmla="*/ 412952 w 1203527"/>
              <a:gd name="connsiteY14" fmla="*/ 662113 h 666876"/>
              <a:gd name="connsiteX15" fmla="*/ 427239 w 1203527"/>
              <a:gd name="connsiteY15" fmla="*/ 657351 h 666876"/>
              <a:gd name="connsiteX16" fmla="*/ 460577 w 1203527"/>
              <a:gd name="connsiteY16" fmla="*/ 647826 h 666876"/>
              <a:gd name="connsiteX17" fmla="*/ 474864 w 1203527"/>
              <a:gd name="connsiteY17" fmla="*/ 638301 h 666876"/>
              <a:gd name="connsiteX18" fmla="*/ 541539 w 1203527"/>
              <a:gd name="connsiteY18" fmla="*/ 624013 h 666876"/>
              <a:gd name="connsiteX19" fmla="*/ 855864 w 1203527"/>
              <a:gd name="connsiteY19" fmla="*/ 619251 h 666876"/>
              <a:gd name="connsiteX20" fmla="*/ 884439 w 1203527"/>
              <a:gd name="connsiteY20" fmla="*/ 609726 h 666876"/>
              <a:gd name="connsiteX21" fmla="*/ 913014 w 1203527"/>
              <a:gd name="connsiteY21" fmla="*/ 590676 h 666876"/>
              <a:gd name="connsiteX22" fmla="*/ 970164 w 1203527"/>
              <a:gd name="connsiteY22" fmla="*/ 571626 h 666876"/>
              <a:gd name="connsiteX23" fmla="*/ 984452 w 1203527"/>
              <a:gd name="connsiteY23" fmla="*/ 566863 h 666876"/>
              <a:gd name="connsiteX24" fmla="*/ 1027314 w 1203527"/>
              <a:gd name="connsiteY24" fmla="*/ 543051 h 666876"/>
              <a:gd name="connsiteX25" fmla="*/ 1041602 w 1203527"/>
              <a:gd name="connsiteY25" fmla="*/ 528763 h 666876"/>
              <a:gd name="connsiteX26" fmla="*/ 1084464 w 1203527"/>
              <a:gd name="connsiteY26" fmla="*/ 485901 h 666876"/>
              <a:gd name="connsiteX27" fmla="*/ 1098752 w 1203527"/>
              <a:gd name="connsiteY27" fmla="*/ 457326 h 666876"/>
              <a:gd name="connsiteX28" fmla="*/ 1146377 w 1203527"/>
              <a:gd name="connsiteY28" fmla="*/ 409701 h 666876"/>
              <a:gd name="connsiteX29" fmla="*/ 1174952 w 1203527"/>
              <a:gd name="connsiteY29" fmla="*/ 371601 h 666876"/>
              <a:gd name="connsiteX30" fmla="*/ 1194002 w 1203527"/>
              <a:gd name="connsiteY30" fmla="*/ 328738 h 666876"/>
              <a:gd name="connsiteX31" fmla="*/ 1203527 w 1203527"/>
              <a:gd name="connsiteY31" fmla="*/ 300163 h 666876"/>
              <a:gd name="connsiteX32" fmla="*/ 1198764 w 1203527"/>
              <a:gd name="connsiteY32" fmla="*/ 257301 h 666876"/>
              <a:gd name="connsiteX33" fmla="*/ 1160664 w 1203527"/>
              <a:gd name="connsiteY33" fmla="*/ 233488 h 666876"/>
              <a:gd name="connsiteX34" fmla="*/ 1103514 w 1203527"/>
              <a:gd name="connsiteY34" fmla="*/ 204913 h 666876"/>
              <a:gd name="connsiteX35" fmla="*/ 1055889 w 1203527"/>
              <a:gd name="connsiteY35" fmla="*/ 195388 h 666876"/>
              <a:gd name="connsiteX36" fmla="*/ 1013027 w 1203527"/>
              <a:gd name="connsiteY36" fmla="*/ 181101 h 666876"/>
              <a:gd name="connsiteX37" fmla="*/ 970164 w 1203527"/>
              <a:gd name="connsiteY37" fmla="*/ 162051 h 666876"/>
              <a:gd name="connsiteX38" fmla="*/ 941589 w 1203527"/>
              <a:gd name="connsiteY38" fmla="*/ 147763 h 666876"/>
              <a:gd name="connsiteX39" fmla="*/ 913014 w 1203527"/>
              <a:gd name="connsiteY39" fmla="*/ 133476 h 666876"/>
              <a:gd name="connsiteX40" fmla="*/ 884439 w 1203527"/>
              <a:gd name="connsiteY40" fmla="*/ 119188 h 666876"/>
              <a:gd name="connsiteX41" fmla="*/ 855864 w 1203527"/>
              <a:gd name="connsiteY41" fmla="*/ 100138 h 666876"/>
              <a:gd name="connsiteX42" fmla="*/ 827289 w 1203527"/>
              <a:gd name="connsiteY42" fmla="*/ 85851 h 666876"/>
              <a:gd name="connsiteX43" fmla="*/ 784427 w 1203527"/>
              <a:gd name="connsiteY43" fmla="*/ 66801 h 666876"/>
              <a:gd name="connsiteX44" fmla="*/ 770139 w 1203527"/>
              <a:gd name="connsiteY44" fmla="*/ 62038 h 666876"/>
              <a:gd name="connsiteX45" fmla="*/ 712989 w 1203527"/>
              <a:gd name="connsiteY45" fmla="*/ 38226 h 666876"/>
              <a:gd name="connsiteX46" fmla="*/ 570114 w 1203527"/>
              <a:gd name="connsiteY46" fmla="*/ 38226 h 666876"/>
              <a:gd name="connsiteX47" fmla="*/ 551064 w 1203527"/>
              <a:gd name="connsiteY47" fmla="*/ 42988 h 666876"/>
              <a:gd name="connsiteX48" fmla="*/ 474864 w 1203527"/>
              <a:gd name="connsiteY48" fmla="*/ 38226 h 666876"/>
              <a:gd name="connsiteX49" fmla="*/ 446289 w 1203527"/>
              <a:gd name="connsiteY49" fmla="*/ 28701 h 666876"/>
              <a:gd name="connsiteX50" fmla="*/ 403427 w 1203527"/>
              <a:gd name="connsiteY50" fmla="*/ 9651 h 666876"/>
              <a:gd name="connsiteX51" fmla="*/ 374852 w 1203527"/>
              <a:gd name="connsiteY51" fmla="*/ 126 h 666876"/>
              <a:gd name="connsiteX52" fmla="*/ 227214 w 1203527"/>
              <a:gd name="connsiteY52" fmla="*/ 16794 h 666876"/>
              <a:gd name="connsiteX53" fmla="*/ 198639 w 1203527"/>
              <a:gd name="connsiteY53" fmla="*/ 45369 h 666876"/>
              <a:gd name="connsiteX0" fmla="*/ 198639 w 1203527"/>
              <a:gd name="connsiteY0" fmla="*/ 45369 h 666876"/>
              <a:gd name="connsiteX1" fmla="*/ 136727 w 1203527"/>
              <a:gd name="connsiteY1" fmla="*/ 109663 h 666876"/>
              <a:gd name="connsiteX2" fmla="*/ 108152 w 1203527"/>
              <a:gd name="connsiteY2" fmla="*/ 152526 h 666876"/>
              <a:gd name="connsiteX3" fmla="*/ 84339 w 1203527"/>
              <a:gd name="connsiteY3" fmla="*/ 195388 h 666876"/>
              <a:gd name="connsiteX4" fmla="*/ 60527 w 1203527"/>
              <a:gd name="connsiteY4" fmla="*/ 238251 h 666876"/>
              <a:gd name="connsiteX5" fmla="*/ 3377 w 1203527"/>
              <a:gd name="connsiteY5" fmla="*/ 381126 h 666876"/>
              <a:gd name="connsiteX6" fmla="*/ 8139 w 1203527"/>
              <a:gd name="connsiteY6" fmla="*/ 519238 h 666876"/>
              <a:gd name="connsiteX7" fmla="*/ 31952 w 1203527"/>
              <a:gd name="connsiteY7" fmla="*/ 562101 h 666876"/>
              <a:gd name="connsiteX8" fmla="*/ 79577 w 1203527"/>
              <a:gd name="connsiteY8" fmla="*/ 609726 h 666876"/>
              <a:gd name="connsiteX9" fmla="*/ 151014 w 1203527"/>
              <a:gd name="connsiteY9" fmla="*/ 638301 h 666876"/>
              <a:gd name="connsiteX10" fmla="*/ 284364 w 1203527"/>
              <a:gd name="connsiteY10" fmla="*/ 657351 h 666876"/>
              <a:gd name="connsiteX11" fmla="*/ 331989 w 1203527"/>
              <a:gd name="connsiteY11" fmla="*/ 662113 h 666876"/>
              <a:gd name="connsiteX12" fmla="*/ 346277 w 1203527"/>
              <a:gd name="connsiteY12" fmla="*/ 666876 h 666876"/>
              <a:gd name="connsiteX13" fmla="*/ 412952 w 1203527"/>
              <a:gd name="connsiteY13" fmla="*/ 662113 h 666876"/>
              <a:gd name="connsiteX14" fmla="*/ 427239 w 1203527"/>
              <a:gd name="connsiteY14" fmla="*/ 657351 h 666876"/>
              <a:gd name="connsiteX15" fmla="*/ 460577 w 1203527"/>
              <a:gd name="connsiteY15" fmla="*/ 647826 h 666876"/>
              <a:gd name="connsiteX16" fmla="*/ 474864 w 1203527"/>
              <a:gd name="connsiteY16" fmla="*/ 638301 h 666876"/>
              <a:gd name="connsiteX17" fmla="*/ 541539 w 1203527"/>
              <a:gd name="connsiteY17" fmla="*/ 624013 h 666876"/>
              <a:gd name="connsiteX18" fmla="*/ 855864 w 1203527"/>
              <a:gd name="connsiteY18" fmla="*/ 619251 h 666876"/>
              <a:gd name="connsiteX19" fmla="*/ 884439 w 1203527"/>
              <a:gd name="connsiteY19" fmla="*/ 609726 h 666876"/>
              <a:gd name="connsiteX20" fmla="*/ 913014 w 1203527"/>
              <a:gd name="connsiteY20" fmla="*/ 590676 h 666876"/>
              <a:gd name="connsiteX21" fmla="*/ 970164 w 1203527"/>
              <a:gd name="connsiteY21" fmla="*/ 571626 h 666876"/>
              <a:gd name="connsiteX22" fmla="*/ 984452 w 1203527"/>
              <a:gd name="connsiteY22" fmla="*/ 566863 h 666876"/>
              <a:gd name="connsiteX23" fmla="*/ 1027314 w 1203527"/>
              <a:gd name="connsiteY23" fmla="*/ 543051 h 666876"/>
              <a:gd name="connsiteX24" fmla="*/ 1041602 w 1203527"/>
              <a:gd name="connsiteY24" fmla="*/ 528763 h 666876"/>
              <a:gd name="connsiteX25" fmla="*/ 1084464 w 1203527"/>
              <a:gd name="connsiteY25" fmla="*/ 485901 h 666876"/>
              <a:gd name="connsiteX26" fmla="*/ 1098752 w 1203527"/>
              <a:gd name="connsiteY26" fmla="*/ 457326 h 666876"/>
              <a:gd name="connsiteX27" fmla="*/ 1146377 w 1203527"/>
              <a:gd name="connsiteY27" fmla="*/ 409701 h 666876"/>
              <a:gd name="connsiteX28" fmla="*/ 1174952 w 1203527"/>
              <a:gd name="connsiteY28" fmla="*/ 371601 h 666876"/>
              <a:gd name="connsiteX29" fmla="*/ 1194002 w 1203527"/>
              <a:gd name="connsiteY29" fmla="*/ 328738 h 666876"/>
              <a:gd name="connsiteX30" fmla="*/ 1203527 w 1203527"/>
              <a:gd name="connsiteY30" fmla="*/ 300163 h 666876"/>
              <a:gd name="connsiteX31" fmla="*/ 1198764 w 1203527"/>
              <a:gd name="connsiteY31" fmla="*/ 257301 h 666876"/>
              <a:gd name="connsiteX32" fmla="*/ 1160664 w 1203527"/>
              <a:gd name="connsiteY32" fmla="*/ 233488 h 666876"/>
              <a:gd name="connsiteX33" fmla="*/ 1103514 w 1203527"/>
              <a:gd name="connsiteY33" fmla="*/ 204913 h 666876"/>
              <a:gd name="connsiteX34" fmla="*/ 1055889 w 1203527"/>
              <a:gd name="connsiteY34" fmla="*/ 195388 h 666876"/>
              <a:gd name="connsiteX35" fmla="*/ 1013027 w 1203527"/>
              <a:gd name="connsiteY35" fmla="*/ 181101 h 666876"/>
              <a:gd name="connsiteX36" fmla="*/ 970164 w 1203527"/>
              <a:gd name="connsiteY36" fmla="*/ 162051 h 666876"/>
              <a:gd name="connsiteX37" fmla="*/ 941589 w 1203527"/>
              <a:gd name="connsiteY37" fmla="*/ 147763 h 666876"/>
              <a:gd name="connsiteX38" fmla="*/ 913014 w 1203527"/>
              <a:gd name="connsiteY38" fmla="*/ 133476 h 666876"/>
              <a:gd name="connsiteX39" fmla="*/ 884439 w 1203527"/>
              <a:gd name="connsiteY39" fmla="*/ 119188 h 666876"/>
              <a:gd name="connsiteX40" fmla="*/ 855864 w 1203527"/>
              <a:gd name="connsiteY40" fmla="*/ 100138 h 666876"/>
              <a:gd name="connsiteX41" fmla="*/ 827289 w 1203527"/>
              <a:gd name="connsiteY41" fmla="*/ 85851 h 666876"/>
              <a:gd name="connsiteX42" fmla="*/ 784427 w 1203527"/>
              <a:gd name="connsiteY42" fmla="*/ 66801 h 666876"/>
              <a:gd name="connsiteX43" fmla="*/ 770139 w 1203527"/>
              <a:gd name="connsiteY43" fmla="*/ 62038 h 666876"/>
              <a:gd name="connsiteX44" fmla="*/ 712989 w 1203527"/>
              <a:gd name="connsiteY44" fmla="*/ 38226 h 666876"/>
              <a:gd name="connsiteX45" fmla="*/ 570114 w 1203527"/>
              <a:gd name="connsiteY45" fmla="*/ 38226 h 666876"/>
              <a:gd name="connsiteX46" fmla="*/ 551064 w 1203527"/>
              <a:gd name="connsiteY46" fmla="*/ 42988 h 666876"/>
              <a:gd name="connsiteX47" fmla="*/ 474864 w 1203527"/>
              <a:gd name="connsiteY47" fmla="*/ 38226 h 666876"/>
              <a:gd name="connsiteX48" fmla="*/ 446289 w 1203527"/>
              <a:gd name="connsiteY48" fmla="*/ 28701 h 666876"/>
              <a:gd name="connsiteX49" fmla="*/ 403427 w 1203527"/>
              <a:gd name="connsiteY49" fmla="*/ 9651 h 666876"/>
              <a:gd name="connsiteX50" fmla="*/ 374852 w 1203527"/>
              <a:gd name="connsiteY50" fmla="*/ 126 h 666876"/>
              <a:gd name="connsiteX51" fmla="*/ 227214 w 1203527"/>
              <a:gd name="connsiteY51" fmla="*/ 16794 h 666876"/>
              <a:gd name="connsiteX52" fmla="*/ 198639 w 1203527"/>
              <a:gd name="connsiteY52" fmla="*/ 45369 h 666876"/>
              <a:gd name="connsiteX0" fmla="*/ 198639 w 1203527"/>
              <a:gd name="connsiteY0" fmla="*/ 45369 h 667007"/>
              <a:gd name="connsiteX1" fmla="*/ 136727 w 1203527"/>
              <a:gd name="connsiteY1" fmla="*/ 109663 h 667007"/>
              <a:gd name="connsiteX2" fmla="*/ 108152 w 1203527"/>
              <a:gd name="connsiteY2" fmla="*/ 152526 h 667007"/>
              <a:gd name="connsiteX3" fmla="*/ 84339 w 1203527"/>
              <a:gd name="connsiteY3" fmla="*/ 195388 h 667007"/>
              <a:gd name="connsiteX4" fmla="*/ 60527 w 1203527"/>
              <a:gd name="connsiteY4" fmla="*/ 238251 h 667007"/>
              <a:gd name="connsiteX5" fmla="*/ 3377 w 1203527"/>
              <a:gd name="connsiteY5" fmla="*/ 381126 h 667007"/>
              <a:gd name="connsiteX6" fmla="*/ 8139 w 1203527"/>
              <a:gd name="connsiteY6" fmla="*/ 519238 h 667007"/>
              <a:gd name="connsiteX7" fmla="*/ 31952 w 1203527"/>
              <a:gd name="connsiteY7" fmla="*/ 562101 h 667007"/>
              <a:gd name="connsiteX8" fmla="*/ 79577 w 1203527"/>
              <a:gd name="connsiteY8" fmla="*/ 609726 h 667007"/>
              <a:gd name="connsiteX9" fmla="*/ 151014 w 1203527"/>
              <a:gd name="connsiteY9" fmla="*/ 638301 h 667007"/>
              <a:gd name="connsiteX10" fmla="*/ 284364 w 1203527"/>
              <a:gd name="connsiteY10" fmla="*/ 657351 h 667007"/>
              <a:gd name="connsiteX11" fmla="*/ 346277 w 1203527"/>
              <a:gd name="connsiteY11" fmla="*/ 666876 h 667007"/>
              <a:gd name="connsiteX12" fmla="*/ 412952 w 1203527"/>
              <a:gd name="connsiteY12" fmla="*/ 662113 h 667007"/>
              <a:gd name="connsiteX13" fmla="*/ 427239 w 1203527"/>
              <a:gd name="connsiteY13" fmla="*/ 657351 h 667007"/>
              <a:gd name="connsiteX14" fmla="*/ 460577 w 1203527"/>
              <a:gd name="connsiteY14" fmla="*/ 647826 h 667007"/>
              <a:gd name="connsiteX15" fmla="*/ 474864 w 1203527"/>
              <a:gd name="connsiteY15" fmla="*/ 638301 h 667007"/>
              <a:gd name="connsiteX16" fmla="*/ 541539 w 1203527"/>
              <a:gd name="connsiteY16" fmla="*/ 624013 h 667007"/>
              <a:gd name="connsiteX17" fmla="*/ 855864 w 1203527"/>
              <a:gd name="connsiteY17" fmla="*/ 619251 h 667007"/>
              <a:gd name="connsiteX18" fmla="*/ 884439 w 1203527"/>
              <a:gd name="connsiteY18" fmla="*/ 609726 h 667007"/>
              <a:gd name="connsiteX19" fmla="*/ 913014 w 1203527"/>
              <a:gd name="connsiteY19" fmla="*/ 590676 h 667007"/>
              <a:gd name="connsiteX20" fmla="*/ 970164 w 1203527"/>
              <a:gd name="connsiteY20" fmla="*/ 571626 h 667007"/>
              <a:gd name="connsiteX21" fmla="*/ 984452 w 1203527"/>
              <a:gd name="connsiteY21" fmla="*/ 566863 h 667007"/>
              <a:gd name="connsiteX22" fmla="*/ 1027314 w 1203527"/>
              <a:gd name="connsiteY22" fmla="*/ 543051 h 667007"/>
              <a:gd name="connsiteX23" fmla="*/ 1041602 w 1203527"/>
              <a:gd name="connsiteY23" fmla="*/ 528763 h 667007"/>
              <a:gd name="connsiteX24" fmla="*/ 1084464 w 1203527"/>
              <a:gd name="connsiteY24" fmla="*/ 485901 h 667007"/>
              <a:gd name="connsiteX25" fmla="*/ 1098752 w 1203527"/>
              <a:gd name="connsiteY25" fmla="*/ 457326 h 667007"/>
              <a:gd name="connsiteX26" fmla="*/ 1146377 w 1203527"/>
              <a:gd name="connsiteY26" fmla="*/ 409701 h 667007"/>
              <a:gd name="connsiteX27" fmla="*/ 1174952 w 1203527"/>
              <a:gd name="connsiteY27" fmla="*/ 371601 h 667007"/>
              <a:gd name="connsiteX28" fmla="*/ 1194002 w 1203527"/>
              <a:gd name="connsiteY28" fmla="*/ 328738 h 667007"/>
              <a:gd name="connsiteX29" fmla="*/ 1203527 w 1203527"/>
              <a:gd name="connsiteY29" fmla="*/ 300163 h 667007"/>
              <a:gd name="connsiteX30" fmla="*/ 1198764 w 1203527"/>
              <a:gd name="connsiteY30" fmla="*/ 257301 h 667007"/>
              <a:gd name="connsiteX31" fmla="*/ 1160664 w 1203527"/>
              <a:gd name="connsiteY31" fmla="*/ 233488 h 667007"/>
              <a:gd name="connsiteX32" fmla="*/ 1103514 w 1203527"/>
              <a:gd name="connsiteY32" fmla="*/ 204913 h 667007"/>
              <a:gd name="connsiteX33" fmla="*/ 1055889 w 1203527"/>
              <a:gd name="connsiteY33" fmla="*/ 195388 h 667007"/>
              <a:gd name="connsiteX34" fmla="*/ 1013027 w 1203527"/>
              <a:gd name="connsiteY34" fmla="*/ 181101 h 667007"/>
              <a:gd name="connsiteX35" fmla="*/ 970164 w 1203527"/>
              <a:gd name="connsiteY35" fmla="*/ 162051 h 667007"/>
              <a:gd name="connsiteX36" fmla="*/ 941589 w 1203527"/>
              <a:gd name="connsiteY36" fmla="*/ 147763 h 667007"/>
              <a:gd name="connsiteX37" fmla="*/ 913014 w 1203527"/>
              <a:gd name="connsiteY37" fmla="*/ 133476 h 667007"/>
              <a:gd name="connsiteX38" fmla="*/ 884439 w 1203527"/>
              <a:gd name="connsiteY38" fmla="*/ 119188 h 667007"/>
              <a:gd name="connsiteX39" fmla="*/ 855864 w 1203527"/>
              <a:gd name="connsiteY39" fmla="*/ 100138 h 667007"/>
              <a:gd name="connsiteX40" fmla="*/ 827289 w 1203527"/>
              <a:gd name="connsiteY40" fmla="*/ 85851 h 667007"/>
              <a:gd name="connsiteX41" fmla="*/ 784427 w 1203527"/>
              <a:gd name="connsiteY41" fmla="*/ 66801 h 667007"/>
              <a:gd name="connsiteX42" fmla="*/ 770139 w 1203527"/>
              <a:gd name="connsiteY42" fmla="*/ 62038 h 667007"/>
              <a:gd name="connsiteX43" fmla="*/ 712989 w 1203527"/>
              <a:gd name="connsiteY43" fmla="*/ 38226 h 667007"/>
              <a:gd name="connsiteX44" fmla="*/ 570114 w 1203527"/>
              <a:gd name="connsiteY44" fmla="*/ 38226 h 667007"/>
              <a:gd name="connsiteX45" fmla="*/ 551064 w 1203527"/>
              <a:gd name="connsiteY45" fmla="*/ 42988 h 667007"/>
              <a:gd name="connsiteX46" fmla="*/ 474864 w 1203527"/>
              <a:gd name="connsiteY46" fmla="*/ 38226 h 667007"/>
              <a:gd name="connsiteX47" fmla="*/ 446289 w 1203527"/>
              <a:gd name="connsiteY47" fmla="*/ 28701 h 667007"/>
              <a:gd name="connsiteX48" fmla="*/ 403427 w 1203527"/>
              <a:gd name="connsiteY48" fmla="*/ 9651 h 667007"/>
              <a:gd name="connsiteX49" fmla="*/ 374852 w 1203527"/>
              <a:gd name="connsiteY49" fmla="*/ 126 h 667007"/>
              <a:gd name="connsiteX50" fmla="*/ 227214 w 1203527"/>
              <a:gd name="connsiteY50" fmla="*/ 16794 h 667007"/>
              <a:gd name="connsiteX51" fmla="*/ 198639 w 1203527"/>
              <a:gd name="connsiteY51" fmla="*/ 45369 h 667007"/>
              <a:gd name="connsiteX0" fmla="*/ 198639 w 1203527"/>
              <a:gd name="connsiteY0" fmla="*/ 45369 h 666876"/>
              <a:gd name="connsiteX1" fmla="*/ 136727 w 1203527"/>
              <a:gd name="connsiteY1" fmla="*/ 109663 h 666876"/>
              <a:gd name="connsiteX2" fmla="*/ 108152 w 1203527"/>
              <a:gd name="connsiteY2" fmla="*/ 152526 h 666876"/>
              <a:gd name="connsiteX3" fmla="*/ 84339 w 1203527"/>
              <a:gd name="connsiteY3" fmla="*/ 195388 h 666876"/>
              <a:gd name="connsiteX4" fmla="*/ 60527 w 1203527"/>
              <a:gd name="connsiteY4" fmla="*/ 238251 h 666876"/>
              <a:gd name="connsiteX5" fmla="*/ 3377 w 1203527"/>
              <a:gd name="connsiteY5" fmla="*/ 381126 h 666876"/>
              <a:gd name="connsiteX6" fmla="*/ 8139 w 1203527"/>
              <a:gd name="connsiteY6" fmla="*/ 519238 h 666876"/>
              <a:gd name="connsiteX7" fmla="*/ 31952 w 1203527"/>
              <a:gd name="connsiteY7" fmla="*/ 562101 h 666876"/>
              <a:gd name="connsiteX8" fmla="*/ 79577 w 1203527"/>
              <a:gd name="connsiteY8" fmla="*/ 609726 h 666876"/>
              <a:gd name="connsiteX9" fmla="*/ 151014 w 1203527"/>
              <a:gd name="connsiteY9" fmla="*/ 638301 h 666876"/>
              <a:gd name="connsiteX10" fmla="*/ 284364 w 1203527"/>
              <a:gd name="connsiteY10" fmla="*/ 657351 h 666876"/>
              <a:gd name="connsiteX11" fmla="*/ 346277 w 1203527"/>
              <a:gd name="connsiteY11" fmla="*/ 666876 h 666876"/>
              <a:gd name="connsiteX12" fmla="*/ 427239 w 1203527"/>
              <a:gd name="connsiteY12" fmla="*/ 657351 h 666876"/>
              <a:gd name="connsiteX13" fmla="*/ 460577 w 1203527"/>
              <a:gd name="connsiteY13" fmla="*/ 647826 h 666876"/>
              <a:gd name="connsiteX14" fmla="*/ 474864 w 1203527"/>
              <a:gd name="connsiteY14" fmla="*/ 638301 h 666876"/>
              <a:gd name="connsiteX15" fmla="*/ 541539 w 1203527"/>
              <a:gd name="connsiteY15" fmla="*/ 624013 h 666876"/>
              <a:gd name="connsiteX16" fmla="*/ 855864 w 1203527"/>
              <a:gd name="connsiteY16" fmla="*/ 619251 h 666876"/>
              <a:gd name="connsiteX17" fmla="*/ 884439 w 1203527"/>
              <a:gd name="connsiteY17" fmla="*/ 609726 h 666876"/>
              <a:gd name="connsiteX18" fmla="*/ 913014 w 1203527"/>
              <a:gd name="connsiteY18" fmla="*/ 590676 h 666876"/>
              <a:gd name="connsiteX19" fmla="*/ 970164 w 1203527"/>
              <a:gd name="connsiteY19" fmla="*/ 571626 h 666876"/>
              <a:gd name="connsiteX20" fmla="*/ 984452 w 1203527"/>
              <a:gd name="connsiteY20" fmla="*/ 566863 h 666876"/>
              <a:gd name="connsiteX21" fmla="*/ 1027314 w 1203527"/>
              <a:gd name="connsiteY21" fmla="*/ 543051 h 666876"/>
              <a:gd name="connsiteX22" fmla="*/ 1041602 w 1203527"/>
              <a:gd name="connsiteY22" fmla="*/ 528763 h 666876"/>
              <a:gd name="connsiteX23" fmla="*/ 1084464 w 1203527"/>
              <a:gd name="connsiteY23" fmla="*/ 485901 h 666876"/>
              <a:gd name="connsiteX24" fmla="*/ 1098752 w 1203527"/>
              <a:gd name="connsiteY24" fmla="*/ 457326 h 666876"/>
              <a:gd name="connsiteX25" fmla="*/ 1146377 w 1203527"/>
              <a:gd name="connsiteY25" fmla="*/ 409701 h 666876"/>
              <a:gd name="connsiteX26" fmla="*/ 1174952 w 1203527"/>
              <a:gd name="connsiteY26" fmla="*/ 371601 h 666876"/>
              <a:gd name="connsiteX27" fmla="*/ 1194002 w 1203527"/>
              <a:gd name="connsiteY27" fmla="*/ 328738 h 666876"/>
              <a:gd name="connsiteX28" fmla="*/ 1203527 w 1203527"/>
              <a:gd name="connsiteY28" fmla="*/ 300163 h 666876"/>
              <a:gd name="connsiteX29" fmla="*/ 1198764 w 1203527"/>
              <a:gd name="connsiteY29" fmla="*/ 257301 h 666876"/>
              <a:gd name="connsiteX30" fmla="*/ 1160664 w 1203527"/>
              <a:gd name="connsiteY30" fmla="*/ 233488 h 666876"/>
              <a:gd name="connsiteX31" fmla="*/ 1103514 w 1203527"/>
              <a:gd name="connsiteY31" fmla="*/ 204913 h 666876"/>
              <a:gd name="connsiteX32" fmla="*/ 1055889 w 1203527"/>
              <a:gd name="connsiteY32" fmla="*/ 195388 h 666876"/>
              <a:gd name="connsiteX33" fmla="*/ 1013027 w 1203527"/>
              <a:gd name="connsiteY33" fmla="*/ 181101 h 666876"/>
              <a:gd name="connsiteX34" fmla="*/ 970164 w 1203527"/>
              <a:gd name="connsiteY34" fmla="*/ 162051 h 666876"/>
              <a:gd name="connsiteX35" fmla="*/ 941589 w 1203527"/>
              <a:gd name="connsiteY35" fmla="*/ 147763 h 666876"/>
              <a:gd name="connsiteX36" fmla="*/ 913014 w 1203527"/>
              <a:gd name="connsiteY36" fmla="*/ 133476 h 666876"/>
              <a:gd name="connsiteX37" fmla="*/ 884439 w 1203527"/>
              <a:gd name="connsiteY37" fmla="*/ 119188 h 666876"/>
              <a:gd name="connsiteX38" fmla="*/ 855864 w 1203527"/>
              <a:gd name="connsiteY38" fmla="*/ 100138 h 666876"/>
              <a:gd name="connsiteX39" fmla="*/ 827289 w 1203527"/>
              <a:gd name="connsiteY39" fmla="*/ 85851 h 666876"/>
              <a:gd name="connsiteX40" fmla="*/ 784427 w 1203527"/>
              <a:gd name="connsiteY40" fmla="*/ 66801 h 666876"/>
              <a:gd name="connsiteX41" fmla="*/ 770139 w 1203527"/>
              <a:gd name="connsiteY41" fmla="*/ 62038 h 666876"/>
              <a:gd name="connsiteX42" fmla="*/ 712989 w 1203527"/>
              <a:gd name="connsiteY42" fmla="*/ 38226 h 666876"/>
              <a:gd name="connsiteX43" fmla="*/ 570114 w 1203527"/>
              <a:gd name="connsiteY43" fmla="*/ 38226 h 666876"/>
              <a:gd name="connsiteX44" fmla="*/ 551064 w 1203527"/>
              <a:gd name="connsiteY44" fmla="*/ 42988 h 666876"/>
              <a:gd name="connsiteX45" fmla="*/ 474864 w 1203527"/>
              <a:gd name="connsiteY45" fmla="*/ 38226 h 666876"/>
              <a:gd name="connsiteX46" fmla="*/ 446289 w 1203527"/>
              <a:gd name="connsiteY46" fmla="*/ 28701 h 666876"/>
              <a:gd name="connsiteX47" fmla="*/ 403427 w 1203527"/>
              <a:gd name="connsiteY47" fmla="*/ 9651 h 666876"/>
              <a:gd name="connsiteX48" fmla="*/ 374852 w 1203527"/>
              <a:gd name="connsiteY48" fmla="*/ 126 h 666876"/>
              <a:gd name="connsiteX49" fmla="*/ 227214 w 1203527"/>
              <a:gd name="connsiteY49" fmla="*/ 16794 h 666876"/>
              <a:gd name="connsiteX50" fmla="*/ 198639 w 1203527"/>
              <a:gd name="connsiteY50" fmla="*/ 45369 h 666876"/>
              <a:gd name="connsiteX0" fmla="*/ 198639 w 1203527"/>
              <a:gd name="connsiteY0" fmla="*/ 45369 h 667124"/>
              <a:gd name="connsiteX1" fmla="*/ 136727 w 1203527"/>
              <a:gd name="connsiteY1" fmla="*/ 109663 h 667124"/>
              <a:gd name="connsiteX2" fmla="*/ 108152 w 1203527"/>
              <a:gd name="connsiteY2" fmla="*/ 152526 h 667124"/>
              <a:gd name="connsiteX3" fmla="*/ 84339 w 1203527"/>
              <a:gd name="connsiteY3" fmla="*/ 195388 h 667124"/>
              <a:gd name="connsiteX4" fmla="*/ 60527 w 1203527"/>
              <a:gd name="connsiteY4" fmla="*/ 238251 h 667124"/>
              <a:gd name="connsiteX5" fmla="*/ 3377 w 1203527"/>
              <a:gd name="connsiteY5" fmla="*/ 381126 h 667124"/>
              <a:gd name="connsiteX6" fmla="*/ 8139 w 1203527"/>
              <a:gd name="connsiteY6" fmla="*/ 519238 h 667124"/>
              <a:gd name="connsiteX7" fmla="*/ 31952 w 1203527"/>
              <a:gd name="connsiteY7" fmla="*/ 562101 h 667124"/>
              <a:gd name="connsiteX8" fmla="*/ 79577 w 1203527"/>
              <a:gd name="connsiteY8" fmla="*/ 609726 h 667124"/>
              <a:gd name="connsiteX9" fmla="*/ 151014 w 1203527"/>
              <a:gd name="connsiteY9" fmla="*/ 638301 h 667124"/>
              <a:gd name="connsiteX10" fmla="*/ 284364 w 1203527"/>
              <a:gd name="connsiteY10" fmla="*/ 657351 h 667124"/>
              <a:gd name="connsiteX11" fmla="*/ 346277 w 1203527"/>
              <a:gd name="connsiteY11" fmla="*/ 666876 h 667124"/>
              <a:gd name="connsiteX12" fmla="*/ 460577 w 1203527"/>
              <a:gd name="connsiteY12" fmla="*/ 647826 h 667124"/>
              <a:gd name="connsiteX13" fmla="*/ 474864 w 1203527"/>
              <a:gd name="connsiteY13" fmla="*/ 638301 h 667124"/>
              <a:gd name="connsiteX14" fmla="*/ 541539 w 1203527"/>
              <a:gd name="connsiteY14" fmla="*/ 624013 h 667124"/>
              <a:gd name="connsiteX15" fmla="*/ 855864 w 1203527"/>
              <a:gd name="connsiteY15" fmla="*/ 619251 h 667124"/>
              <a:gd name="connsiteX16" fmla="*/ 884439 w 1203527"/>
              <a:gd name="connsiteY16" fmla="*/ 609726 h 667124"/>
              <a:gd name="connsiteX17" fmla="*/ 913014 w 1203527"/>
              <a:gd name="connsiteY17" fmla="*/ 590676 h 667124"/>
              <a:gd name="connsiteX18" fmla="*/ 970164 w 1203527"/>
              <a:gd name="connsiteY18" fmla="*/ 571626 h 667124"/>
              <a:gd name="connsiteX19" fmla="*/ 984452 w 1203527"/>
              <a:gd name="connsiteY19" fmla="*/ 566863 h 667124"/>
              <a:gd name="connsiteX20" fmla="*/ 1027314 w 1203527"/>
              <a:gd name="connsiteY20" fmla="*/ 543051 h 667124"/>
              <a:gd name="connsiteX21" fmla="*/ 1041602 w 1203527"/>
              <a:gd name="connsiteY21" fmla="*/ 528763 h 667124"/>
              <a:gd name="connsiteX22" fmla="*/ 1084464 w 1203527"/>
              <a:gd name="connsiteY22" fmla="*/ 485901 h 667124"/>
              <a:gd name="connsiteX23" fmla="*/ 1098752 w 1203527"/>
              <a:gd name="connsiteY23" fmla="*/ 457326 h 667124"/>
              <a:gd name="connsiteX24" fmla="*/ 1146377 w 1203527"/>
              <a:gd name="connsiteY24" fmla="*/ 409701 h 667124"/>
              <a:gd name="connsiteX25" fmla="*/ 1174952 w 1203527"/>
              <a:gd name="connsiteY25" fmla="*/ 371601 h 667124"/>
              <a:gd name="connsiteX26" fmla="*/ 1194002 w 1203527"/>
              <a:gd name="connsiteY26" fmla="*/ 328738 h 667124"/>
              <a:gd name="connsiteX27" fmla="*/ 1203527 w 1203527"/>
              <a:gd name="connsiteY27" fmla="*/ 300163 h 667124"/>
              <a:gd name="connsiteX28" fmla="*/ 1198764 w 1203527"/>
              <a:gd name="connsiteY28" fmla="*/ 257301 h 667124"/>
              <a:gd name="connsiteX29" fmla="*/ 1160664 w 1203527"/>
              <a:gd name="connsiteY29" fmla="*/ 233488 h 667124"/>
              <a:gd name="connsiteX30" fmla="*/ 1103514 w 1203527"/>
              <a:gd name="connsiteY30" fmla="*/ 204913 h 667124"/>
              <a:gd name="connsiteX31" fmla="*/ 1055889 w 1203527"/>
              <a:gd name="connsiteY31" fmla="*/ 195388 h 667124"/>
              <a:gd name="connsiteX32" fmla="*/ 1013027 w 1203527"/>
              <a:gd name="connsiteY32" fmla="*/ 181101 h 667124"/>
              <a:gd name="connsiteX33" fmla="*/ 970164 w 1203527"/>
              <a:gd name="connsiteY33" fmla="*/ 162051 h 667124"/>
              <a:gd name="connsiteX34" fmla="*/ 941589 w 1203527"/>
              <a:gd name="connsiteY34" fmla="*/ 147763 h 667124"/>
              <a:gd name="connsiteX35" fmla="*/ 913014 w 1203527"/>
              <a:gd name="connsiteY35" fmla="*/ 133476 h 667124"/>
              <a:gd name="connsiteX36" fmla="*/ 884439 w 1203527"/>
              <a:gd name="connsiteY36" fmla="*/ 119188 h 667124"/>
              <a:gd name="connsiteX37" fmla="*/ 855864 w 1203527"/>
              <a:gd name="connsiteY37" fmla="*/ 100138 h 667124"/>
              <a:gd name="connsiteX38" fmla="*/ 827289 w 1203527"/>
              <a:gd name="connsiteY38" fmla="*/ 85851 h 667124"/>
              <a:gd name="connsiteX39" fmla="*/ 784427 w 1203527"/>
              <a:gd name="connsiteY39" fmla="*/ 66801 h 667124"/>
              <a:gd name="connsiteX40" fmla="*/ 770139 w 1203527"/>
              <a:gd name="connsiteY40" fmla="*/ 62038 h 667124"/>
              <a:gd name="connsiteX41" fmla="*/ 712989 w 1203527"/>
              <a:gd name="connsiteY41" fmla="*/ 38226 h 667124"/>
              <a:gd name="connsiteX42" fmla="*/ 570114 w 1203527"/>
              <a:gd name="connsiteY42" fmla="*/ 38226 h 667124"/>
              <a:gd name="connsiteX43" fmla="*/ 551064 w 1203527"/>
              <a:gd name="connsiteY43" fmla="*/ 42988 h 667124"/>
              <a:gd name="connsiteX44" fmla="*/ 474864 w 1203527"/>
              <a:gd name="connsiteY44" fmla="*/ 38226 h 667124"/>
              <a:gd name="connsiteX45" fmla="*/ 446289 w 1203527"/>
              <a:gd name="connsiteY45" fmla="*/ 28701 h 667124"/>
              <a:gd name="connsiteX46" fmla="*/ 403427 w 1203527"/>
              <a:gd name="connsiteY46" fmla="*/ 9651 h 667124"/>
              <a:gd name="connsiteX47" fmla="*/ 374852 w 1203527"/>
              <a:gd name="connsiteY47" fmla="*/ 126 h 667124"/>
              <a:gd name="connsiteX48" fmla="*/ 227214 w 1203527"/>
              <a:gd name="connsiteY48" fmla="*/ 16794 h 667124"/>
              <a:gd name="connsiteX49" fmla="*/ 198639 w 1203527"/>
              <a:gd name="connsiteY49" fmla="*/ 45369 h 667124"/>
              <a:gd name="connsiteX0" fmla="*/ 198639 w 1203527"/>
              <a:gd name="connsiteY0" fmla="*/ 45369 h 667605"/>
              <a:gd name="connsiteX1" fmla="*/ 136727 w 1203527"/>
              <a:gd name="connsiteY1" fmla="*/ 109663 h 667605"/>
              <a:gd name="connsiteX2" fmla="*/ 108152 w 1203527"/>
              <a:gd name="connsiteY2" fmla="*/ 152526 h 667605"/>
              <a:gd name="connsiteX3" fmla="*/ 84339 w 1203527"/>
              <a:gd name="connsiteY3" fmla="*/ 195388 h 667605"/>
              <a:gd name="connsiteX4" fmla="*/ 60527 w 1203527"/>
              <a:gd name="connsiteY4" fmla="*/ 238251 h 667605"/>
              <a:gd name="connsiteX5" fmla="*/ 3377 w 1203527"/>
              <a:gd name="connsiteY5" fmla="*/ 381126 h 667605"/>
              <a:gd name="connsiteX6" fmla="*/ 8139 w 1203527"/>
              <a:gd name="connsiteY6" fmla="*/ 519238 h 667605"/>
              <a:gd name="connsiteX7" fmla="*/ 31952 w 1203527"/>
              <a:gd name="connsiteY7" fmla="*/ 562101 h 667605"/>
              <a:gd name="connsiteX8" fmla="*/ 79577 w 1203527"/>
              <a:gd name="connsiteY8" fmla="*/ 609726 h 667605"/>
              <a:gd name="connsiteX9" fmla="*/ 151014 w 1203527"/>
              <a:gd name="connsiteY9" fmla="*/ 638301 h 667605"/>
              <a:gd name="connsiteX10" fmla="*/ 284364 w 1203527"/>
              <a:gd name="connsiteY10" fmla="*/ 657351 h 667605"/>
              <a:gd name="connsiteX11" fmla="*/ 346277 w 1203527"/>
              <a:gd name="connsiteY11" fmla="*/ 666876 h 667605"/>
              <a:gd name="connsiteX12" fmla="*/ 474864 w 1203527"/>
              <a:gd name="connsiteY12" fmla="*/ 638301 h 667605"/>
              <a:gd name="connsiteX13" fmla="*/ 541539 w 1203527"/>
              <a:gd name="connsiteY13" fmla="*/ 624013 h 667605"/>
              <a:gd name="connsiteX14" fmla="*/ 855864 w 1203527"/>
              <a:gd name="connsiteY14" fmla="*/ 619251 h 667605"/>
              <a:gd name="connsiteX15" fmla="*/ 884439 w 1203527"/>
              <a:gd name="connsiteY15" fmla="*/ 609726 h 667605"/>
              <a:gd name="connsiteX16" fmla="*/ 913014 w 1203527"/>
              <a:gd name="connsiteY16" fmla="*/ 590676 h 667605"/>
              <a:gd name="connsiteX17" fmla="*/ 970164 w 1203527"/>
              <a:gd name="connsiteY17" fmla="*/ 571626 h 667605"/>
              <a:gd name="connsiteX18" fmla="*/ 984452 w 1203527"/>
              <a:gd name="connsiteY18" fmla="*/ 566863 h 667605"/>
              <a:gd name="connsiteX19" fmla="*/ 1027314 w 1203527"/>
              <a:gd name="connsiteY19" fmla="*/ 543051 h 667605"/>
              <a:gd name="connsiteX20" fmla="*/ 1041602 w 1203527"/>
              <a:gd name="connsiteY20" fmla="*/ 528763 h 667605"/>
              <a:gd name="connsiteX21" fmla="*/ 1084464 w 1203527"/>
              <a:gd name="connsiteY21" fmla="*/ 485901 h 667605"/>
              <a:gd name="connsiteX22" fmla="*/ 1098752 w 1203527"/>
              <a:gd name="connsiteY22" fmla="*/ 457326 h 667605"/>
              <a:gd name="connsiteX23" fmla="*/ 1146377 w 1203527"/>
              <a:gd name="connsiteY23" fmla="*/ 409701 h 667605"/>
              <a:gd name="connsiteX24" fmla="*/ 1174952 w 1203527"/>
              <a:gd name="connsiteY24" fmla="*/ 371601 h 667605"/>
              <a:gd name="connsiteX25" fmla="*/ 1194002 w 1203527"/>
              <a:gd name="connsiteY25" fmla="*/ 328738 h 667605"/>
              <a:gd name="connsiteX26" fmla="*/ 1203527 w 1203527"/>
              <a:gd name="connsiteY26" fmla="*/ 300163 h 667605"/>
              <a:gd name="connsiteX27" fmla="*/ 1198764 w 1203527"/>
              <a:gd name="connsiteY27" fmla="*/ 257301 h 667605"/>
              <a:gd name="connsiteX28" fmla="*/ 1160664 w 1203527"/>
              <a:gd name="connsiteY28" fmla="*/ 233488 h 667605"/>
              <a:gd name="connsiteX29" fmla="*/ 1103514 w 1203527"/>
              <a:gd name="connsiteY29" fmla="*/ 204913 h 667605"/>
              <a:gd name="connsiteX30" fmla="*/ 1055889 w 1203527"/>
              <a:gd name="connsiteY30" fmla="*/ 195388 h 667605"/>
              <a:gd name="connsiteX31" fmla="*/ 1013027 w 1203527"/>
              <a:gd name="connsiteY31" fmla="*/ 181101 h 667605"/>
              <a:gd name="connsiteX32" fmla="*/ 970164 w 1203527"/>
              <a:gd name="connsiteY32" fmla="*/ 162051 h 667605"/>
              <a:gd name="connsiteX33" fmla="*/ 941589 w 1203527"/>
              <a:gd name="connsiteY33" fmla="*/ 147763 h 667605"/>
              <a:gd name="connsiteX34" fmla="*/ 913014 w 1203527"/>
              <a:gd name="connsiteY34" fmla="*/ 133476 h 667605"/>
              <a:gd name="connsiteX35" fmla="*/ 884439 w 1203527"/>
              <a:gd name="connsiteY35" fmla="*/ 119188 h 667605"/>
              <a:gd name="connsiteX36" fmla="*/ 855864 w 1203527"/>
              <a:gd name="connsiteY36" fmla="*/ 100138 h 667605"/>
              <a:gd name="connsiteX37" fmla="*/ 827289 w 1203527"/>
              <a:gd name="connsiteY37" fmla="*/ 85851 h 667605"/>
              <a:gd name="connsiteX38" fmla="*/ 784427 w 1203527"/>
              <a:gd name="connsiteY38" fmla="*/ 66801 h 667605"/>
              <a:gd name="connsiteX39" fmla="*/ 770139 w 1203527"/>
              <a:gd name="connsiteY39" fmla="*/ 62038 h 667605"/>
              <a:gd name="connsiteX40" fmla="*/ 712989 w 1203527"/>
              <a:gd name="connsiteY40" fmla="*/ 38226 h 667605"/>
              <a:gd name="connsiteX41" fmla="*/ 570114 w 1203527"/>
              <a:gd name="connsiteY41" fmla="*/ 38226 h 667605"/>
              <a:gd name="connsiteX42" fmla="*/ 551064 w 1203527"/>
              <a:gd name="connsiteY42" fmla="*/ 42988 h 667605"/>
              <a:gd name="connsiteX43" fmla="*/ 474864 w 1203527"/>
              <a:gd name="connsiteY43" fmla="*/ 38226 h 667605"/>
              <a:gd name="connsiteX44" fmla="*/ 446289 w 1203527"/>
              <a:gd name="connsiteY44" fmla="*/ 28701 h 667605"/>
              <a:gd name="connsiteX45" fmla="*/ 403427 w 1203527"/>
              <a:gd name="connsiteY45" fmla="*/ 9651 h 667605"/>
              <a:gd name="connsiteX46" fmla="*/ 374852 w 1203527"/>
              <a:gd name="connsiteY46" fmla="*/ 126 h 667605"/>
              <a:gd name="connsiteX47" fmla="*/ 227214 w 1203527"/>
              <a:gd name="connsiteY47" fmla="*/ 16794 h 667605"/>
              <a:gd name="connsiteX48" fmla="*/ 198639 w 1203527"/>
              <a:gd name="connsiteY48" fmla="*/ 45369 h 667605"/>
              <a:gd name="connsiteX0" fmla="*/ 198639 w 1203527"/>
              <a:gd name="connsiteY0" fmla="*/ 45369 h 667605"/>
              <a:gd name="connsiteX1" fmla="*/ 136727 w 1203527"/>
              <a:gd name="connsiteY1" fmla="*/ 109663 h 667605"/>
              <a:gd name="connsiteX2" fmla="*/ 108152 w 1203527"/>
              <a:gd name="connsiteY2" fmla="*/ 152526 h 667605"/>
              <a:gd name="connsiteX3" fmla="*/ 84339 w 1203527"/>
              <a:gd name="connsiteY3" fmla="*/ 195388 h 667605"/>
              <a:gd name="connsiteX4" fmla="*/ 60527 w 1203527"/>
              <a:gd name="connsiteY4" fmla="*/ 238251 h 667605"/>
              <a:gd name="connsiteX5" fmla="*/ 3377 w 1203527"/>
              <a:gd name="connsiteY5" fmla="*/ 381126 h 667605"/>
              <a:gd name="connsiteX6" fmla="*/ 8139 w 1203527"/>
              <a:gd name="connsiteY6" fmla="*/ 519238 h 667605"/>
              <a:gd name="connsiteX7" fmla="*/ 31952 w 1203527"/>
              <a:gd name="connsiteY7" fmla="*/ 562101 h 667605"/>
              <a:gd name="connsiteX8" fmla="*/ 79577 w 1203527"/>
              <a:gd name="connsiteY8" fmla="*/ 609726 h 667605"/>
              <a:gd name="connsiteX9" fmla="*/ 151014 w 1203527"/>
              <a:gd name="connsiteY9" fmla="*/ 638301 h 667605"/>
              <a:gd name="connsiteX10" fmla="*/ 284364 w 1203527"/>
              <a:gd name="connsiteY10" fmla="*/ 657351 h 667605"/>
              <a:gd name="connsiteX11" fmla="*/ 346277 w 1203527"/>
              <a:gd name="connsiteY11" fmla="*/ 666876 h 667605"/>
              <a:gd name="connsiteX12" fmla="*/ 474864 w 1203527"/>
              <a:gd name="connsiteY12" fmla="*/ 638301 h 667605"/>
              <a:gd name="connsiteX13" fmla="*/ 541539 w 1203527"/>
              <a:gd name="connsiteY13" fmla="*/ 624013 h 667605"/>
              <a:gd name="connsiteX14" fmla="*/ 855864 w 1203527"/>
              <a:gd name="connsiteY14" fmla="*/ 619251 h 667605"/>
              <a:gd name="connsiteX15" fmla="*/ 913014 w 1203527"/>
              <a:gd name="connsiteY15" fmla="*/ 590676 h 667605"/>
              <a:gd name="connsiteX16" fmla="*/ 970164 w 1203527"/>
              <a:gd name="connsiteY16" fmla="*/ 571626 h 667605"/>
              <a:gd name="connsiteX17" fmla="*/ 984452 w 1203527"/>
              <a:gd name="connsiteY17" fmla="*/ 566863 h 667605"/>
              <a:gd name="connsiteX18" fmla="*/ 1027314 w 1203527"/>
              <a:gd name="connsiteY18" fmla="*/ 543051 h 667605"/>
              <a:gd name="connsiteX19" fmla="*/ 1041602 w 1203527"/>
              <a:gd name="connsiteY19" fmla="*/ 528763 h 667605"/>
              <a:gd name="connsiteX20" fmla="*/ 1084464 w 1203527"/>
              <a:gd name="connsiteY20" fmla="*/ 485901 h 667605"/>
              <a:gd name="connsiteX21" fmla="*/ 1098752 w 1203527"/>
              <a:gd name="connsiteY21" fmla="*/ 457326 h 667605"/>
              <a:gd name="connsiteX22" fmla="*/ 1146377 w 1203527"/>
              <a:gd name="connsiteY22" fmla="*/ 409701 h 667605"/>
              <a:gd name="connsiteX23" fmla="*/ 1174952 w 1203527"/>
              <a:gd name="connsiteY23" fmla="*/ 371601 h 667605"/>
              <a:gd name="connsiteX24" fmla="*/ 1194002 w 1203527"/>
              <a:gd name="connsiteY24" fmla="*/ 328738 h 667605"/>
              <a:gd name="connsiteX25" fmla="*/ 1203527 w 1203527"/>
              <a:gd name="connsiteY25" fmla="*/ 300163 h 667605"/>
              <a:gd name="connsiteX26" fmla="*/ 1198764 w 1203527"/>
              <a:gd name="connsiteY26" fmla="*/ 257301 h 667605"/>
              <a:gd name="connsiteX27" fmla="*/ 1160664 w 1203527"/>
              <a:gd name="connsiteY27" fmla="*/ 233488 h 667605"/>
              <a:gd name="connsiteX28" fmla="*/ 1103514 w 1203527"/>
              <a:gd name="connsiteY28" fmla="*/ 204913 h 667605"/>
              <a:gd name="connsiteX29" fmla="*/ 1055889 w 1203527"/>
              <a:gd name="connsiteY29" fmla="*/ 195388 h 667605"/>
              <a:gd name="connsiteX30" fmla="*/ 1013027 w 1203527"/>
              <a:gd name="connsiteY30" fmla="*/ 181101 h 667605"/>
              <a:gd name="connsiteX31" fmla="*/ 970164 w 1203527"/>
              <a:gd name="connsiteY31" fmla="*/ 162051 h 667605"/>
              <a:gd name="connsiteX32" fmla="*/ 941589 w 1203527"/>
              <a:gd name="connsiteY32" fmla="*/ 147763 h 667605"/>
              <a:gd name="connsiteX33" fmla="*/ 913014 w 1203527"/>
              <a:gd name="connsiteY33" fmla="*/ 133476 h 667605"/>
              <a:gd name="connsiteX34" fmla="*/ 884439 w 1203527"/>
              <a:gd name="connsiteY34" fmla="*/ 119188 h 667605"/>
              <a:gd name="connsiteX35" fmla="*/ 855864 w 1203527"/>
              <a:gd name="connsiteY35" fmla="*/ 100138 h 667605"/>
              <a:gd name="connsiteX36" fmla="*/ 827289 w 1203527"/>
              <a:gd name="connsiteY36" fmla="*/ 85851 h 667605"/>
              <a:gd name="connsiteX37" fmla="*/ 784427 w 1203527"/>
              <a:gd name="connsiteY37" fmla="*/ 66801 h 667605"/>
              <a:gd name="connsiteX38" fmla="*/ 770139 w 1203527"/>
              <a:gd name="connsiteY38" fmla="*/ 62038 h 667605"/>
              <a:gd name="connsiteX39" fmla="*/ 712989 w 1203527"/>
              <a:gd name="connsiteY39" fmla="*/ 38226 h 667605"/>
              <a:gd name="connsiteX40" fmla="*/ 570114 w 1203527"/>
              <a:gd name="connsiteY40" fmla="*/ 38226 h 667605"/>
              <a:gd name="connsiteX41" fmla="*/ 551064 w 1203527"/>
              <a:gd name="connsiteY41" fmla="*/ 42988 h 667605"/>
              <a:gd name="connsiteX42" fmla="*/ 474864 w 1203527"/>
              <a:gd name="connsiteY42" fmla="*/ 38226 h 667605"/>
              <a:gd name="connsiteX43" fmla="*/ 446289 w 1203527"/>
              <a:gd name="connsiteY43" fmla="*/ 28701 h 667605"/>
              <a:gd name="connsiteX44" fmla="*/ 403427 w 1203527"/>
              <a:gd name="connsiteY44" fmla="*/ 9651 h 667605"/>
              <a:gd name="connsiteX45" fmla="*/ 374852 w 1203527"/>
              <a:gd name="connsiteY45" fmla="*/ 126 h 667605"/>
              <a:gd name="connsiteX46" fmla="*/ 227214 w 1203527"/>
              <a:gd name="connsiteY46" fmla="*/ 16794 h 667605"/>
              <a:gd name="connsiteX47" fmla="*/ 198639 w 1203527"/>
              <a:gd name="connsiteY47" fmla="*/ 45369 h 667605"/>
              <a:gd name="connsiteX0" fmla="*/ 198639 w 1203527"/>
              <a:gd name="connsiteY0" fmla="*/ 45369 h 667605"/>
              <a:gd name="connsiteX1" fmla="*/ 136727 w 1203527"/>
              <a:gd name="connsiteY1" fmla="*/ 109663 h 667605"/>
              <a:gd name="connsiteX2" fmla="*/ 108152 w 1203527"/>
              <a:gd name="connsiteY2" fmla="*/ 152526 h 667605"/>
              <a:gd name="connsiteX3" fmla="*/ 84339 w 1203527"/>
              <a:gd name="connsiteY3" fmla="*/ 195388 h 667605"/>
              <a:gd name="connsiteX4" fmla="*/ 60527 w 1203527"/>
              <a:gd name="connsiteY4" fmla="*/ 238251 h 667605"/>
              <a:gd name="connsiteX5" fmla="*/ 3377 w 1203527"/>
              <a:gd name="connsiteY5" fmla="*/ 381126 h 667605"/>
              <a:gd name="connsiteX6" fmla="*/ 8139 w 1203527"/>
              <a:gd name="connsiteY6" fmla="*/ 519238 h 667605"/>
              <a:gd name="connsiteX7" fmla="*/ 31952 w 1203527"/>
              <a:gd name="connsiteY7" fmla="*/ 562101 h 667605"/>
              <a:gd name="connsiteX8" fmla="*/ 79577 w 1203527"/>
              <a:gd name="connsiteY8" fmla="*/ 609726 h 667605"/>
              <a:gd name="connsiteX9" fmla="*/ 151014 w 1203527"/>
              <a:gd name="connsiteY9" fmla="*/ 638301 h 667605"/>
              <a:gd name="connsiteX10" fmla="*/ 284364 w 1203527"/>
              <a:gd name="connsiteY10" fmla="*/ 657351 h 667605"/>
              <a:gd name="connsiteX11" fmla="*/ 346277 w 1203527"/>
              <a:gd name="connsiteY11" fmla="*/ 666876 h 667605"/>
              <a:gd name="connsiteX12" fmla="*/ 474864 w 1203527"/>
              <a:gd name="connsiteY12" fmla="*/ 638301 h 667605"/>
              <a:gd name="connsiteX13" fmla="*/ 541539 w 1203527"/>
              <a:gd name="connsiteY13" fmla="*/ 624013 h 667605"/>
              <a:gd name="connsiteX14" fmla="*/ 855864 w 1203527"/>
              <a:gd name="connsiteY14" fmla="*/ 619251 h 667605"/>
              <a:gd name="connsiteX15" fmla="*/ 970164 w 1203527"/>
              <a:gd name="connsiteY15" fmla="*/ 571626 h 667605"/>
              <a:gd name="connsiteX16" fmla="*/ 984452 w 1203527"/>
              <a:gd name="connsiteY16" fmla="*/ 566863 h 667605"/>
              <a:gd name="connsiteX17" fmla="*/ 1027314 w 1203527"/>
              <a:gd name="connsiteY17" fmla="*/ 543051 h 667605"/>
              <a:gd name="connsiteX18" fmla="*/ 1041602 w 1203527"/>
              <a:gd name="connsiteY18" fmla="*/ 528763 h 667605"/>
              <a:gd name="connsiteX19" fmla="*/ 1084464 w 1203527"/>
              <a:gd name="connsiteY19" fmla="*/ 485901 h 667605"/>
              <a:gd name="connsiteX20" fmla="*/ 1098752 w 1203527"/>
              <a:gd name="connsiteY20" fmla="*/ 457326 h 667605"/>
              <a:gd name="connsiteX21" fmla="*/ 1146377 w 1203527"/>
              <a:gd name="connsiteY21" fmla="*/ 409701 h 667605"/>
              <a:gd name="connsiteX22" fmla="*/ 1174952 w 1203527"/>
              <a:gd name="connsiteY22" fmla="*/ 371601 h 667605"/>
              <a:gd name="connsiteX23" fmla="*/ 1194002 w 1203527"/>
              <a:gd name="connsiteY23" fmla="*/ 328738 h 667605"/>
              <a:gd name="connsiteX24" fmla="*/ 1203527 w 1203527"/>
              <a:gd name="connsiteY24" fmla="*/ 300163 h 667605"/>
              <a:gd name="connsiteX25" fmla="*/ 1198764 w 1203527"/>
              <a:gd name="connsiteY25" fmla="*/ 257301 h 667605"/>
              <a:gd name="connsiteX26" fmla="*/ 1160664 w 1203527"/>
              <a:gd name="connsiteY26" fmla="*/ 233488 h 667605"/>
              <a:gd name="connsiteX27" fmla="*/ 1103514 w 1203527"/>
              <a:gd name="connsiteY27" fmla="*/ 204913 h 667605"/>
              <a:gd name="connsiteX28" fmla="*/ 1055889 w 1203527"/>
              <a:gd name="connsiteY28" fmla="*/ 195388 h 667605"/>
              <a:gd name="connsiteX29" fmla="*/ 1013027 w 1203527"/>
              <a:gd name="connsiteY29" fmla="*/ 181101 h 667605"/>
              <a:gd name="connsiteX30" fmla="*/ 970164 w 1203527"/>
              <a:gd name="connsiteY30" fmla="*/ 162051 h 667605"/>
              <a:gd name="connsiteX31" fmla="*/ 941589 w 1203527"/>
              <a:gd name="connsiteY31" fmla="*/ 147763 h 667605"/>
              <a:gd name="connsiteX32" fmla="*/ 913014 w 1203527"/>
              <a:gd name="connsiteY32" fmla="*/ 133476 h 667605"/>
              <a:gd name="connsiteX33" fmla="*/ 884439 w 1203527"/>
              <a:gd name="connsiteY33" fmla="*/ 119188 h 667605"/>
              <a:gd name="connsiteX34" fmla="*/ 855864 w 1203527"/>
              <a:gd name="connsiteY34" fmla="*/ 100138 h 667605"/>
              <a:gd name="connsiteX35" fmla="*/ 827289 w 1203527"/>
              <a:gd name="connsiteY35" fmla="*/ 85851 h 667605"/>
              <a:gd name="connsiteX36" fmla="*/ 784427 w 1203527"/>
              <a:gd name="connsiteY36" fmla="*/ 66801 h 667605"/>
              <a:gd name="connsiteX37" fmla="*/ 770139 w 1203527"/>
              <a:gd name="connsiteY37" fmla="*/ 62038 h 667605"/>
              <a:gd name="connsiteX38" fmla="*/ 712989 w 1203527"/>
              <a:gd name="connsiteY38" fmla="*/ 38226 h 667605"/>
              <a:gd name="connsiteX39" fmla="*/ 570114 w 1203527"/>
              <a:gd name="connsiteY39" fmla="*/ 38226 h 667605"/>
              <a:gd name="connsiteX40" fmla="*/ 551064 w 1203527"/>
              <a:gd name="connsiteY40" fmla="*/ 42988 h 667605"/>
              <a:gd name="connsiteX41" fmla="*/ 474864 w 1203527"/>
              <a:gd name="connsiteY41" fmla="*/ 38226 h 667605"/>
              <a:gd name="connsiteX42" fmla="*/ 446289 w 1203527"/>
              <a:gd name="connsiteY42" fmla="*/ 28701 h 667605"/>
              <a:gd name="connsiteX43" fmla="*/ 403427 w 1203527"/>
              <a:gd name="connsiteY43" fmla="*/ 9651 h 667605"/>
              <a:gd name="connsiteX44" fmla="*/ 374852 w 1203527"/>
              <a:gd name="connsiteY44" fmla="*/ 126 h 667605"/>
              <a:gd name="connsiteX45" fmla="*/ 227214 w 1203527"/>
              <a:gd name="connsiteY45" fmla="*/ 16794 h 667605"/>
              <a:gd name="connsiteX46" fmla="*/ 198639 w 1203527"/>
              <a:gd name="connsiteY46" fmla="*/ 45369 h 667605"/>
              <a:gd name="connsiteX0" fmla="*/ 198639 w 1203527"/>
              <a:gd name="connsiteY0" fmla="*/ 45369 h 667605"/>
              <a:gd name="connsiteX1" fmla="*/ 136727 w 1203527"/>
              <a:gd name="connsiteY1" fmla="*/ 109663 h 667605"/>
              <a:gd name="connsiteX2" fmla="*/ 108152 w 1203527"/>
              <a:gd name="connsiteY2" fmla="*/ 152526 h 667605"/>
              <a:gd name="connsiteX3" fmla="*/ 84339 w 1203527"/>
              <a:gd name="connsiteY3" fmla="*/ 195388 h 667605"/>
              <a:gd name="connsiteX4" fmla="*/ 60527 w 1203527"/>
              <a:gd name="connsiteY4" fmla="*/ 238251 h 667605"/>
              <a:gd name="connsiteX5" fmla="*/ 3377 w 1203527"/>
              <a:gd name="connsiteY5" fmla="*/ 381126 h 667605"/>
              <a:gd name="connsiteX6" fmla="*/ 8139 w 1203527"/>
              <a:gd name="connsiteY6" fmla="*/ 519238 h 667605"/>
              <a:gd name="connsiteX7" fmla="*/ 31952 w 1203527"/>
              <a:gd name="connsiteY7" fmla="*/ 562101 h 667605"/>
              <a:gd name="connsiteX8" fmla="*/ 79577 w 1203527"/>
              <a:gd name="connsiteY8" fmla="*/ 609726 h 667605"/>
              <a:gd name="connsiteX9" fmla="*/ 151014 w 1203527"/>
              <a:gd name="connsiteY9" fmla="*/ 638301 h 667605"/>
              <a:gd name="connsiteX10" fmla="*/ 284364 w 1203527"/>
              <a:gd name="connsiteY10" fmla="*/ 657351 h 667605"/>
              <a:gd name="connsiteX11" fmla="*/ 346277 w 1203527"/>
              <a:gd name="connsiteY11" fmla="*/ 666876 h 667605"/>
              <a:gd name="connsiteX12" fmla="*/ 474864 w 1203527"/>
              <a:gd name="connsiteY12" fmla="*/ 638301 h 667605"/>
              <a:gd name="connsiteX13" fmla="*/ 541539 w 1203527"/>
              <a:gd name="connsiteY13" fmla="*/ 624013 h 667605"/>
              <a:gd name="connsiteX14" fmla="*/ 855864 w 1203527"/>
              <a:gd name="connsiteY14" fmla="*/ 619251 h 667605"/>
              <a:gd name="connsiteX15" fmla="*/ 984452 w 1203527"/>
              <a:gd name="connsiteY15" fmla="*/ 566863 h 667605"/>
              <a:gd name="connsiteX16" fmla="*/ 1027314 w 1203527"/>
              <a:gd name="connsiteY16" fmla="*/ 543051 h 667605"/>
              <a:gd name="connsiteX17" fmla="*/ 1041602 w 1203527"/>
              <a:gd name="connsiteY17" fmla="*/ 528763 h 667605"/>
              <a:gd name="connsiteX18" fmla="*/ 1084464 w 1203527"/>
              <a:gd name="connsiteY18" fmla="*/ 485901 h 667605"/>
              <a:gd name="connsiteX19" fmla="*/ 1098752 w 1203527"/>
              <a:gd name="connsiteY19" fmla="*/ 457326 h 667605"/>
              <a:gd name="connsiteX20" fmla="*/ 1146377 w 1203527"/>
              <a:gd name="connsiteY20" fmla="*/ 409701 h 667605"/>
              <a:gd name="connsiteX21" fmla="*/ 1174952 w 1203527"/>
              <a:gd name="connsiteY21" fmla="*/ 371601 h 667605"/>
              <a:gd name="connsiteX22" fmla="*/ 1194002 w 1203527"/>
              <a:gd name="connsiteY22" fmla="*/ 328738 h 667605"/>
              <a:gd name="connsiteX23" fmla="*/ 1203527 w 1203527"/>
              <a:gd name="connsiteY23" fmla="*/ 300163 h 667605"/>
              <a:gd name="connsiteX24" fmla="*/ 1198764 w 1203527"/>
              <a:gd name="connsiteY24" fmla="*/ 257301 h 667605"/>
              <a:gd name="connsiteX25" fmla="*/ 1160664 w 1203527"/>
              <a:gd name="connsiteY25" fmla="*/ 233488 h 667605"/>
              <a:gd name="connsiteX26" fmla="*/ 1103514 w 1203527"/>
              <a:gd name="connsiteY26" fmla="*/ 204913 h 667605"/>
              <a:gd name="connsiteX27" fmla="*/ 1055889 w 1203527"/>
              <a:gd name="connsiteY27" fmla="*/ 195388 h 667605"/>
              <a:gd name="connsiteX28" fmla="*/ 1013027 w 1203527"/>
              <a:gd name="connsiteY28" fmla="*/ 181101 h 667605"/>
              <a:gd name="connsiteX29" fmla="*/ 970164 w 1203527"/>
              <a:gd name="connsiteY29" fmla="*/ 162051 h 667605"/>
              <a:gd name="connsiteX30" fmla="*/ 941589 w 1203527"/>
              <a:gd name="connsiteY30" fmla="*/ 147763 h 667605"/>
              <a:gd name="connsiteX31" fmla="*/ 913014 w 1203527"/>
              <a:gd name="connsiteY31" fmla="*/ 133476 h 667605"/>
              <a:gd name="connsiteX32" fmla="*/ 884439 w 1203527"/>
              <a:gd name="connsiteY32" fmla="*/ 119188 h 667605"/>
              <a:gd name="connsiteX33" fmla="*/ 855864 w 1203527"/>
              <a:gd name="connsiteY33" fmla="*/ 100138 h 667605"/>
              <a:gd name="connsiteX34" fmla="*/ 827289 w 1203527"/>
              <a:gd name="connsiteY34" fmla="*/ 85851 h 667605"/>
              <a:gd name="connsiteX35" fmla="*/ 784427 w 1203527"/>
              <a:gd name="connsiteY35" fmla="*/ 66801 h 667605"/>
              <a:gd name="connsiteX36" fmla="*/ 770139 w 1203527"/>
              <a:gd name="connsiteY36" fmla="*/ 62038 h 667605"/>
              <a:gd name="connsiteX37" fmla="*/ 712989 w 1203527"/>
              <a:gd name="connsiteY37" fmla="*/ 38226 h 667605"/>
              <a:gd name="connsiteX38" fmla="*/ 570114 w 1203527"/>
              <a:gd name="connsiteY38" fmla="*/ 38226 h 667605"/>
              <a:gd name="connsiteX39" fmla="*/ 551064 w 1203527"/>
              <a:gd name="connsiteY39" fmla="*/ 42988 h 667605"/>
              <a:gd name="connsiteX40" fmla="*/ 474864 w 1203527"/>
              <a:gd name="connsiteY40" fmla="*/ 38226 h 667605"/>
              <a:gd name="connsiteX41" fmla="*/ 446289 w 1203527"/>
              <a:gd name="connsiteY41" fmla="*/ 28701 h 667605"/>
              <a:gd name="connsiteX42" fmla="*/ 403427 w 1203527"/>
              <a:gd name="connsiteY42" fmla="*/ 9651 h 667605"/>
              <a:gd name="connsiteX43" fmla="*/ 374852 w 1203527"/>
              <a:gd name="connsiteY43" fmla="*/ 126 h 667605"/>
              <a:gd name="connsiteX44" fmla="*/ 227214 w 1203527"/>
              <a:gd name="connsiteY44" fmla="*/ 16794 h 667605"/>
              <a:gd name="connsiteX45" fmla="*/ 198639 w 1203527"/>
              <a:gd name="connsiteY45" fmla="*/ 45369 h 667605"/>
              <a:gd name="connsiteX0" fmla="*/ 198639 w 1203527"/>
              <a:gd name="connsiteY0" fmla="*/ 45369 h 667605"/>
              <a:gd name="connsiteX1" fmla="*/ 136727 w 1203527"/>
              <a:gd name="connsiteY1" fmla="*/ 109663 h 667605"/>
              <a:gd name="connsiteX2" fmla="*/ 108152 w 1203527"/>
              <a:gd name="connsiteY2" fmla="*/ 152526 h 667605"/>
              <a:gd name="connsiteX3" fmla="*/ 84339 w 1203527"/>
              <a:gd name="connsiteY3" fmla="*/ 195388 h 667605"/>
              <a:gd name="connsiteX4" fmla="*/ 60527 w 1203527"/>
              <a:gd name="connsiteY4" fmla="*/ 238251 h 667605"/>
              <a:gd name="connsiteX5" fmla="*/ 3377 w 1203527"/>
              <a:gd name="connsiteY5" fmla="*/ 381126 h 667605"/>
              <a:gd name="connsiteX6" fmla="*/ 8139 w 1203527"/>
              <a:gd name="connsiteY6" fmla="*/ 519238 h 667605"/>
              <a:gd name="connsiteX7" fmla="*/ 31952 w 1203527"/>
              <a:gd name="connsiteY7" fmla="*/ 562101 h 667605"/>
              <a:gd name="connsiteX8" fmla="*/ 79577 w 1203527"/>
              <a:gd name="connsiteY8" fmla="*/ 609726 h 667605"/>
              <a:gd name="connsiteX9" fmla="*/ 151014 w 1203527"/>
              <a:gd name="connsiteY9" fmla="*/ 638301 h 667605"/>
              <a:gd name="connsiteX10" fmla="*/ 284364 w 1203527"/>
              <a:gd name="connsiteY10" fmla="*/ 657351 h 667605"/>
              <a:gd name="connsiteX11" fmla="*/ 346277 w 1203527"/>
              <a:gd name="connsiteY11" fmla="*/ 666876 h 667605"/>
              <a:gd name="connsiteX12" fmla="*/ 474864 w 1203527"/>
              <a:gd name="connsiteY12" fmla="*/ 638301 h 667605"/>
              <a:gd name="connsiteX13" fmla="*/ 541539 w 1203527"/>
              <a:gd name="connsiteY13" fmla="*/ 624013 h 667605"/>
              <a:gd name="connsiteX14" fmla="*/ 855864 w 1203527"/>
              <a:gd name="connsiteY14" fmla="*/ 619251 h 667605"/>
              <a:gd name="connsiteX15" fmla="*/ 984452 w 1203527"/>
              <a:gd name="connsiteY15" fmla="*/ 566863 h 667605"/>
              <a:gd name="connsiteX16" fmla="*/ 1041602 w 1203527"/>
              <a:gd name="connsiteY16" fmla="*/ 528763 h 667605"/>
              <a:gd name="connsiteX17" fmla="*/ 1084464 w 1203527"/>
              <a:gd name="connsiteY17" fmla="*/ 485901 h 667605"/>
              <a:gd name="connsiteX18" fmla="*/ 1098752 w 1203527"/>
              <a:gd name="connsiteY18" fmla="*/ 457326 h 667605"/>
              <a:gd name="connsiteX19" fmla="*/ 1146377 w 1203527"/>
              <a:gd name="connsiteY19" fmla="*/ 409701 h 667605"/>
              <a:gd name="connsiteX20" fmla="*/ 1174952 w 1203527"/>
              <a:gd name="connsiteY20" fmla="*/ 371601 h 667605"/>
              <a:gd name="connsiteX21" fmla="*/ 1194002 w 1203527"/>
              <a:gd name="connsiteY21" fmla="*/ 328738 h 667605"/>
              <a:gd name="connsiteX22" fmla="*/ 1203527 w 1203527"/>
              <a:gd name="connsiteY22" fmla="*/ 300163 h 667605"/>
              <a:gd name="connsiteX23" fmla="*/ 1198764 w 1203527"/>
              <a:gd name="connsiteY23" fmla="*/ 257301 h 667605"/>
              <a:gd name="connsiteX24" fmla="*/ 1160664 w 1203527"/>
              <a:gd name="connsiteY24" fmla="*/ 233488 h 667605"/>
              <a:gd name="connsiteX25" fmla="*/ 1103514 w 1203527"/>
              <a:gd name="connsiteY25" fmla="*/ 204913 h 667605"/>
              <a:gd name="connsiteX26" fmla="*/ 1055889 w 1203527"/>
              <a:gd name="connsiteY26" fmla="*/ 195388 h 667605"/>
              <a:gd name="connsiteX27" fmla="*/ 1013027 w 1203527"/>
              <a:gd name="connsiteY27" fmla="*/ 181101 h 667605"/>
              <a:gd name="connsiteX28" fmla="*/ 970164 w 1203527"/>
              <a:gd name="connsiteY28" fmla="*/ 162051 h 667605"/>
              <a:gd name="connsiteX29" fmla="*/ 941589 w 1203527"/>
              <a:gd name="connsiteY29" fmla="*/ 147763 h 667605"/>
              <a:gd name="connsiteX30" fmla="*/ 913014 w 1203527"/>
              <a:gd name="connsiteY30" fmla="*/ 133476 h 667605"/>
              <a:gd name="connsiteX31" fmla="*/ 884439 w 1203527"/>
              <a:gd name="connsiteY31" fmla="*/ 119188 h 667605"/>
              <a:gd name="connsiteX32" fmla="*/ 855864 w 1203527"/>
              <a:gd name="connsiteY32" fmla="*/ 100138 h 667605"/>
              <a:gd name="connsiteX33" fmla="*/ 827289 w 1203527"/>
              <a:gd name="connsiteY33" fmla="*/ 85851 h 667605"/>
              <a:gd name="connsiteX34" fmla="*/ 784427 w 1203527"/>
              <a:gd name="connsiteY34" fmla="*/ 66801 h 667605"/>
              <a:gd name="connsiteX35" fmla="*/ 770139 w 1203527"/>
              <a:gd name="connsiteY35" fmla="*/ 62038 h 667605"/>
              <a:gd name="connsiteX36" fmla="*/ 712989 w 1203527"/>
              <a:gd name="connsiteY36" fmla="*/ 38226 h 667605"/>
              <a:gd name="connsiteX37" fmla="*/ 570114 w 1203527"/>
              <a:gd name="connsiteY37" fmla="*/ 38226 h 667605"/>
              <a:gd name="connsiteX38" fmla="*/ 551064 w 1203527"/>
              <a:gd name="connsiteY38" fmla="*/ 42988 h 667605"/>
              <a:gd name="connsiteX39" fmla="*/ 474864 w 1203527"/>
              <a:gd name="connsiteY39" fmla="*/ 38226 h 667605"/>
              <a:gd name="connsiteX40" fmla="*/ 446289 w 1203527"/>
              <a:gd name="connsiteY40" fmla="*/ 28701 h 667605"/>
              <a:gd name="connsiteX41" fmla="*/ 403427 w 1203527"/>
              <a:gd name="connsiteY41" fmla="*/ 9651 h 667605"/>
              <a:gd name="connsiteX42" fmla="*/ 374852 w 1203527"/>
              <a:gd name="connsiteY42" fmla="*/ 126 h 667605"/>
              <a:gd name="connsiteX43" fmla="*/ 227214 w 1203527"/>
              <a:gd name="connsiteY43" fmla="*/ 16794 h 667605"/>
              <a:gd name="connsiteX44" fmla="*/ 198639 w 1203527"/>
              <a:gd name="connsiteY44" fmla="*/ 45369 h 667605"/>
              <a:gd name="connsiteX0" fmla="*/ 198639 w 1203527"/>
              <a:gd name="connsiteY0" fmla="*/ 45369 h 667605"/>
              <a:gd name="connsiteX1" fmla="*/ 136727 w 1203527"/>
              <a:gd name="connsiteY1" fmla="*/ 109663 h 667605"/>
              <a:gd name="connsiteX2" fmla="*/ 108152 w 1203527"/>
              <a:gd name="connsiteY2" fmla="*/ 152526 h 667605"/>
              <a:gd name="connsiteX3" fmla="*/ 84339 w 1203527"/>
              <a:gd name="connsiteY3" fmla="*/ 195388 h 667605"/>
              <a:gd name="connsiteX4" fmla="*/ 60527 w 1203527"/>
              <a:gd name="connsiteY4" fmla="*/ 238251 h 667605"/>
              <a:gd name="connsiteX5" fmla="*/ 3377 w 1203527"/>
              <a:gd name="connsiteY5" fmla="*/ 381126 h 667605"/>
              <a:gd name="connsiteX6" fmla="*/ 8139 w 1203527"/>
              <a:gd name="connsiteY6" fmla="*/ 519238 h 667605"/>
              <a:gd name="connsiteX7" fmla="*/ 31952 w 1203527"/>
              <a:gd name="connsiteY7" fmla="*/ 562101 h 667605"/>
              <a:gd name="connsiteX8" fmla="*/ 79577 w 1203527"/>
              <a:gd name="connsiteY8" fmla="*/ 609726 h 667605"/>
              <a:gd name="connsiteX9" fmla="*/ 151014 w 1203527"/>
              <a:gd name="connsiteY9" fmla="*/ 638301 h 667605"/>
              <a:gd name="connsiteX10" fmla="*/ 284364 w 1203527"/>
              <a:gd name="connsiteY10" fmla="*/ 657351 h 667605"/>
              <a:gd name="connsiteX11" fmla="*/ 346277 w 1203527"/>
              <a:gd name="connsiteY11" fmla="*/ 666876 h 667605"/>
              <a:gd name="connsiteX12" fmla="*/ 474864 w 1203527"/>
              <a:gd name="connsiteY12" fmla="*/ 638301 h 667605"/>
              <a:gd name="connsiteX13" fmla="*/ 541539 w 1203527"/>
              <a:gd name="connsiteY13" fmla="*/ 624013 h 667605"/>
              <a:gd name="connsiteX14" fmla="*/ 855864 w 1203527"/>
              <a:gd name="connsiteY14" fmla="*/ 619251 h 667605"/>
              <a:gd name="connsiteX15" fmla="*/ 984452 w 1203527"/>
              <a:gd name="connsiteY15" fmla="*/ 566863 h 667605"/>
              <a:gd name="connsiteX16" fmla="*/ 1041602 w 1203527"/>
              <a:gd name="connsiteY16" fmla="*/ 528763 h 667605"/>
              <a:gd name="connsiteX17" fmla="*/ 1084464 w 1203527"/>
              <a:gd name="connsiteY17" fmla="*/ 485901 h 667605"/>
              <a:gd name="connsiteX18" fmla="*/ 1098752 w 1203527"/>
              <a:gd name="connsiteY18" fmla="*/ 457326 h 667605"/>
              <a:gd name="connsiteX19" fmla="*/ 1174952 w 1203527"/>
              <a:gd name="connsiteY19" fmla="*/ 371601 h 667605"/>
              <a:gd name="connsiteX20" fmla="*/ 1194002 w 1203527"/>
              <a:gd name="connsiteY20" fmla="*/ 328738 h 667605"/>
              <a:gd name="connsiteX21" fmla="*/ 1203527 w 1203527"/>
              <a:gd name="connsiteY21" fmla="*/ 300163 h 667605"/>
              <a:gd name="connsiteX22" fmla="*/ 1198764 w 1203527"/>
              <a:gd name="connsiteY22" fmla="*/ 257301 h 667605"/>
              <a:gd name="connsiteX23" fmla="*/ 1160664 w 1203527"/>
              <a:gd name="connsiteY23" fmla="*/ 233488 h 667605"/>
              <a:gd name="connsiteX24" fmla="*/ 1103514 w 1203527"/>
              <a:gd name="connsiteY24" fmla="*/ 204913 h 667605"/>
              <a:gd name="connsiteX25" fmla="*/ 1055889 w 1203527"/>
              <a:gd name="connsiteY25" fmla="*/ 195388 h 667605"/>
              <a:gd name="connsiteX26" fmla="*/ 1013027 w 1203527"/>
              <a:gd name="connsiteY26" fmla="*/ 181101 h 667605"/>
              <a:gd name="connsiteX27" fmla="*/ 970164 w 1203527"/>
              <a:gd name="connsiteY27" fmla="*/ 162051 h 667605"/>
              <a:gd name="connsiteX28" fmla="*/ 941589 w 1203527"/>
              <a:gd name="connsiteY28" fmla="*/ 147763 h 667605"/>
              <a:gd name="connsiteX29" fmla="*/ 913014 w 1203527"/>
              <a:gd name="connsiteY29" fmla="*/ 133476 h 667605"/>
              <a:gd name="connsiteX30" fmla="*/ 884439 w 1203527"/>
              <a:gd name="connsiteY30" fmla="*/ 119188 h 667605"/>
              <a:gd name="connsiteX31" fmla="*/ 855864 w 1203527"/>
              <a:gd name="connsiteY31" fmla="*/ 100138 h 667605"/>
              <a:gd name="connsiteX32" fmla="*/ 827289 w 1203527"/>
              <a:gd name="connsiteY32" fmla="*/ 85851 h 667605"/>
              <a:gd name="connsiteX33" fmla="*/ 784427 w 1203527"/>
              <a:gd name="connsiteY33" fmla="*/ 66801 h 667605"/>
              <a:gd name="connsiteX34" fmla="*/ 770139 w 1203527"/>
              <a:gd name="connsiteY34" fmla="*/ 62038 h 667605"/>
              <a:gd name="connsiteX35" fmla="*/ 712989 w 1203527"/>
              <a:gd name="connsiteY35" fmla="*/ 38226 h 667605"/>
              <a:gd name="connsiteX36" fmla="*/ 570114 w 1203527"/>
              <a:gd name="connsiteY36" fmla="*/ 38226 h 667605"/>
              <a:gd name="connsiteX37" fmla="*/ 551064 w 1203527"/>
              <a:gd name="connsiteY37" fmla="*/ 42988 h 667605"/>
              <a:gd name="connsiteX38" fmla="*/ 474864 w 1203527"/>
              <a:gd name="connsiteY38" fmla="*/ 38226 h 667605"/>
              <a:gd name="connsiteX39" fmla="*/ 446289 w 1203527"/>
              <a:gd name="connsiteY39" fmla="*/ 28701 h 667605"/>
              <a:gd name="connsiteX40" fmla="*/ 403427 w 1203527"/>
              <a:gd name="connsiteY40" fmla="*/ 9651 h 667605"/>
              <a:gd name="connsiteX41" fmla="*/ 374852 w 1203527"/>
              <a:gd name="connsiteY41" fmla="*/ 126 h 667605"/>
              <a:gd name="connsiteX42" fmla="*/ 227214 w 1203527"/>
              <a:gd name="connsiteY42" fmla="*/ 16794 h 667605"/>
              <a:gd name="connsiteX43" fmla="*/ 198639 w 1203527"/>
              <a:gd name="connsiteY43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55889 w 1205294"/>
              <a:gd name="connsiteY24" fmla="*/ 195388 h 667605"/>
              <a:gd name="connsiteX25" fmla="*/ 1013027 w 1205294"/>
              <a:gd name="connsiteY25" fmla="*/ 181101 h 667605"/>
              <a:gd name="connsiteX26" fmla="*/ 970164 w 1205294"/>
              <a:gd name="connsiteY26" fmla="*/ 162051 h 667605"/>
              <a:gd name="connsiteX27" fmla="*/ 941589 w 1205294"/>
              <a:gd name="connsiteY27" fmla="*/ 147763 h 667605"/>
              <a:gd name="connsiteX28" fmla="*/ 913014 w 1205294"/>
              <a:gd name="connsiteY28" fmla="*/ 133476 h 667605"/>
              <a:gd name="connsiteX29" fmla="*/ 884439 w 1205294"/>
              <a:gd name="connsiteY29" fmla="*/ 119188 h 667605"/>
              <a:gd name="connsiteX30" fmla="*/ 855864 w 1205294"/>
              <a:gd name="connsiteY30" fmla="*/ 100138 h 667605"/>
              <a:gd name="connsiteX31" fmla="*/ 827289 w 1205294"/>
              <a:gd name="connsiteY31" fmla="*/ 85851 h 667605"/>
              <a:gd name="connsiteX32" fmla="*/ 784427 w 1205294"/>
              <a:gd name="connsiteY32" fmla="*/ 66801 h 667605"/>
              <a:gd name="connsiteX33" fmla="*/ 770139 w 1205294"/>
              <a:gd name="connsiteY33" fmla="*/ 62038 h 667605"/>
              <a:gd name="connsiteX34" fmla="*/ 712989 w 1205294"/>
              <a:gd name="connsiteY34" fmla="*/ 38226 h 667605"/>
              <a:gd name="connsiteX35" fmla="*/ 570114 w 1205294"/>
              <a:gd name="connsiteY35" fmla="*/ 38226 h 667605"/>
              <a:gd name="connsiteX36" fmla="*/ 551064 w 1205294"/>
              <a:gd name="connsiteY36" fmla="*/ 42988 h 667605"/>
              <a:gd name="connsiteX37" fmla="*/ 474864 w 1205294"/>
              <a:gd name="connsiteY37" fmla="*/ 38226 h 667605"/>
              <a:gd name="connsiteX38" fmla="*/ 446289 w 1205294"/>
              <a:gd name="connsiteY38" fmla="*/ 28701 h 667605"/>
              <a:gd name="connsiteX39" fmla="*/ 403427 w 1205294"/>
              <a:gd name="connsiteY39" fmla="*/ 9651 h 667605"/>
              <a:gd name="connsiteX40" fmla="*/ 374852 w 1205294"/>
              <a:gd name="connsiteY40" fmla="*/ 126 h 667605"/>
              <a:gd name="connsiteX41" fmla="*/ 227214 w 1205294"/>
              <a:gd name="connsiteY41" fmla="*/ 16794 h 667605"/>
              <a:gd name="connsiteX42" fmla="*/ 198639 w 1205294"/>
              <a:gd name="connsiteY42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70164 w 1205294"/>
              <a:gd name="connsiteY25" fmla="*/ 162051 h 667605"/>
              <a:gd name="connsiteX26" fmla="*/ 941589 w 1205294"/>
              <a:gd name="connsiteY26" fmla="*/ 147763 h 667605"/>
              <a:gd name="connsiteX27" fmla="*/ 913014 w 1205294"/>
              <a:gd name="connsiteY27" fmla="*/ 133476 h 667605"/>
              <a:gd name="connsiteX28" fmla="*/ 884439 w 1205294"/>
              <a:gd name="connsiteY28" fmla="*/ 119188 h 667605"/>
              <a:gd name="connsiteX29" fmla="*/ 855864 w 1205294"/>
              <a:gd name="connsiteY29" fmla="*/ 100138 h 667605"/>
              <a:gd name="connsiteX30" fmla="*/ 827289 w 1205294"/>
              <a:gd name="connsiteY30" fmla="*/ 85851 h 667605"/>
              <a:gd name="connsiteX31" fmla="*/ 784427 w 1205294"/>
              <a:gd name="connsiteY31" fmla="*/ 66801 h 667605"/>
              <a:gd name="connsiteX32" fmla="*/ 770139 w 1205294"/>
              <a:gd name="connsiteY32" fmla="*/ 62038 h 667605"/>
              <a:gd name="connsiteX33" fmla="*/ 712989 w 1205294"/>
              <a:gd name="connsiteY33" fmla="*/ 38226 h 667605"/>
              <a:gd name="connsiteX34" fmla="*/ 570114 w 1205294"/>
              <a:gd name="connsiteY34" fmla="*/ 38226 h 667605"/>
              <a:gd name="connsiteX35" fmla="*/ 551064 w 1205294"/>
              <a:gd name="connsiteY35" fmla="*/ 42988 h 667605"/>
              <a:gd name="connsiteX36" fmla="*/ 474864 w 1205294"/>
              <a:gd name="connsiteY36" fmla="*/ 38226 h 667605"/>
              <a:gd name="connsiteX37" fmla="*/ 446289 w 1205294"/>
              <a:gd name="connsiteY37" fmla="*/ 28701 h 667605"/>
              <a:gd name="connsiteX38" fmla="*/ 403427 w 1205294"/>
              <a:gd name="connsiteY38" fmla="*/ 9651 h 667605"/>
              <a:gd name="connsiteX39" fmla="*/ 374852 w 1205294"/>
              <a:gd name="connsiteY39" fmla="*/ 126 h 667605"/>
              <a:gd name="connsiteX40" fmla="*/ 227214 w 1205294"/>
              <a:gd name="connsiteY40" fmla="*/ 16794 h 667605"/>
              <a:gd name="connsiteX41" fmla="*/ 198639 w 1205294"/>
              <a:gd name="connsiteY41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913014 w 1205294"/>
              <a:gd name="connsiteY26" fmla="*/ 133476 h 667605"/>
              <a:gd name="connsiteX27" fmla="*/ 884439 w 1205294"/>
              <a:gd name="connsiteY27" fmla="*/ 119188 h 667605"/>
              <a:gd name="connsiteX28" fmla="*/ 855864 w 1205294"/>
              <a:gd name="connsiteY28" fmla="*/ 100138 h 667605"/>
              <a:gd name="connsiteX29" fmla="*/ 827289 w 1205294"/>
              <a:gd name="connsiteY29" fmla="*/ 85851 h 667605"/>
              <a:gd name="connsiteX30" fmla="*/ 784427 w 1205294"/>
              <a:gd name="connsiteY30" fmla="*/ 66801 h 667605"/>
              <a:gd name="connsiteX31" fmla="*/ 770139 w 1205294"/>
              <a:gd name="connsiteY31" fmla="*/ 62038 h 667605"/>
              <a:gd name="connsiteX32" fmla="*/ 712989 w 1205294"/>
              <a:gd name="connsiteY32" fmla="*/ 38226 h 667605"/>
              <a:gd name="connsiteX33" fmla="*/ 570114 w 1205294"/>
              <a:gd name="connsiteY33" fmla="*/ 38226 h 667605"/>
              <a:gd name="connsiteX34" fmla="*/ 551064 w 1205294"/>
              <a:gd name="connsiteY34" fmla="*/ 42988 h 667605"/>
              <a:gd name="connsiteX35" fmla="*/ 474864 w 1205294"/>
              <a:gd name="connsiteY35" fmla="*/ 38226 h 667605"/>
              <a:gd name="connsiteX36" fmla="*/ 446289 w 1205294"/>
              <a:gd name="connsiteY36" fmla="*/ 28701 h 667605"/>
              <a:gd name="connsiteX37" fmla="*/ 403427 w 1205294"/>
              <a:gd name="connsiteY37" fmla="*/ 9651 h 667605"/>
              <a:gd name="connsiteX38" fmla="*/ 374852 w 1205294"/>
              <a:gd name="connsiteY38" fmla="*/ 126 h 667605"/>
              <a:gd name="connsiteX39" fmla="*/ 227214 w 1205294"/>
              <a:gd name="connsiteY39" fmla="*/ 16794 h 667605"/>
              <a:gd name="connsiteX40" fmla="*/ 198639 w 1205294"/>
              <a:gd name="connsiteY40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884439 w 1205294"/>
              <a:gd name="connsiteY26" fmla="*/ 119188 h 667605"/>
              <a:gd name="connsiteX27" fmla="*/ 855864 w 1205294"/>
              <a:gd name="connsiteY27" fmla="*/ 100138 h 667605"/>
              <a:gd name="connsiteX28" fmla="*/ 827289 w 1205294"/>
              <a:gd name="connsiteY28" fmla="*/ 85851 h 667605"/>
              <a:gd name="connsiteX29" fmla="*/ 784427 w 1205294"/>
              <a:gd name="connsiteY29" fmla="*/ 66801 h 667605"/>
              <a:gd name="connsiteX30" fmla="*/ 770139 w 1205294"/>
              <a:gd name="connsiteY30" fmla="*/ 62038 h 667605"/>
              <a:gd name="connsiteX31" fmla="*/ 712989 w 1205294"/>
              <a:gd name="connsiteY31" fmla="*/ 38226 h 667605"/>
              <a:gd name="connsiteX32" fmla="*/ 570114 w 1205294"/>
              <a:gd name="connsiteY32" fmla="*/ 38226 h 667605"/>
              <a:gd name="connsiteX33" fmla="*/ 551064 w 1205294"/>
              <a:gd name="connsiteY33" fmla="*/ 42988 h 667605"/>
              <a:gd name="connsiteX34" fmla="*/ 474864 w 1205294"/>
              <a:gd name="connsiteY34" fmla="*/ 38226 h 667605"/>
              <a:gd name="connsiteX35" fmla="*/ 446289 w 1205294"/>
              <a:gd name="connsiteY35" fmla="*/ 28701 h 667605"/>
              <a:gd name="connsiteX36" fmla="*/ 403427 w 1205294"/>
              <a:gd name="connsiteY36" fmla="*/ 9651 h 667605"/>
              <a:gd name="connsiteX37" fmla="*/ 374852 w 1205294"/>
              <a:gd name="connsiteY37" fmla="*/ 126 h 667605"/>
              <a:gd name="connsiteX38" fmla="*/ 227214 w 1205294"/>
              <a:gd name="connsiteY38" fmla="*/ 16794 h 667605"/>
              <a:gd name="connsiteX39" fmla="*/ 198639 w 1205294"/>
              <a:gd name="connsiteY39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884439 w 1205294"/>
              <a:gd name="connsiteY26" fmla="*/ 119188 h 667605"/>
              <a:gd name="connsiteX27" fmla="*/ 827289 w 1205294"/>
              <a:gd name="connsiteY27" fmla="*/ 85851 h 667605"/>
              <a:gd name="connsiteX28" fmla="*/ 784427 w 1205294"/>
              <a:gd name="connsiteY28" fmla="*/ 66801 h 667605"/>
              <a:gd name="connsiteX29" fmla="*/ 770139 w 1205294"/>
              <a:gd name="connsiteY29" fmla="*/ 62038 h 667605"/>
              <a:gd name="connsiteX30" fmla="*/ 712989 w 1205294"/>
              <a:gd name="connsiteY30" fmla="*/ 38226 h 667605"/>
              <a:gd name="connsiteX31" fmla="*/ 570114 w 1205294"/>
              <a:gd name="connsiteY31" fmla="*/ 38226 h 667605"/>
              <a:gd name="connsiteX32" fmla="*/ 551064 w 1205294"/>
              <a:gd name="connsiteY32" fmla="*/ 42988 h 667605"/>
              <a:gd name="connsiteX33" fmla="*/ 474864 w 1205294"/>
              <a:gd name="connsiteY33" fmla="*/ 38226 h 667605"/>
              <a:gd name="connsiteX34" fmla="*/ 446289 w 1205294"/>
              <a:gd name="connsiteY34" fmla="*/ 28701 h 667605"/>
              <a:gd name="connsiteX35" fmla="*/ 403427 w 1205294"/>
              <a:gd name="connsiteY35" fmla="*/ 9651 h 667605"/>
              <a:gd name="connsiteX36" fmla="*/ 374852 w 1205294"/>
              <a:gd name="connsiteY36" fmla="*/ 126 h 667605"/>
              <a:gd name="connsiteX37" fmla="*/ 227214 w 1205294"/>
              <a:gd name="connsiteY37" fmla="*/ 16794 h 667605"/>
              <a:gd name="connsiteX38" fmla="*/ 198639 w 1205294"/>
              <a:gd name="connsiteY38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884439 w 1205294"/>
              <a:gd name="connsiteY26" fmla="*/ 119188 h 667605"/>
              <a:gd name="connsiteX27" fmla="*/ 827289 w 1205294"/>
              <a:gd name="connsiteY27" fmla="*/ 85851 h 667605"/>
              <a:gd name="connsiteX28" fmla="*/ 770139 w 1205294"/>
              <a:gd name="connsiteY28" fmla="*/ 62038 h 667605"/>
              <a:gd name="connsiteX29" fmla="*/ 712989 w 1205294"/>
              <a:gd name="connsiteY29" fmla="*/ 38226 h 667605"/>
              <a:gd name="connsiteX30" fmla="*/ 570114 w 1205294"/>
              <a:gd name="connsiteY30" fmla="*/ 38226 h 667605"/>
              <a:gd name="connsiteX31" fmla="*/ 551064 w 1205294"/>
              <a:gd name="connsiteY31" fmla="*/ 42988 h 667605"/>
              <a:gd name="connsiteX32" fmla="*/ 474864 w 1205294"/>
              <a:gd name="connsiteY32" fmla="*/ 38226 h 667605"/>
              <a:gd name="connsiteX33" fmla="*/ 446289 w 1205294"/>
              <a:gd name="connsiteY33" fmla="*/ 28701 h 667605"/>
              <a:gd name="connsiteX34" fmla="*/ 403427 w 1205294"/>
              <a:gd name="connsiteY34" fmla="*/ 9651 h 667605"/>
              <a:gd name="connsiteX35" fmla="*/ 374852 w 1205294"/>
              <a:gd name="connsiteY35" fmla="*/ 126 h 667605"/>
              <a:gd name="connsiteX36" fmla="*/ 227214 w 1205294"/>
              <a:gd name="connsiteY36" fmla="*/ 16794 h 667605"/>
              <a:gd name="connsiteX37" fmla="*/ 198639 w 1205294"/>
              <a:gd name="connsiteY37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884439 w 1205294"/>
              <a:gd name="connsiteY26" fmla="*/ 119188 h 667605"/>
              <a:gd name="connsiteX27" fmla="*/ 827289 w 1205294"/>
              <a:gd name="connsiteY27" fmla="*/ 85851 h 667605"/>
              <a:gd name="connsiteX28" fmla="*/ 712989 w 1205294"/>
              <a:gd name="connsiteY28" fmla="*/ 38226 h 667605"/>
              <a:gd name="connsiteX29" fmla="*/ 570114 w 1205294"/>
              <a:gd name="connsiteY29" fmla="*/ 38226 h 667605"/>
              <a:gd name="connsiteX30" fmla="*/ 551064 w 1205294"/>
              <a:gd name="connsiteY30" fmla="*/ 42988 h 667605"/>
              <a:gd name="connsiteX31" fmla="*/ 474864 w 1205294"/>
              <a:gd name="connsiteY31" fmla="*/ 38226 h 667605"/>
              <a:gd name="connsiteX32" fmla="*/ 446289 w 1205294"/>
              <a:gd name="connsiteY32" fmla="*/ 28701 h 667605"/>
              <a:gd name="connsiteX33" fmla="*/ 403427 w 1205294"/>
              <a:gd name="connsiteY33" fmla="*/ 9651 h 667605"/>
              <a:gd name="connsiteX34" fmla="*/ 374852 w 1205294"/>
              <a:gd name="connsiteY34" fmla="*/ 126 h 667605"/>
              <a:gd name="connsiteX35" fmla="*/ 227214 w 1205294"/>
              <a:gd name="connsiteY35" fmla="*/ 16794 h 667605"/>
              <a:gd name="connsiteX36" fmla="*/ 198639 w 1205294"/>
              <a:gd name="connsiteY36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884439 w 1205294"/>
              <a:gd name="connsiteY26" fmla="*/ 119188 h 667605"/>
              <a:gd name="connsiteX27" fmla="*/ 827289 w 1205294"/>
              <a:gd name="connsiteY27" fmla="*/ 85851 h 667605"/>
              <a:gd name="connsiteX28" fmla="*/ 712989 w 1205294"/>
              <a:gd name="connsiteY28" fmla="*/ 38226 h 667605"/>
              <a:gd name="connsiteX29" fmla="*/ 551064 w 1205294"/>
              <a:gd name="connsiteY29" fmla="*/ 42988 h 667605"/>
              <a:gd name="connsiteX30" fmla="*/ 474864 w 1205294"/>
              <a:gd name="connsiteY30" fmla="*/ 38226 h 667605"/>
              <a:gd name="connsiteX31" fmla="*/ 446289 w 1205294"/>
              <a:gd name="connsiteY31" fmla="*/ 28701 h 667605"/>
              <a:gd name="connsiteX32" fmla="*/ 403427 w 1205294"/>
              <a:gd name="connsiteY32" fmla="*/ 9651 h 667605"/>
              <a:gd name="connsiteX33" fmla="*/ 374852 w 1205294"/>
              <a:gd name="connsiteY33" fmla="*/ 126 h 667605"/>
              <a:gd name="connsiteX34" fmla="*/ 227214 w 1205294"/>
              <a:gd name="connsiteY34" fmla="*/ 16794 h 667605"/>
              <a:gd name="connsiteX35" fmla="*/ 198639 w 1205294"/>
              <a:gd name="connsiteY35" fmla="*/ 45369 h 667605"/>
              <a:gd name="connsiteX0" fmla="*/ 198639 w 1205294"/>
              <a:gd name="connsiteY0" fmla="*/ 45369 h 667605"/>
              <a:gd name="connsiteX1" fmla="*/ 136727 w 1205294"/>
              <a:gd name="connsiteY1" fmla="*/ 109663 h 667605"/>
              <a:gd name="connsiteX2" fmla="*/ 108152 w 1205294"/>
              <a:gd name="connsiteY2" fmla="*/ 152526 h 667605"/>
              <a:gd name="connsiteX3" fmla="*/ 84339 w 1205294"/>
              <a:gd name="connsiteY3" fmla="*/ 195388 h 667605"/>
              <a:gd name="connsiteX4" fmla="*/ 60527 w 1205294"/>
              <a:gd name="connsiteY4" fmla="*/ 238251 h 667605"/>
              <a:gd name="connsiteX5" fmla="*/ 3377 w 1205294"/>
              <a:gd name="connsiteY5" fmla="*/ 381126 h 667605"/>
              <a:gd name="connsiteX6" fmla="*/ 8139 w 1205294"/>
              <a:gd name="connsiteY6" fmla="*/ 519238 h 667605"/>
              <a:gd name="connsiteX7" fmla="*/ 31952 w 1205294"/>
              <a:gd name="connsiteY7" fmla="*/ 562101 h 667605"/>
              <a:gd name="connsiteX8" fmla="*/ 79577 w 1205294"/>
              <a:gd name="connsiteY8" fmla="*/ 609726 h 667605"/>
              <a:gd name="connsiteX9" fmla="*/ 151014 w 1205294"/>
              <a:gd name="connsiteY9" fmla="*/ 638301 h 667605"/>
              <a:gd name="connsiteX10" fmla="*/ 284364 w 1205294"/>
              <a:gd name="connsiteY10" fmla="*/ 657351 h 667605"/>
              <a:gd name="connsiteX11" fmla="*/ 346277 w 1205294"/>
              <a:gd name="connsiteY11" fmla="*/ 666876 h 667605"/>
              <a:gd name="connsiteX12" fmla="*/ 474864 w 1205294"/>
              <a:gd name="connsiteY12" fmla="*/ 638301 h 667605"/>
              <a:gd name="connsiteX13" fmla="*/ 541539 w 1205294"/>
              <a:gd name="connsiteY13" fmla="*/ 624013 h 667605"/>
              <a:gd name="connsiteX14" fmla="*/ 855864 w 1205294"/>
              <a:gd name="connsiteY14" fmla="*/ 619251 h 667605"/>
              <a:gd name="connsiteX15" fmla="*/ 984452 w 1205294"/>
              <a:gd name="connsiteY15" fmla="*/ 566863 h 667605"/>
              <a:gd name="connsiteX16" fmla="*/ 1041602 w 1205294"/>
              <a:gd name="connsiteY16" fmla="*/ 528763 h 667605"/>
              <a:gd name="connsiteX17" fmla="*/ 1084464 w 1205294"/>
              <a:gd name="connsiteY17" fmla="*/ 485901 h 667605"/>
              <a:gd name="connsiteX18" fmla="*/ 1098752 w 1205294"/>
              <a:gd name="connsiteY18" fmla="*/ 457326 h 667605"/>
              <a:gd name="connsiteX19" fmla="*/ 1174952 w 1205294"/>
              <a:gd name="connsiteY19" fmla="*/ 371601 h 667605"/>
              <a:gd name="connsiteX20" fmla="*/ 1203527 w 1205294"/>
              <a:gd name="connsiteY20" fmla="*/ 300163 h 667605"/>
              <a:gd name="connsiteX21" fmla="*/ 1198764 w 1205294"/>
              <a:gd name="connsiteY21" fmla="*/ 257301 h 667605"/>
              <a:gd name="connsiteX22" fmla="*/ 1160664 w 1205294"/>
              <a:gd name="connsiteY22" fmla="*/ 233488 h 667605"/>
              <a:gd name="connsiteX23" fmla="*/ 1103514 w 1205294"/>
              <a:gd name="connsiteY23" fmla="*/ 204913 h 667605"/>
              <a:gd name="connsiteX24" fmla="*/ 1013027 w 1205294"/>
              <a:gd name="connsiteY24" fmla="*/ 181101 h 667605"/>
              <a:gd name="connsiteX25" fmla="*/ 941589 w 1205294"/>
              <a:gd name="connsiteY25" fmla="*/ 147763 h 667605"/>
              <a:gd name="connsiteX26" fmla="*/ 884439 w 1205294"/>
              <a:gd name="connsiteY26" fmla="*/ 119188 h 667605"/>
              <a:gd name="connsiteX27" fmla="*/ 827289 w 1205294"/>
              <a:gd name="connsiteY27" fmla="*/ 85851 h 667605"/>
              <a:gd name="connsiteX28" fmla="*/ 712989 w 1205294"/>
              <a:gd name="connsiteY28" fmla="*/ 38226 h 667605"/>
              <a:gd name="connsiteX29" fmla="*/ 551064 w 1205294"/>
              <a:gd name="connsiteY29" fmla="*/ 42988 h 667605"/>
              <a:gd name="connsiteX30" fmla="*/ 474864 w 1205294"/>
              <a:gd name="connsiteY30" fmla="*/ 38226 h 667605"/>
              <a:gd name="connsiteX31" fmla="*/ 403427 w 1205294"/>
              <a:gd name="connsiteY31" fmla="*/ 9651 h 667605"/>
              <a:gd name="connsiteX32" fmla="*/ 374852 w 1205294"/>
              <a:gd name="connsiteY32" fmla="*/ 126 h 667605"/>
              <a:gd name="connsiteX33" fmla="*/ 227214 w 1205294"/>
              <a:gd name="connsiteY33" fmla="*/ 16794 h 667605"/>
              <a:gd name="connsiteX34" fmla="*/ 198639 w 1205294"/>
              <a:gd name="connsiteY34" fmla="*/ 45369 h 667605"/>
              <a:gd name="connsiteX0" fmla="*/ 198639 w 1205294"/>
              <a:gd name="connsiteY0" fmla="*/ 45863 h 668099"/>
              <a:gd name="connsiteX1" fmla="*/ 136727 w 1205294"/>
              <a:gd name="connsiteY1" fmla="*/ 110157 h 668099"/>
              <a:gd name="connsiteX2" fmla="*/ 108152 w 1205294"/>
              <a:gd name="connsiteY2" fmla="*/ 153020 h 668099"/>
              <a:gd name="connsiteX3" fmla="*/ 84339 w 1205294"/>
              <a:gd name="connsiteY3" fmla="*/ 195882 h 668099"/>
              <a:gd name="connsiteX4" fmla="*/ 60527 w 1205294"/>
              <a:gd name="connsiteY4" fmla="*/ 238745 h 668099"/>
              <a:gd name="connsiteX5" fmla="*/ 3377 w 1205294"/>
              <a:gd name="connsiteY5" fmla="*/ 381620 h 668099"/>
              <a:gd name="connsiteX6" fmla="*/ 8139 w 1205294"/>
              <a:gd name="connsiteY6" fmla="*/ 519732 h 668099"/>
              <a:gd name="connsiteX7" fmla="*/ 31952 w 1205294"/>
              <a:gd name="connsiteY7" fmla="*/ 562595 h 668099"/>
              <a:gd name="connsiteX8" fmla="*/ 79577 w 1205294"/>
              <a:gd name="connsiteY8" fmla="*/ 610220 h 668099"/>
              <a:gd name="connsiteX9" fmla="*/ 151014 w 1205294"/>
              <a:gd name="connsiteY9" fmla="*/ 638795 h 668099"/>
              <a:gd name="connsiteX10" fmla="*/ 284364 w 1205294"/>
              <a:gd name="connsiteY10" fmla="*/ 657845 h 668099"/>
              <a:gd name="connsiteX11" fmla="*/ 346277 w 1205294"/>
              <a:gd name="connsiteY11" fmla="*/ 667370 h 668099"/>
              <a:gd name="connsiteX12" fmla="*/ 474864 w 1205294"/>
              <a:gd name="connsiteY12" fmla="*/ 638795 h 668099"/>
              <a:gd name="connsiteX13" fmla="*/ 541539 w 1205294"/>
              <a:gd name="connsiteY13" fmla="*/ 624507 h 668099"/>
              <a:gd name="connsiteX14" fmla="*/ 855864 w 1205294"/>
              <a:gd name="connsiteY14" fmla="*/ 619745 h 668099"/>
              <a:gd name="connsiteX15" fmla="*/ 984452 w 1205294"/>
              <a:gd name="connsiteY15" fmla="*/ 567357 h 668099"/>
              <a:gd name="connsiteX16" fmla="*/ 1041602 w 1205294"/>
              <a:gd name="connsiteY16" fmla="*/ 529257 h 668099"/>
              <a:gd name="connsiteX17" fmla="*/ 1084464 w 1205294"/>
              <a:gd name="connsiteY17" fmla="*/ 486395 h 668099"/>
              <a:gd name="connsiteX18" fmla="*/ 1098752 w 1205294"/>
              <a:gd name="connsiteY18" fmla="*/ 457820 h 668099"/>
              <a:gd name="connsiteX19" fmla="*/ 1174952 w 1205294"/>
              <a:gd name="connsiteY19" fmla="*/ 372095 h 668099"/>
              <a:gd name="connsiteX20" fmla="*/ 1203527 w 1205294"/>
              <a:gd name="connsiteY20" fmla="*/ 300657 h 668099"/>
              <a:gd name="connsiteX21" fmla="*/ 1198764 w 1205294"/>
              <a:gd name="connsiteY21" fmla="*/ 257795 h 668099"/>
              <a:gd name="connsiteX22" fmla="*/ 1160664 w 1205294"/>
              <a:gd name="connsiteY22" fmla="*/ 233982 h 668099"/>
              <a:gd name="connsiteX23" fmla="*/ 1103514 w 1205294"/>
              <a:gd name="connsiteY23" fmla="*/ 205407 h 668099"/>
              <a:gd name="connsiteX24" fmla="*/ 1013027 w 1205294"/>
              <a:gd name="connsiteY24" fmla="*/ 181595 h 668099"/>
              <a:gd name="connsiteX25" fmla="*/ 941589 w 1205294"/>
              <a:gd name="connsiteY25" fmla="*/ 148257 h 668099"/>
              <a:gd name="connsiteX26" fmla="*/ 884439 w 1205294"/>
              <a:gd name="connsiteY26" fmla="*/ 119682 h 668099"/>
              <a:gd name="connsiteX27" fmla="*/ 827289 w 1205294"/>
              <a:gd name="connsiteY27" fmla="*/ 86345 h 668099"/>
              <a:gd name="connsiteX28" fmla="*/ 712989 w 1205294"/>
              <a:gd name="connsiteY28" fmla="*/ 38720 h 668099"/>
              <a:gd name="connsiteX29" fmla="*/ 551064 w 1205294"/>
              <a:gd name="connsiteY29" fmla="*/ 43482 h 668099"/>
              <a:gd name="connsiteX30" fmla="*/ 474864 w 1205294"/>
              <a:gd name="connsiteY30" fmla="*/ 38720 h 668099"/>
              <a:gd name="connsiteX31" fmla="*/ 374852 w 1205294"/>
              <a:gd name="connsiteY31" fmla="*/ 620 h 668099"/>
              <a:gd name="connsiteX32" fmla="*/ 227214 w 1205294"/>
              <a:gd name="connsiteY32" fmla="*/ 17288 h 668099"/>
              <a:gd name="connsiteX33" fmla="*/ 198639 w 1205294"/>
              <a:gd name="connsiteY33" fmla="*/ 45863 h 668099"/>
              <a:gd name="connsiteX0" fmla="*/ 227214 w 1205294"/>
              <a:gd name="connsiteY0" fmla="*/ 18139 h 668950"/>
              <a:gd name="connsiteX1" fmla="*/ 136727 w 1205294"/>
              <a:gd name="connsiteY1" fmla="*/ 111008 h 668950"/>
              <a:gd name="connsiteX2" fmla="*/ 108152 w 1205294"/>
              <a:gd name="connsiteY2" fmla="*/ 153871 h 668950"/>
              <a:gd name="connsiteX3" fmla="*/ 84339 w 1205294"/>
              <a:gd name="connsiteY3" fmla="*/ 196733 h 668950"/>
              <a:gd name="connsiteX4" fmla="*/ 60527 w 1205294"/>
              <a:gd name="connsiteY4" fmla="*/ 239596 h 668950"/>
              <a:gd name="connsiteX5" fmla="*/ 3377 w 1205294"/>
              <a:gd name="connsiteY5" fmla="*/ 382471 h 668950"/>
              <a:gd name="connsiteX6" fmla="*/ 8139 w 1205294"/>
              <a:gd name="connsiteY6" fmla="*/ 520583 h 668950"/>
              <a:gd name="connsiteX7" fmla="*/ 31952 w 1205294"/>
              <a:gd name="connsiteY7" fmla="*/ 563446 h 668950"/>
              <a:gd name="connsiteX8" fmla="*/ 79577 w 1205294"/>
              <a:gd name="connsiteY8" fmla="*/ 611071 h 668950"/>
              <a:gd name="connsiteX9" fmla="*/ 151014 w 1205294"/>
              <a:gd name="connsiteY9" fmla="*/ 639646 h 668950"/>
              <a:gd name="connsiteX10" fmla="*/ 284364 w 1205294"/>
              <a:gd name="connsiteY10" fmla="*/ 658696 h 668950"/>
              <a:gd name="connsiteX11" fmla="*/ 346277 w 1205294"/>
              <a:gd name="connsiteY11" fmla="*/ 668221 h 668950"/>
              <a:gd name="connsiteX12" fmla="*/ 474864 w 1205294"/>
              <a:gd name="connsiteY12" fmla="*/ 639646 h 668950"/>
              <a:gd name="connsiteX13" fmla="*/ 541539 w 1205294"/>
              <a:gd name="connsiteY13" fmla="*/ 625358 h 668950"/>
              <a:gd name="connsiteX14" fmla="*/ 855864 w 1205294"/>
              <a:gd name="connsiteY14" fmla="*/ 620596 h 668950"/>
              <a:gd name="connsiteX15" fmla="*/ 984452 w 1205294"/>
              <a:gd name="connsiteY15" fmla="*/ 568208 h 668950"/>
              <a:gd name="connsiteX16" fmla="*/ 1041602 w 1205294"/>
              <a:gd name="connsiteY16" fmla="*/ 530108 h 668950"/>
              <a:gd name="connsiteX17" fmla="*/ 1084464 w 1205294"/>
              <a:gd name="connsiteY17" fmla="*/ 487246 h 668950"/>
              <a:gd name="connsiteX18" fmla="*/ 1098752 w 1205294"/>
              <a:gd name="connsiteY18" fmla="*/ 458671 h 668950"/>
              <a:gd name="connsiteX19" fmla="*/ 1174952 w 1205294"/>
              <a:gd name="connsiteY19" fmla="*/ 372946 h 668950"/>
              <a:gd name="connsiteX20" fmla="*/ 1203527 w 1205294"/>
              <a:gd name="connsiteY20" fmla="*/ 301508 h 668950"/>
              <a:gd name="connsiteX21" fmla="*/ 1198764 w 1205294"/>
              <a:gd name="connsiteY21" fmla="*/ 258646 h 668950"/>
              <a:gd name="connsiteX22" fmla="*/ 1160664 w 1205294"/>
              <a:gd name="connsiteY22" fmla="*/ 234833 h 668950"/>
              <a:gd name="connsiteX23" fmla="*/ 1103514 w 1205294"/>
              <a:gd name="connsiteY23" fmla="*/ 206258 h 668950"/>
              <a:gd name="connsiteX24" fmla="*/ 1013027 w 1205294"/>
              <a:gd name="connsiteY24" fmla="*/ 182446 h 668950"/>
              <a:gd name="connsiteX25" fmla="*/ 941589 w 1205294"/>
              <a:gd name="connsiteY25" fmla="*/ 149108 h 668950"/>
              <a:gd name="connsiteX26" fmla="*/ 884439 w 1205294"/>
              <a:gd name="connsiteY26" fmla="*/ 120533 h 668950"/>
              <a:gd name="connsiteX27" fmla="*/ 827289 w 1205294"/>
              <a:gd name="connsiteY27" fmla="*/ 87196 h 668950"/>
              <a:gd name="connsiteX28" fmla="*/ 712989 w 1205294"/>
              <a:gd name="connsiteY28" fmla="*/ 39571 h 668950"/>
              <a:gd name="connsiteX29" fmla="*/ 551064 w 1205294"/>
              <a:gd name="connsiteY29" fmla="*/ 44333 h 668950"/>
              <a:gd name="connsiteX30" fmla="*/ 474864 w 1205294"/>
              <a:gd name="connsiteY30" fmla="*/ 39571 h 668950"/>
              <a:gd name="connsiteX31" fmla="*/ 374852 w 1205294"/>
              <a:gd name="connsiteY31" fmla="*/ 1471 h 668950"/>
              <a:gd name="connsiteX32" fmla="*/ 227214 w 1205294"/>
              <a:gd name="connsiteY32" fmla="*/ 18139 h 668950"/>
              <a:gd name="connsiteX0" fmla="*/ 227214 w 1205294"/>
              <a:gd name="connsiteY0" fmla="*/ 18139 h 668950"/>
              <a:gd name="connsiteX1" fmla="*/ 136727 w 1205294"/>
              <a:gd name="connsiteY1" fmla="*/ 111008 h 668950"/>
              <a:gd name="connsiteX2" fmla="*/ 108152 w 1205294"/>
              <a:gd name="connsiteY2" fmla="*/ 153871 h 668950"/>
              <a:gd name="connsiteX3" fmla="*/ 60527 w 1205294"/>
              <a:gd name="connsiteY3" fmla="*/ 239596 h 668950"/>
              <a:gd name="connsiteX4" fmla="*/ 3377 w 1205294"/>
              <a:gd name="connsiteY4" fmla="*/ 382471 h 668950"/>
              <a:gd name="connsiteX5" fmla="*/ 8139 w 1205294"/>
              <a:gd name="connsiteY5" fmla="*/ 520583 h 668950"/>
              <a:gd name="connsiteX6" fmla="*/ 31952 w 1205294"/>
              <a:gd name="connsiteY6" fmla="*/ 563446 h 668950"/>
              <a:gd name="connsiteX7" fmla="*/ 79577 w 1205294"/>
              <a:gd name="connsiteY7" fmla="*/ 611071 h 668950"/>
              <a:gd name="connsiteX8" fmla="*/ 151014 w 1205294"/>
              <a:gd name="connsiteY8" fmla="*/ 639646 h 668950"/>
              <a:gd name="connsiteX9" fmla="*/ 284364 w 1205294"/>
              <a:gd name="connsiteY9" fmla="*/ 658696 h 668950"/>
              <a:gd name="connsiteX10" fmla="*/ 346277 w 1205294"/>
              <a:gd name="connsiteY10" fmla="*/ 668221 h 668950"/>
              <a:gd name="connsiteX11" fmla="*/ 474864 w 1205294"/>
              <a:gd name="connsiteY11" fmla="*/ 639646 h 668950"/>
              <a:gd name="connsiteX12" fmla="*/ 541539 w 1205294"/>
              <a:gd name="connsiteY12" fmla="*/ 625358 h 668950"/>
              <a:gd name="connsiteX13" fmla="*/ 855864 w 1205294"/>
              <a:gd name="connsiteY13" fmla="*/ 620596 h 668950"/>
              <a:gd name="connsiteX14" fmla="*/ 984452 w 1205294"/>
              <a:gd name="connsiteY14" fmla="*/ 568208 h 668950"/>
              <a:gd name="connsiteX15" fmla="*/ 1041602 w 1205294"/>
              <a:gd name="connsiteY15" fmla="*/ 530108 h 668950"/>
              <a:gd name="connsiteX16" fmla="*/ 1084464 w 1205294"/>
              <a:gd name="connsiteY16" fmla="*/ 487246 h 668950"/>
              <a:gd name="connsiteX17" fmla="*/ 1098752 w 1205294"/>
              <a:gd name="connsiteY17" fmla="*/ 458671 h 668950"/>
              <a:gd name="connsiteX18" fmla="*/ 1174952 w 1205294"/>
              <a:gd name="connsiteY18" fmla="*/ 372946 h 668950"/>
              <a:gd name="connsiteX19" fmla="*/ 1203527 w 1205294"/>
              <a:gd name="connsiteY19" fmla="*/ 301508 h 668950"/>
              <a:gd name="connsiteX20" fmla="*/ 1198764 w 1205294"/>
              <a:gd name="connsiteY20" fmla="*/ 258646 h 668950"/>
              <a:gd name="connsiteX21" fmla="*/ 1160664 w 1205294"/>
              <a:gd name="connsiteY21" fmla="*/ 234833 h 668950"/>
              <a:gd name="connsiteX22" fmla="*/ 1103514 w 1205294"/>
              <a:gd name="connsiteY22" fmla="*/ 206258 h 668950"/>
              <a:gd name="connsiteX23" fmla="*/ 1013027 w 1205294"/>
              <a:gd name="connsiteY23" fmla="*/ 182446 h 668950"/>
              <a:gd name="connsiteX24" fmla="*/ 941589 w 1205294"/>
              <a:gd name="connsiteY24" fmla="*/ 149108 h 668950"/>
              <a:gd name="connsiteX25" fmla="*/ 884439 w 1205294"/>
              <a:gd name="connsiteY25" fmla="*/ 120533 h 668950"/>
              <a:gd name="connsiteX26" fmla="*/ 827289 w 1205294"/>
              <a:gd name="connsiteY26" fmla="*/ 87196 h 668950"/>
              <a:gd name="connsiteX27" fmla="*/ 712989 w 1205294"/>
              <a:gd name="connsiteY27" fmla="*/ 39571 h 668950"/>
              <a:gd name="connsiteX28" fmla="*/ 551064 w 1205294"/>
              <a:gd name="connsiteY28" fmla="*/ 44333 h 668950"/>
              <a:gd name="connsiteX29" fmla="*/ 474864 w 1205294"/>
              <a:gd name="connsiteY29" fmla="*/ 39571 h 668950"/>
              <a:gd name="connsiteX30" fmla="*/ 374852 w 1205294"/>
              <a:gd name="connsiteY30" fmla="*/ 1471 h 668950"/>
              <a:gd name="connsiteX31" fmla="*/ 227214 w 1205294"/>
              <a:gd name="connsiteY31" fmla="*/ 18139 h 668950"/>
              <a:gd name="connsiteX0" fmla="*/ 227214 w 1205294"/>
              <a:gd name="connsiteY0" fmla="*/ 18139 h 668950"/>
              <a:gd name="connsiteX1" fmla="*/ 136727 w 1205294"/>
              <a:gd name="connsiteY1" fmla="*/ 111008 h 668950"/>
              <a:gd name="connsiteX2" fmla="*/ 60527 w 1205294"/>
              <a:gd name="connsiteY2" fmla="*/ 239596 h 668950"/>
              <a:gd name="connsiteX3" fmla="*/ 3377 w 1205294"/>
              <a:gd name="connsiteY3" fmla="*/ 382471 h 668950"/>
              <a:gd name="connsiteX4" fmla="*/ 8139 w 1205294"/>
              <a:gd name="connsiteY4" fmla="*/ 520583 h 668950"/>
              <a:gd name="connsiteX5" fmla="*/ 31952 w 1205294"/>
              <a:gd name="connsiteY5" fmla="*/ 563446 h 668950"/>
              <a:gd name="connsiteX6" fmla="*/ 79577 w 1205294"/>
              <a:gd name="connsiteY6" fmla="*/ 611071 h 668950"/>
              <a:gd name="connsiteX7" fmla="*/ 151014 w 1205294"/>
              <a:gd name="connsiteY7" fmla="*/ 639646 h 668950"/>
              <a:gd name="connsiteX8" fmla="*/ 284364 w 1205294"/>
              <a:gd name="connsiteY8" fmla="*/ 658696 h 668950"/>
              <a:gd name="connsiteX9" fmla="*/ 346277 w 1205294"/>
              <a:gd name="connsiteY9" fmla="*/ 668221 h 668950"/>
              <a:gd name="connsiteX10" fmla="*/ 474864 w 1205294"/>
              <a:gd name="connsiteY10" fmla="*/ 639646 h 668950"/>
              <a:gd name="connsiteX11" fmla="*/ 541539 w 1205294"/>
              <a:gd name="connsiteY11" fmla="*/ 625358 h 668950"/>
              <a:gd name="connsiteX12" fmla="*/ 855864 w 1205294"/>
              <a:gd name="connsiteY12" fmla="*/ 620596 h 668950"/>
              <a:gd name="connsiteX13" fmla="*/ 984452 w 1205294"/>
              <a:gd name="connsiteY13" fmla="*/ 568208 h 668950"/>
              <a:gd name="connsiteX14" fmla="*/ 1041602 w 1205294"/>
              <a:gd name="connsiteY14" fmla="*/ 530108 h 668950"/>
              <a:gd name="connsiteX15" fmla="*/ 1084464 w 1205294"/>
              <a:gd name="connsiteY15" fmla="*/ 487246 h 668950"/>
              <a:gd name="connsiteX16" fmla="*/ 1098752 w 1205294"/>
              <a:gd name="connsiteY16" fmla="*/ 458671 h 668950"/>
              <a:gd name="connsiteX17" fmla="*/ 1174952 w 1205294"/>
              <a:gd name="connsiteY17" fmla="*/ 372946 h 668950"/>
              <a:gd name="connsiteX18" fmla="*/ 1203527 w 1205294"/>
              <a:gd name="connsiteY18" fmla="*/ 301508 h 668950"/>
              <a:gd name="connsiteX19" fmla="*/ 1198764 w 1205294"/>
              <a:gd name="connsiteY19" fmla="*/ 258646 h 668950"/>
              <a:gd name="connsiteX20" fmla="*/ 1160664 w 1205294"/>
              <a:gd name="connsiteY20" fmla="*/ 234833 h 668950"/>
              <a:gd name="connsiteX21" fmla="*/ 1103514 w 1205294"/>
              <a:gd name="connsiteY21" fmla="*/ 206258 h 668950"/>
              <a:gd name="connsiteX22" fmla="*/ 1013027 w 1205294"/>
              <a:gd name="connsiteY22" fmla="*/ 182446 h 668950"/>
              <a:gd name="connsiteX23" fmla="*/ 941589 w 1205294"/>
              <a:gd name="connsiteY23" fmla="*/ 149108 h 668950"/>
              <a:gd name="connsiteX24" fmla="*/ 884439 w 1205294"/>
              <a:gd name="connsiteY24" fmla="*/ 120533 h 668950"/>
              <a:gd name="connsiteX25" fmla="*/ 827289 w 1205294"/>
              <a:gd name="connsiteY25" fmla="*/ 87196 h 668950"/>
              <a:gd name="connsiteX26" fmla="*/ 712989 w 1205294"/>
              <a:gd name="connsiteY26" fmla="*/ 39571 h 668950"/>
              <a:gd name="connsiteX27" fmla="*/ 551064 w 1205294"/>
              <a:gd name="connsiteY27" fmla="*/ 44333 h 668950"/>
              <a:gd name="connsiteX28" fmla="*/ 474864 w 1205294"/>
              <a:gd name="connsiteY28" fmla="*/ 39571 h 668950"/>
              <a:gd name="connsiteX29" fmla="*/ 374852 w 1205294"/>
              <a:gd name="connsiteY29" fmla="*/ 1471 h 668950"/>
              <a:gd name="connsiteX30" fmla="*/ 227214 w 1205294"/>
              <a:gd name="connsiteY30" fmla="*/ 18139 h 668950"/>
              <a:gd name="connsiteX0" fmla="*/ 227214 w 1205294"/>
              <a:gd name="connsiteY0" fmla="*/ 18139 h 668950"/>
              <a:gd name="connsiteX1" fmla="*/ 136727 w 1205294"/>
              <a:gd name="connsiteY1" fmla="*/ 111008 h 668950"/>
              <a:gd name="connsiteX2" fmla="*/ 60527 w 1205294"/>
              <a:gd name="connsiteY2" fmla="*/ 239596 h 668950"/>
              <a:gd name="connsiteX3" fmla="*/ 3377 w 1205294"/>
              <a:gd name="connsiteY3" fmla="*/ 382471 h 668950"/>
              <a:gd name="connsiteX4" fmla="*/ 8139 w 1205294"/>
              <a:gd name="connsiteY4" fmla="*/ 520583 h 668950"/>
              <a:gd name="connsiteX5" fmla="*/ 31952 w 1205294"/>
              <a:gd name="connsiteY5" fmla="*/ 563446 h 668950"/>
              <a:gd name="connsiteX6" fmla="*/ 79577 w 1205294"/>
              <a:gd name="connsiteY6" fmla="*/ 611071 h 668950"/>
              <a:gd name="connsiteX7" fmla="*/ 151014 w 1205294"/>
              <a:gd name="connsiteY7" fmla="*/ 639646 h 668950"/>
              <a:gd name="connsiteX8" fmla="*/ 284364 w 1205294"/>
              <a:gd name="connsiteY8" fmla="*/ 658696 h 668950"/>
              <a:gd name="connsiteX9" fmla="*/ 346277 w 1205294"/>
              <a:gd name="connsiteY9" fmla="*/ 668221 h 668950"/>
              <a:gd name="connsiteX10" fmla="*/ 474864 w 1205294"/>
              <a:gd name="connsiteY10" fmla="*/ 639646 h 668950"/>
              <a:gd name="connsiteX11" fmla="*/ 541539 w 1205294"/>
              <a:gd name="connsiteY11" fmla="*/ 625358 h 668950"/>
              <a:gd name="connsiteX12" fmla="*/ 855864 w 1205294"/>
              <a:gd name="connsiteY12" fmla="*/ 620596 h 668950"/>
              <a:gd name="connsiteX13" fmla="*/ 984452 w 1205294"/>
              <a:gd name="connsiteY13" fmla="*/ 568208 h 668950"/>
              <a:gd name="connsiteX14" fmla="*/ 1041602 w 1205294"/>
              <a:gd name="connsiteY14" fmla="*/ 530108 h 668950"/>
              <a:gd name="connsiteX15" fmla="*/ 1098752 w 1205294"/>
              <a:gd name="connsiteY15" fmla="*/ 458671 h 668950"/>
              <a:gd name="connsiteX16" fmla="*/ 1174952 w 1205294"/>
              <a:gd name="connsiteY16" fmla="*/ 372946 h 668950"/>
              <a:gd name="connsiteX17" fmla="*/ 1203527 w 1205294"/>
              <a:gd name="connsiteY17" fmla="*/ 301508 h 668950"/>
              <a:gd name="connsiteX18" fmla="*/ 1198764 w 1205294"/>
              <a:gd name="connsiteY18" fmla="*/ 258646 h 668950"/>
              <a:gd name="connsiteX19" fmla="*/ 1160664 w 1205294"/>
              <a:gd name="connsiteY19" fmla="*/ 234833 h 668950"/>
              <a:gd name="connsiteX20" fmla="*/ 1103514 w 1205294"/>
              <a:gd name="connsiteY20" fmla="*/ 206258 h 668950"/>
              <a:gd name="connsiteX21" fmla="*/ 1013027 w 1205294"/>
              <a:gd name="connsiteY21" fmla="*/ 182446 h 668950"/>
              <a:gd name="connsiteX22" fmla="*/ 941589 w 1205294"/>
              <a:gd name="connsiteY22" fmla="*/ 149108 h 668950"/>
              <a:gd name="connsiteX23" fmla="*/ 884439 w 1205294"/>
              <a:gd name="connsiteY23" fmla="*/ 120533 h 668950"/>
              <a:gd name="connsiteX24" fmla="*/ 827289 w 1205294"/>
              <a:gd name="connsiteY24" fmla="*/ 87196 h 668950"/>
              <a:gd name="connsiteX25" fmla="*/ 712989 w 1205294"/>
              <a:gd name="connsiteY25" fmla="*/ 39571 h 668950"/>
              <a:gd name="connsiteX26" fmla="*/ 551064 w 1205294"/>
              <a:gd name="connsiteY26" fmla="*/ 44333 h 668950"/>
              <a:gd name="connsiteX27" fmla="*/ 474864 w 1205294"/>
              <a:gd name="connsiteY27" fmla="*/ 39571 h 668950"/>
              <a:gd name="connsiteX28" fmla="*/ 374852 w 1205294"/>
              <a:gd name="connsiteY28" fmla="*/ 1471 h 668950"/>
              <a:gd name="connsiteX29" fmla="*/ 227214 w 1205294"/>
              <a:gd name="connsiteY29" fmla="*/ 18139 h 66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05294" h="668950">
                <a:moveTo>
                  <a:pt x="227214" y="18139"/>
                </a:moveTo>
                <a:cubicBezTo>
                  <a:pt x="187527" y="36395"/>
                  <a:pt x="164508" y="74099"/>
                  <a:pt x="136727" y="111008"/>
                </a:cubicBezTo>
                <a:cubicBezTo>
                  <a:pt x="108946" y="147917"/>
                  <a:pt x="82752" y="194352"/>
                  <a:pt x="60527" y="239596"/>
                </a:cubicBezTo>
                <a:cubicBezTo>
                  <a:pt x="38302" y="284840"/>
                  <a:pt x="12108" y="335640"/>
                  <a:pt x="3377" y="382471"/>
                </a:cubicBezTo>
                <a:cubicBezTo>
                  <a:pt x="-5354" y="429302"/>
                  <a:pt x="5266" y="474608"/>
                  <a:pt x="8139" y="520583"/>
                </a:cubicBezTo>
                <a:cubicBezTo>
                  <a:pt x="9006" y="534457"/>
                  <a:pt x="20046" y="548365"/>
                  <a:pt x="31952" y="563446"/>
                </a:cubicBezTo>
                <a:cubicBezTo>
                  <a:pt x="43858" y="578527"/>
                  <a:pt x="59733" y="598371"/>
                  <a:pt x="79577" y="611071"/>
                </a:cubicBezTo>
                <a:cubicBezTo>
                  <a:pt x="99421" y="623771"/>
                  <a:pt x="116883" y="631708"/>
                  <a:pt x="151014" y="639646"/>
                </a:cubicBezTo>
                <a:cubicBezTo>
                  <a:pt x="185145" y="647584"/>
                  <a:pt x="251820" y="653934"/>
                  <a:pt x="284364" y="658696"/>
                </a:cubicBezTo>
                <a:cubicBezTo>
                  <a:pt x="316908" y="663458"/>
                  <a:pt x="314527" y="671396"/>
                  <a:pt x="346277" y="668221"/>
                </a:cubicBezTo>
                <a:cubicBezTo>
                  <a:pt x="378027" y="665046"/>
                  <a:pt x="442320" y="646790"/>
                  <a:pt x="474864" y="639646"/>
                </a:cubicBezTo>
                <a:cubicBezTo>
                  <a:pt x="507408" y="632502"/>
                  <a:pt x="518575" y="625979"/>
                  <a:pt x="541539" y="625358"/>
                </a:cubicBezTo>
                <a:cubicBezTo>
                  <a:pt x="646288" y="622527"/>
                  <a:pt x="751089" y="622183"/>
                  <a:pt x="855864" y="620596"/>
                </a:cubicBezTo>
                <a:cubicBezTo>
                  <a:pt x="929683" y="611071"/>
                  <a:pt x="953496" y="583289"/>
                  <a:pt x="984452" y="568208"/>
                </a:cubicBezTo>
                <a:cubicBezTo>
                  <a:pt x="1015408" y="553127"/>
                  <a:pt x="1022552" y="548364"/>
                  <a:pt x="1041602" y="530108"/>
                </a:cubicBezTo>
                <a:cubicBezTo>
                  <a:pt x="1060652" y="511852"/>
                  <a:pt x="1076527" y="484865"/>
                  <a:pt x="1098752" y="458671"/>
                </a:cubicBezTo>
                <a:cubicBezTo>
                  <a:pt x="1120977" y="432477"/>
                  <a:pt x="1159077" y="394377"/>
                  <a:pt x="1174952" y="372946"/>
                </a:cubicBezTo>
                <a:cubicBezTo>
                  <a:pt x="1192414" y="346752"/>
                  <a:pt x="1199558" y="320558"/>
                  <a:pt x="1203527" y="301508"/>
                </a:cubicBezTo>
                <a:cubicBezTo>
                  <a:pt x="1207496" y="282458"/>
                  <a:pt x="1204293" y="271915"/>
                  <a:pt x="1198764" y="258646"/>
                </a:cubicBezTo>
                <a:cubicBezTo>
                  <a:pt x="1195206" y="250108"/>
                  <a:pt x="1176539" y="243564"/>
                  <a:pt x="1160664" y="234833"/>
                </a:cubicBezTo>
                <a:cubicBezTo>
                  <a:pt x="1144789" y="226102"/>
                  <a:pt x="1128120" y="214989"/>
                  <a:pt x="1103514" y="206258"/>
                </a:cubicBezTo>
                <a:cubicBezTo>
                  <a:pt x="1078908" y="197527"/>
                  <a:pt x="1040014" y="191971"/>
                  <a:pt x="1013027" y="182446"/>
                </a:cubicBezTo>
                <a:cubicBezTo>
                  <a:pt x="986040" y="172921"/>
                  <a:pt x="963020" y="159427"/>
                  <a:pt x="941589" y="149108"/>
                </a:cubicBezTo>
                <a:cubicBezTo>
                  <a:pt x="920158" y="138789"/>
                  <a:pt x="903489" y="130852"/>
                  <a:pt x="884439" y="120533"/>
                </a:cubicBezTo>
                <a:cubicBezTo>
                  <a:pt x="865389" y="110214"/>
                  <a:pt x="843958" y="95927"/>
                  <a:pt x="827289" y="87196"/>
                </a:cubicBezTo>
                <a:cubicBezTo>
                  <a:pt x="798714" y="73702"/>
                  <a:pt x="759026" y="46715"/>
                  <a:pt x="712989" y="39571"/>
                </a:cubicBezTo>
                <a:cubicBezTo>
                  <a:pt x="666952" y="32427"/>
                  <a:pt x="590751" y="44333"/>
                  <a:pt x="551064" y="44333"/>
                </a:cubicBezTo>
                <a:cubicBezTo>
                  <a:pt x="511377" y="44333"/>
                  <a:pt x="500264" y="41158"/>
                  <a:pt x="474864" y="39571"/>
                </a:cubicBezTo>
                <a:cubicBezTo>
                  <a:pt x="445495" y="32427"/>
                  <a:pt x="416127" y="5043"/>
                  <a:pt x="374852" y="1471"/>
                </a:cubicBezTo>
                <a:cubicBezTo>
                  <a:pt x="333577" y="-2101"/>
                  <a:pt x="266901" y="-117"/>
                  <a:pt x="227214" y="18139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34A69F3-84EB-4C86-8DC0-616A327ED438}"/>
              </a:ext>
            </a:extLst>
          </p:cNvPr>
          <p:cNvSpPr txBox="1"/>
          <p:nvPr/>
        </p:nvSpPr>
        <p:spPr>
          <a:xfrm>
            <a:off x="7236103" y="1482227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50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8F82F0E-06BB-4059-B431-0BB0D56A1C4A}"/>
              </a:ext>
            </a:extLst>
          </p:cNvPr>
          <p:cNvSpPr txBox="1"/>
          <p:nvPr/>
        </p:nvSpPr>
        <p:spPr>
          <a:xfrm>
            <a:off x="7236103" y="2074661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30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EE468CD-8351-4D13-BB5E-341FC50B1991}"/>
              </a:ext>
            </a:extLst>
          </p:cNvPr>
          <p:cNvSpPr txBox="1"/>
          <p:nvPr/>
        </p:nvSpPr>
        <p:spPr>
          <a:xfrm>
            <a:off x="7209209" y="2325935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20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BB8DA54-09D3-4260-9A99-0235EB9EC101}"/>
              </a:ext>
            </a:extLst>
          </p:cNvPr>
          <p:cNvSpPr txBox="1"/>
          <p:nvPr/>
        </p:nvSpPr>
        <p:spPr>
          <a:xfrm>
            <a:off x="7222656" y="2588713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10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8EF346C-B9D4-4A98-BEE4-BEDF6872ED87}"/>
              </a:ext>
            </a:extLst>
          </p:cNvPr>
          <p:cNvSpPr txBox="1"/>
          <p:nvPr/>
        </p:nvSpPr>
        <p:spPr>
          <a:xfrm>
            <a:off x="7285586" y="2823728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41F3505-90F5-478D-9DF9-0EF5E3FE4935}"/>
              </a:ext>
            </a:extLst>
          </p:cNvPr>
          <p:cNvSpPr txBox="1"/>
          <p:nvPr/>
        </p:nvSpPr>
        <p:spPr>
          <a:xfrm>
            <a:off x="7222656" y="1777542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40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4463CFE-00E4-41C6-A41F-D71828E2F7E6}"/>
              </a:ext>
            </a:extLst>
          </p:cNvPr>
          <p:cNvSpPr txBox="1"/>
          <p:nvPr/>
        </p:nvSpPr>
        <p:spPr>
          <a:xfrm>
            <a:off x="7293995" y="4665181"/>
            <a:ext cx="505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1.25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A93CF48-1019-4470-B2CE-5DFD582C641B}"/>
              </a:ext>
            </a:extLst>
          </p:cNvPr>
          <p:cNvSpPr txBox="1"/>
          <p:nvPr/>
        </p:nvSpPr>
        <p:spPr>
          <a:xfrm>
            <a:off x="7293995" y="5115134"/>
            <a:ext cx="539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0.75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3B34660-2FED-4E41-90AD-31640263EF1F}"/>
              </a:ext>
            </a:extLst>
          </p:cNvPr>
          <p:cNvSpPr txBox="1"/>
          <p:nvPr/>
        </p:nvSpPr>
        <p:spPr>
          <a:xfrm>
            <a:off x="7293995" y="5594052"/>
            <a:ext cx="627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0.25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4E694C1-32E1-41CF-B635-A90F63FC4942}"/>
              </a:ext>
            </a:extLst>
          </p:cNvPr>
          <p:cNvSpPr txBox="1"/>
          <p:nvPr/>
        </p:nvSpPr>
        <p:spPr>
          <a:xfrm>
            <a:off x="7476360" y="5771330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CE41A49-73F0-4E20-99C6-A70C6D6C452C}"/>
              </a:ext>
            </a:extLst>
          </p:cNvPr>
          <p:cNvSpPr txBox="1"/>
          <p:nvPr/>
        </p:nvSpPr>
        <p:spPr>
          <a:xfrm>
            <a:off x="7293995" y="4432542"/>
            <a:ext cx="584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1.50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88E8311-E88A-43C7-A58B-2925ABDC5233}"/>
              </a:ext>
            </a:extLst>
          </p:cNvPr>
          <p:cNvSpPr txBox="1"/>
          <p:nvPr/>
        </p:nvSpPr>
        <p:spPr>
          <a:xfrm>
            <a:off x="7293995" y="4881422"/>
            <a:ext cx="505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1.00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08AC2F9-1D7D-485E-8DC5-63C6AC4B348D}"/>
              </a:ext>
            </a:extLst>
          </p:cNvPr>
          <p:cNvSpPr txBox="1"/>
          <p:nvPr/>
        </p:nvSpPr>
        <p:spPr>
          <a:xfrm>
            <a:off x="7293995" y="5364094"/>
            <a:ext cx="539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0.50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9303E7B-FB12-6F89-0242-7D08542BFAC2}"/>
              </a:ext>
            </a:extLst>
          </p:cNvPr>
          <p:cNvSpPr/>
          <p:nvPr/>
        </p:nvSpPr>
        <p:spPr>
          <a:xfrm>
            <a:off x="3155840" y="4409009"/>
            <a:ext cx="374780" cy="19259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200" b="1" dirty="0" err="1">
                <a:solidFill>
                  <a:schemeClr val="bg2"/>
                </a:solidFill>
                <a:cs typeface="Arial" panose="020B0604020202020204" pitchFamily="34" charset="0"/>
              </a:rPr>
              <a:t>wt</a:t>
            </a:r>
            <a:endParaRPr lang="en-US" sz="1200" b="1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478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0D929F-D6F0-45AF-A5F6-15DF47F417CF}"/>
              </a:ext>
            </a:extLst>
          </p:cNvPr>
          <p:cNvSpPr/>
          <p:nvPr/>
        </p:nvSpPr>
        <p:spPr bwMode="auto">
          <a:xfrm>
            <a:off x="0" y="-7060"/>
            <a:ext cx="9220200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01F5B82-80E8-48C8-A205-588D0E4F6F92}"/>
              </a:ext>
            </a:extLst>
          </p:cNvPr>
          <p:cNvGrpSpPr/>
          <p:nvPr/>
        </p:nvGrpSpPr>
        <p:grpSpPr>
          <a:xfrm>
            <a:off x="35294" y="-76817"/>
            <a:ext cx="9383255" cy="7297606"/>
            <a:chOff x="0" y="-110736"/>
            <a:chExt cx="9383255" cy="7297606"/>
          </a:xfrm>
        </p:grpSpPr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D888E7E6-F0B7-4E7C-B6AC-DCE784253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59"/>
            <a:stretch/>
          </p:blipFill>
          <p:spPr>
            <a:xfrm>
              <a:off x="3363725" y="4090894"/>
              <a:ext cx="4138876" cy="3095976"/>
            </a:xfrm>
            <a:prstGeom prst="rect">
              <a:avLst/>
            </a:prstGeom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8B01A2B9-0E1C-4AC6-8552-20D30456D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71"/>
            <a:stretch/>
          </p:blipFill>
          <p:spPr>
            <a:xfrm>
              <a:off x="3317048" y="399585"/>
              <a:ext cx="4268795" cy="3064636"/>
            </a:xfrm>
            <a:prstGeom prst="rect">
              <a:avLst/>
            </a:prstGeom>
          </p:spPr>
        </p:pic>
        <p:pic>
          <p:nvPicPr>
            <p:cNvPr id="192" name="Picture 19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53D92D0-B377-4084-88D5-830FAEF68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" t="55790" r="67835" b="4339"/>
            <a:stretch/>
          </p:blipFill>
          <p:spPr>
            <a:xfrm>
              <a:off x="341219" y="119600"/>
              <a:ext cx="2906848" cy="3014907"/>
            </a:xfrm>
            <a:prstGeom prst="rect">
              <a:avLst/>
            </a:prstGeom>
          </p:spPr>
        </p:pic>
        <p:pic>
          <p:nvPicPr>
            <p:cNvPr id="193" name="Picture 19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7B6BD4A5-C979-42A4-863B-DF6C6B26E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2" t="10246" r="12042" b="51475"/>
            <a:stretch/>
          </p:blipFill>
          <p:spPr>
            <a:xfrm>
              <a:off x="260358" y="3390119"/>
              <a:ext cx="2906848" cy="3014907"/>
            </a:xfrm>
            <a:prstGeom prst="rect">
              <a:avLst/>
            </a:prstGeom>
          </p:spPr>
        </p:pic>
        <p:pic>
          <p:nvPicPr>
            <p:cNvPr id="194" name="Picture 19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CCD13C7-8E2C-4C2B-B369-1A868D1CF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6" r="68873" b="59171"/>
            <a:stretch/>
          </p:blipFill>
          <p:spPr>
            <a:xfrm>
              <a:off x="1429411" y="389223"/>
              <a:ext cx="1358847" cy="1595961"/>
            </a:xfrm>
            <a:prstGeom prst="rect">
              <a:avLst/>
            </a:prstGeom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65FCE678-CF3B-4823-AC92-330A0D6D36AE}"/>
                </a:ext>
              </a:extLst>
            </p:cNvPr>
            <p:cNvSpPr txBox="1"/>
            <p:nvPr/>
          </p:nvSpPr>
          <p:spPr>
            <a:xfrm>
              <a:off x="1095685" y="2982459"/>
              <a:ext cx="10102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Alexa 488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F6DB88E4-BB9A-4C54-B4AD-732CE4C90EAC}"/>
                </a:ext>
              </a:extLst>
            </p:cNvPr>
            <p:cNvSpPr txBox="1"/>
            <p:nvPr/>
          </p:nvSpPr>
          <p:spPr>
            <a:xfrm>
              <a:off x="1117851" y="6251050"/>
              <a:ext cx="10102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Alexa 488</a:t>
              </a:r>
            </a:p>
          </p:txBody>
        </p:sp>
        <p:pic>
          <p:nvPicPr>
            <p:cNvPr id="197" name="Picture 19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2E609C5E-8D5A-4952-8DFE-6EA59E49A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58" t="13905" r="9794" b="80331"/>
            <a:stretch/>
          </p:blipFill>
          <p:spPr>
            <a:xfrm>
              <a:off x="1893935" y="1998702"/>
              <a:ext cx="162047" cy="416688"/>
            </a:xfrm>
            <a:prstGeom prst="rect">
              <a:avLst/>
            </a:prstGeom>
          </p:spPr>
        </p:pic>
        <p:pic>
          <p:nvPicPr>
            <p:cNvPr id="198" name="Picture 19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8BABF2E-F654-42DB-89AE-65F4921A4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58" t="13905" r="9794" b="80331"/>
            <a:stretch/>
          </p:blipFill>
          <p:spPr>
            <a:xfrm>
              <a:off x="1698511" y="4835114"/>
              <a:ext cx="162047" cy="416688"/>
            </a:xfrm>
            <a:prstGeom prst="rect">
              <a:avLst/>
            </a:prstGeom>
          </p:spPr>
        </p:pic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8D184903-B006-4298-851E-4152A581405F}"/>
                </a:ext>
              </a:extLst>
            </p:cNvPr>
            <p:cNvSpPr txBox="1"/>
            <p:nvPr/>
          </p:nvSpPr>
          <p:spPr>
            <a:xfrm>
              <a:off x="2055982" y="1931536"/>
              <a:ext cx="5806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FFCC"/>
                  </a:solidFill>
                </a:rPr>
                <a:t>Control</a:t>
              </a:r>
            </a:p>
            <a:p>
              <a:r>
                <a:rPr lang="en-US" sz="1000" b="1" dirty="0">
                  <a:solidFill>
                    <a:srgbClr val="00FF00"/>
                  </a:solidFill>
                </a:rPr>
                <a:t>W193X</a:t>
              </a:r>
            </a:p>
            <a:p>
              <a:r>
                <a:rPr lang="en-US" sz="1000" b="1" dirty="0" err="1">
                  <a:solidFill>
                    <a:srgbClr val="FF3300"/>
                  </a:solidFill>
                </a:rPr>
                <a:t>wt</a:t>
              </a:r>
              <a:endParaRPr lang="en-US" sz="1000" b="1" dirty="0">
                <a:solidFill>
                  <a:srgbClr val="FF3300"/>
                </a:solidFill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F2B4ED6A-92E6-4728-8552-F86C88BA102F}"/>
                </a:ext>
              </a:extLst>
            </p:cNvPr>
            <p:cNvSpPr txBox="1"/>
            <p:nvPr/>
          </p:nvSpPr>
          <p:spPr>
            <a:xfrm>
              <a:off x="1846115" y="4749210"/>
              <a:ext cx="5806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FFCC"/>
                  </a:solidFill>
                </a:rPr>
                <a:t>Control</a:t>
              </a:r>
            </a:p>
            <a:p>
              <a:r>
                <a:rPr lang="en-US" sz="1000" b="1" dirty="0">
                  <a:solidFill>
                    <a:srgbClr val="00FF00"/>
                  </a:solidFill>
                </a:rPr>
                <a:t>W193X</a:t>
              </a:r>
            </a:p>
            <a:p>
              <a:r>
                <a:rPr lang="en-US" sz="1000" b="1" dirty="0" err="1">
                  <a:solidFill>
                    <a:srgbClr val="FF3300"/>
                  </a:solidFill>
                </a:rPr>
                <a:t>wt</a:t>
              </a:r>
              <a:endParaRPr lang="en-US" sz="1000" b="1" dirty="0">
                <a:solidFill>
                  <a:srgbClr val="FF3300"/>
                </a:solidFill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B0963BCD-E06E-497D-B3E2-89BC7FB9DED8}"/>
                </a:ext>
              </a:extLst>
            </p:cNvPr>
            <p:cNvSpPr txBox="1"/>
            <p:nvPr/>
          </p:nvSpPr>
          <p:spPr>
            <a:xfrm>
              <a:off x="101996" y="3007999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79E679F5-4BDF-488B-95EB-68C96FD61207}"/>
                </a:ext>
              </a:extLst>
            </p:cNvPr>
            <p:cNvSpPr txBox="1"/>
            <p:nvPr/>
          </p:nvSpPr>
          <p:spPr>
            <a:xfrm>
              <a:off x="5142018" y="-110736"/>
              <a:ext cx="1055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GAT-1</a:t>
              </a:r>
              <a:r>
                <a:rPr lang="en-US" b="1" baseline="30000" dirty="0"/>
                <a:t>YFP</a:t>
              </a:r>
              <a:r>
                <a:rPr lang="en-US" b="1" dirty="0"/>
                <a:t>     </a:t>
              </a:r>
            </a:p>
          </p:txBody>
        </p:sp>
        <p:sp>
          <p:nvSpPr>
            <p:cNvPr id="203" name="Text Box 19">
              <a:extLst>
                <a:ext uri="{FF2B5EF4-FFF2-40B4-BE49-F238E27FC236}">
                  <a16:creationId xmlns:a16="http://schemas.microsoft.com/office/drawing/2014/main" id="{B3FF1AC4-37FD-41A3-ADF2-7F8B8747A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192" y="289426"/>
              <a:ext cx="105554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000" b="1" baseline="30000" dirty="0"/>
                <a:t>Surface</a:t>
              </a:r>
            </a:p>
          </p:txBody>
        </p:sp>
        <p:sp>
          <p:nvSpPr>
            <p:cNvPr id="204" name="Text Box 19">
              <a:extLst>
                <a:ext uri="{FF2B5EF4-FFF2-40B4-BE49-F238E27FC236}">
                  <a16:creationId xmlns:a16="http://schemas.microsoft.com/office/drawing/2014/main" id="{CFDBC0A6-A3AE-4162-ADE2-891A676CB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1279" y="335593"/>
              <a:ext cx="374097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baseline="30000" dirty="0"/>
                <a:t>Normalized  GAT-1 fluorescence intensity</a:t>
              </a:r>
            </a:p>
            <a:p>
              <a:pPr>
                <a:spcBef>
                  <a:spcPct val="50000"/>
                </a:spcBef>
              </a:pPr>
              <a:r>
                <a:rPr lang="en-US" altLang="zh-CN" sz="2400" b="1" baseline="30000" dirty="0"/>
                <a:t>                           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802CA562-1162-4D88-98EE-2241EECDBB85}"/>
                </a:ext>
              </a:extLst>
            </p:cNvPr>
            <p:cNvSpPr txBox="1"/>
            <p:nvPr/>
          </p:nvSpPr>
          <p:spPr>
            <a:xfrm>
              <a:off x="5336772" y="3279555"/>
              <a:ext cx="1055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GAT-1</a:t>
              </a:r>
              <a:r>
                <a:rPr lang="en-US" b="1" baseline="30000" dirty="0"/>
                <a:t>YFP</a:t>
              </a:r>
              <a:r>
                <a:rPr lang="en-US" b="1" dirty="0"/>
                <a:t>     </a:t>
              </a:r>
            </a:p>
          </p:txBody>
        </p:sp>
        <p:sp>
          <p:nvSpPr>
            <p:cNvPr id="208" name="Text Box 19">
              <a:extLst>
                <a:ext uri="{FF2B5EF4-FFF2-40B4-BE49-F238E27FC236}">
                  <a16:creationId xmlns:a16="http://schemas.microsoft.com/office/drawing/2014/main" id="{4332161C-DCA5-420F-80CC-092851D4B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418" y="3515427"/>
              <a:ext cx="105554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000" b="1" baseline="30000" dirty="0"/>
                <a:t>   Total</a:t>
              </a:r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11D3F49-E7D4-43E0-98CD-5AC5794AB178}"/>
                </a:ext>
              </a:extLst>
            </p:cNvPr>
            <p:cNvGrpSpPr/>
            <p:nvPr/>
          </p:nvGrpSpPr>
          <p:grpSpPr>
            <a:xfrm>
              <a:off x="161462" y="4507"/>
              <a:ext cx="3554514" cy="461665"/>
              <a:chOff x="685666" y="84306"/>
              <a:chExt cx="3554514" cy="461665"/>
            </a:xfrm>
          </p:grpSpPr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87EC329D-8214-47D6-9C94-BE99826F33E8}"/>
                  </a:ext>
                </a:extLst>
              </p:cNvPr>
              <p:cNvSpPr txBox="1"/>
              <p:nvPr/>
            </p:nvSpPr>
            <p:spPr>
              <a:xfrm>
                <a:off x="685666" y="84306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8" name="TextBox 277">
                <a:extLst>
                  <a:ext uri="{FF2B5EF4-FFF2-40B4-BE49-F238E27FC236}">
                    <a16:creationId xmlns:a16="http://schemas.microsoft.com/office/drawing/2014/main" id="{7269E228-C2B2-40BF-A7F3-6E5FB878D995}"/>
                  </a:ext>
                </a:extLst>
              </p:cNvPr>
              <p:cNvSpPr txBox="1"/>
              <p:nvPr/>
            </p:nvSpPr>
            <p:spPr>
              <a:xfrm>
                <a:off x="3850330" y="84306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EE458AE0-CD3A-4C1E-B6A4-F03DE18C130E}"/>
                </a:ext>
              </a:extLst>
            </p:cNvPr>
            <p:cNvSpPr txBox="1"/>
            <p:nvPr/>
          </p:nvSpPr>
          <p:spPr>
            <a:xfrm>
              <a:off x="3340182" y="3007999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2" name="Text Box 19">
              <a:extLst>
                <a:ext uri="{FF2B5EF4-FFF2-40B4-BE49-F238E27FC236}">
                  <a16:creationId xmlns:a16="http://schemas.microsoft.com/office/drawing/2014/main" id="{3E0B5695-064E-4F9A-BED0-5094389B2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3679" y="3715482"/>
              <a:ext cx="37409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baseline="30000" dirty="0"/>
                <a:t>Normalized GAT-1 fluorescence intensity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00DE2F74-140E-4F3C-A7FB-DBCF015AA2DF}"/>
                </a:ext>
              </a:extLst>
            </p:cNvPr>
            <p:cNvSpPr txBox="1"/>
            <p:nvPr/>
          </p:nvSpPr>
          <p:spPr>
            <a:xfrm>
              <a:off x="4051134" y="364829"/>
              <a:ext cx="801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2"/>
                  </a:solidFill>
                </a:rPr>
                <a:t>wt</a:t>
              </a:r>
              <a:r>
                <a:rPr lang="en-US" b="1" dirty="0">
                  <a:solidFill>
                    <a:schemeClr val="bg2"/>
                  </a:solidFill>
                </a:rPr>
                <a:t>=1     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97FDDD93-8ACC-419F-983E-4A349FECD4D2}"/>
                </a:ext>
              </a:extLst>
            </p:cNvPr>
            <p:cNvSpPr txBox="1"/>
            <p:nvPr/>
          </p:nvSpPr>
          <p:spPr>
            <a:xfrm rot="16200000">
              <a:off x="2639823" y="1049399"/>
              <a:ext cx="1741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Ratio to </a:t>
              </a:r>
              <a:r>
                <a:rPr lang="en-US" b="1" dirty="0" err="1"/>
                <a:t>wt</a:t>
              </a:r>
              <a:r>
                <a:rPr lang="en-US" b="1" dirty="0"/>
                <a:t>     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6B099E0D-43A4-46B8-A1D8-75E96831BFE9}"/>
                </a:ext>
              </a:extLst>
            </p:cNvPr>
            <p:cNvSpPr txBox="1"/>
            <p:nvPr/>
          </p:nvSpPr>
          <p:spPr>
            <a:xfrm rot="16200000">
              <a:off x="2686925" y="4605272"/>
              <a:ext cx="1741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Ratio to </a:t>
              </a:r>
              <a:r>
                <a:rPr lang="en-US" b="1" dirty="0" err="1"/>
                <a:t>wt</a:t>
              </a:r>
              <a:r>
                <a:rPr lang="en-US" b="1" dirty="0"/>
                <a:t>     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159B74B6-0819-40A8-9528-15416002617D}"/>
                </a:ext>
              </a:extLst>
            </p:cNvPr>
            <p:cNvSpPr txBox="1"/>
            <p:nvPr/>
          </p:nvSpPr>
          <p:spPr>
            <a:xfrm>
              <a:off x="4159477" y="3808321"/>
              <a:ext cx="801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2"/>
                  </a:solidFill>
                </a:rPr>
                <a:t>wt</a:t>
              </a:r>
              <a:r>
                <a:rPr lang="en-US" b="1" dirty="0">
                  <a:solidFill>
                    <a:schemeClr val="bg2"/>
                  </a:solidFill>
                </a:rPr>
                <a:t>=1     </a:t>
              </a:r>
            </a:p>
          </p:txBody>
        </p: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3FFB3681-BB1A-45A0-ADE8-D106E12C6766}"/>
                </a:ext>
              </a:extLst>
            </p:cNvPr>
            <p:cNvCxnSpPr/>
            <p:nvPr/>
          </p:nvCxnSpPr>
          <p:spPr>
            <a:xfrm>
              <a:off x="4266528" y="918771"/>
              <a:ext cx="292608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FD176B9D-3A32-4178-81C9-38E413C348B6}"/>
                </a:ext>
              </a:extLst>
            </p:cNvPr>
            <p:cNvCxnSpPr/>
            <p:nvPr/>
          </p:nvCxnSpPr>
          <p:spPr>
            <a:xfrm>
              <a:off x="4407242" y="4661328"/>
              <a:ext cx="292608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972C5714-30D8-4530-A057-2BBFCBD5D5A6}"/>
                </a:ext>
              </a:extLst>
            </p:cNvPr>
            <p:cNvSpPr/>
            <p:nvPr/>
          </p:nvSpPr>
          <p:spPr>
            <a:xfrm>
              <a:off x="6190092" y="4351265"/>
              <a:ext cx="204786" cy="1872088"/>
            </a:xfrm>
            <a:prstGeom prst="rect">
              <a:avLst/>
            </a:prstGeom>
            <a:noFill/>
            <a:ln w="28575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F10F3A75-58D8-4219-8AED-575C0CD7DAF5}"/>
                </a:ext>
              </a:extLst>
            </p:cNvPr>
            <p:cNvSpPr txBox="1"/>
            <p:nvPr/>
          </p:nvSpPr>
          <p:spPr>
            <a:xfrm rot="16200000">
              <a:off x="-583446" y="911005"/>
              <a:ext cx="1741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count     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D3BB2B24-46A8-47F0-829A-D51D1B8224C2}"/>
                </a:ext>
              </a:extLst>
            </p:cNvPr>
            <p:cNvSpPr txBox="1"/>
            <p:nvPr/>
          </p:nvSpPr>
          <p:spPr>
            <a:xfrm rot="16200000">
              <a:off x="-686303" y="4038094"/>
              <a:ext cx="1741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count     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03DFC64F-9E09-48AF-97E7-FD70A29ECD01}"/>
                </a:ext>
              </a:extLst>
            </p:cNvPr>
            <p:cNvSpPr txBox="1"/>
            <p:nvPr/>
          </p:nvSpPr>
          <p:spPr>
            <a:xfrm>
              <a:off x="6076778" y="4025360"/>
              <a:ext cx="1055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ns     </a:t>
              </a: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8E145179-0526-4BA6-AB02-B2B2882A1B62}"/>
                </a:ext>
              </a:extLst>
            </p:cNvPr>
            <p:cNvSpPr txBox="1"/>
            <p:nvPr/>
          </p:nvSpPr>
          <p:spPr>
            <a:xfrm>
              <a:off x="6604548" y="623238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§§§</a:t>
              </a: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208A3240-D322-4E44-BE06-53212A7EE97B}"/>
                </a:ext>
              </a:extLst>
            </p:cNvPr>
            <p:cNvSpPr txBox="1"/>
            <p:nvPr/>
          </p:nvSpPr>
          <p:spPr>
            <a:xfrm>
              <a:off x="6831533" y="4239398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§§§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BE368FC8-B9DC-427F-AE3D-0C7F3A8EB08E}"/>
                </a:ext>
              </a:extLst>
            </p:cNvPr>
            <p:cNvSpPr txBox="1"/>
            <p:nvPr/>
          </p:nvSpPr>
          <p:spPr>
            <a:xfrm>
              <a:off x="4787223" y="517443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 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2194B32D-BCE7-4ED6-9F0F-CDBB42D5D5E2}"/>
                </a:ext>
              </a:extLst>
            </p:cNvPr>
            <p:cNvSpPr txBox="1"/>
            <p:nvPr/>
          </p:nvSpPr>
          <p:spPr>
            <a:xfrm>
              <a:off x="8584525" y="4451725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 </a:t>
              </a: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7155C2E3-0316-40B0-9212-AA6F71401A18}"/>
                </a:ext>
              </a:extLst>
            </p:cNvPr>
            <p:cNvSpPr txBox="1"/>
            <p:nvPr/>
          </p:nvSpPr>
          <p:spPr>
            <a:xfrm>
              <a:off x="8264276" y="4828251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*** </a:t>
              </a: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24030323-ECC6-4961-A80F-DA35915F36B6}"/>
                </a:ext>
              </a:extLst>
            </p:cNvPr>
            <p:cNvSpPr txBox="1"/>
            <p:nvPr/>
          </p:nvSpPr>
          <p:spPr>
            <a:xfrm>
              <a:off x="6951282" y="4458919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* </a:t>
              </a: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1B247E51-FBBE-4DDB-8122-1A45E7D03A0A}"/>
                </a:ext>
              </a:extLst>
            </p:cNvPr>
            <p:cNvSpPr txBox="1"/>
            <p:nvPr/>
          </p:nvSpPr>
          <p:spPr>
            <a:xfrm>
              <a:off x="6703084" y="4454560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* 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47ECCA32-F912-4761-8BC7-4EDAAAAA71B0}"/>
                </a:ext>
              </a:extLst>
            </p:cNvPr>
            <p:cNvSpPr txBox="1"/>
            <p:nvPr/>
          </p:nvSpPr>
          <p:spPr>
            <a:xfrm>
              <a:off x="6343123" y="4921700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*** </a:t>
              </a: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5431841D-3955-4D70-BDF1-532FB9BFC6D8}"/>
                </a:ext>
              </a:extLst>
            </p:cNvPr>
            <p:cNvSpPr txBox="1"/>
            <p:nvPr/>
          </p:nvSpPr>
          <p:spPr>
            <a:xfrm>
              <a:off x="5729568" y="4406050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 * </a:t>
              </a: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6884045A-73E7-4C21-B1C6-2348BAEAA920}"/>
                </a:ext>
              </a:extLst>
            </p:cNvPr>
            <p:cNvSpPr txBox="1"/>
            <p:nvPr/>
          </p:nvSpPr>
          <p:spPr>
            <a:xfrm>
              <a:off x="5480240" y="484351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*** </a:t>
              </a: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D0A77395-78AE-401B-998B-C307020F4BC4}"/>
                </a:ext>
              </a:extLst>
            </p:cNvPr>
            <p:cNvSpPr txBox="1"/>
            <p:nvPr/>
          </p:nvSpPr>
          <p:spPr>
            <a:xfrm>
              <a:off x="5189219" y="4183698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* 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DE656FDB-C547-41F7-A093-1BD9278A4C71}"/>
                </a:ext>
              </a:extLst>
            </p:cNvPr>
            <p:cNvSpPr txBox="1"/>
            <p:nvPr/>
          </p:nvSpPr>
          <p:spPr>
            <a:xfrm>
              <a:off x="4878802" y="4394249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* </a:t>
              </a: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148D0B47-5428-412B-84BB-7C2F8C1883BA}"/>
                </a:ext>
              </a:extLst>
            </p:cNvPr>
            <p:cNvSpPr txBox="1"/>
            <p:nvPr/>
          </p:nvSpPr>
          <p:spPr>
            <a:xfrm>
              <a:off x="5061679" y="676869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 </a:t>
              </a: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965A2127-603A-483E-8C63-05168128115D}"/>
                </a:ext>
              </a:extLst>
            </p:cNvPr>
            <p:cNvSpPr txBox="1"/>
            <p:nvPr/>
          </p:nvSpPr>
          <p:spPr>
            <a:xfrm>
              <a:off x="5259074" y="1234065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 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CDCC7F4C-7ADC-4202-B094-EBB8A3DFF083}"/>
                </a:ext>
              </a:extLst>
            </p:cNvPr>
            <p:cNvSpPr txBox="1"/>
            <p:nvPr/>
          </p:nvSpPr>
          <p:spPr>
            <a:xfrm>
              <a:off x="6048245" y="976487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 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4D1832B7-D21F-4129-899A-BFBA78C6A1E4}"/>
                </a:ext>
              </a:extLst>
            </p:cNvPr>
            <p:cNvSpPr txBox="1"/>
            <p:nvPr/>
          </p:nvSpPr>
          <p:spPr>
            <a:xfrm>
              <a:off x="5510608" y="1016679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 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4B07294-5270-44A6-A8A2-994010F21813}"/>
                </a:ext>
              </a:extLst>
            </p:cNvPr>
            <p:cNvSpPr txBox="1"/>
            <p:nvPr/>
          </p:nvSpPr>
          <p:spPr>
            <a:xfrm>
              <a:off x="5837110" y="1427789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 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CF7D872E-FA6D-45C6-8DA2-9F7353633CB5}"/>
                </a:ext>
              </a:extLst>
            </p:cNvPr>
            <p:cNvSpPr txBox="1"/>
            <p:nvPr/>
          </p:nvSpPr>
          <p:spPr>
            <a:xfrm>
              <a:off x="8552097" y="1064378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 </a:t>
              </a: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F7C9044E-A55C-423D-B8BA-9E19257EF42D}"/>
                </a:ext>
              </a:extLst>
            </p:cNvPr>
            <p:cNvSpPr txBox="1"/>
            <p:nvPr/>
          </p:nvSpPr>
          <p:spPr>
            <a:xfrm>
              <a:off x="8789658" y="1148091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 </a:t>
              </a: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46794933-5F81-4214-A023-18A0193278CA}"/>
                </a:ext>
              </a:extLst>
            </p:cNvPr>
            <p:cNvSpPr txBox="1"/>
            <p:nvPr/>
          </p:nvSpPr>
          <p:spPr>
            <a:xfrm>
              <a:off x="9030273" y="731970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 </a:t>
              </a: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9AA96F48-F7D8-40AF-BA8D-08DE8848486D}"/>
                </a:ext>
              </a:extLst>
            </p:cNvPr>
            <p:cNvSpPr txBox="1"/>
            <p:nvPr/>
          </p:nvSpPr>
          <p:spPr>
            <a:xfrm>
              <a:off x="6241247" y="1713217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*** 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431DAA95-D3F2-44E1-B96A-DB81A1BED304}"/>
                </a:ext>
              </a:extLst>
            </p:cNvPr>
            <p:cNvSpPr txBox="1"/>
            <p:nvPr/>
          </p:nvSpPr>
          <p:spPr>
            <a:xfrm>
              <a:off x="6541930" y="1332757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 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55104900-8774-4315-8F71-58338851EA30}"/>
                </a:ext>
              </a:extLst>
            </p:cNvPr>
            <p:cNvSpPr txBox="1"/>
            <p:nvPr/>
          </p:nvSpPr>
          <p:spPr>
            <a:xfrm>
              <a:off x="6801140" y="1562730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 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3C5B0B06-E46C-4485-A5D4-A02878B2669E}"/>
                </a:ext>
              </a:extLst>
            </p:cNvPr>
            <p:cNvSpPr txBox="1"/>
            <p:nvPr/>
          </p:nvSpPr>
          <p:spPr>
            <a:xfrm>
              <a:off x="7144675" y="755429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 </a:t>
              </a:r>
            </a:p>
          </p:txBody>
        </p:sp>
        <p:sp>
          <p:nvSpPr>
            <p:cNvPr id="275" name="Text Box 19">
              <a:extLst>
                <a:ext uri="{FF2B5EF4-FFF2-40B4-BE49-F238E27FC236}">
                  <a16:creationId xmlns:a16="http://schemas.microsoft.com/office/drawing/2014/main" id="{4348BD5E-8019-40B7-8BEC-992B20E5A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2464" y="65284"/>
              <a:ext cx="105554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000" b="1" baseline="30000" dirty="0"/>
                <a:t>Surface</a:t>
              </a:r>
            </a:p>
          </p:txBody>
        </p:sp>
        <p:sp>
          <p:nvSpPr>
            <p:cNvPr id="276" name="Text Box 19">
              <a:extLst>
                <a:ext uri="{FF2B5EF4-FFF2-40B4-BE49-F238E27FC236}">
                  <a16:creationId xmlns:a16="http://schemas.microsoft.com/office/drawing/2014/main" id="{F14BD6C1-674F-46A7-92FC-B9B5D6636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6495" y="3378148"/>
              <a:ext cx="105554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000" b="1" baseline="30000" dirty="0"/>
                <a:t>   Total</a:t>
              </a:r>
            </a:p>
          </p:txBody>
        </p:sp>
      </p:grpSp>
      <p:sp>
        <p:nvSpPr>
          <p:cNvPr id="279" name="TextBox 278">
            <a:extLst>
              <a:ext uri="{FF2B5EF4-FFF2-40B4-BE49-F238E27FC236}">
                <a16:creationId xmlns:a16="http://schemas.microsoft.com/office/drawing/2014/main" id="{5FE97167-892D-4E11-8546-2BD261E4066D}"/>
              </a:ext>
            </a:extLst>
          </p:cNvPr>
          <p:cNvSpPr txBox="1"/>
          <p:nvPr/>
        </p:nvSpPr>
        <p:spPr>
          <a:xfrm>
            <a:off x="5788993" y="90428"/>
            <a:ext cx="165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GAT-1</a:t>
            </a:r>
            <a:r>
              <a:rPr lang="en-US" b="1" baseline="30000" dirty="0">
                <a:solidFill>
                  <a:schemeClr val="bg2"/>
                </a:solidFill>
              </a:rPr>
              <a:t>YFP</a:t>
            </a:r>
            <a:r>
              <a:rPr lang="en-US" b="1" dirty="0">
                <a:solidFill>
                  <a:schemeClr val="bg2"/>
                </a:solidFill>
              </a:rPr>
              <a:t>     </a:t>
            </a:r>
          </a:p>
        </p:txBody>
      </p:sp>
      <p:sp>
        <p:nvSpPr>
          <p:cNvPr id="280" name="Text Box 19">
            <a:extLst>
              <a:ext uri="{FF2B5EF4-FFF2-40B4-BE49-F238E27FC236}">
                <a16:creationId xmlns:a16="http://schemas.microsoft.com/office/drawing/2014/main" id="{3EABB121-5D94-46E2-BF23-49B23C666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155" y="399935"/>
            <a:ext cx="37409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baseline="30000" dirty="0">
                <a:solidFill>
                  <a:schemeClr val="bg2"/>
                </a:solidFill>
              </a:rPr>
              <a:t>Normalized  GAT-1 fluorescence intensity</a:t>
            </a:r>
          </a:p>
          <a:p>
            <a:pPr>
              <a:spcBef>
                <a:spcPct val="50000"/>
              </a:spcBef>
            </a:pPr>
            <a:r>
              <a:rPr lang="en-US" altLang="zh-CN" b="1" baseline="30000" dirty="0">
                <a:solidFill>
                  <a:schemeClr val="bg2"/>
                </a:solidFill>
              </a:rPr>
              <a:t>                           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5CE8C40E-0C73-4D29-9E76-D9B224232E0D}"/>
              </a:ext>
            </a:extLst>
          </p:cNvPr>
          <p:cNvSpPr txBox="1"/>
          <p:nvPr/>
        </p:nvSpPr>
        <p:spPr>
          <a:xfrm>
            <a:off x="5228695" y="3746908"/>
            <a:ext cx="1641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GAT-1</a:t>
            </a:r>
            <a:r>
              <a:rPr lang="en-US" b="1" baseline="30000" dirty="0">
                <a:solidFill>
                  <a:schemeClr val="bg2"/>
                </a:solidFill>
              </a:rPr>
              <a:t>YFP</a:t>
            </a:r>
            <a:r>
              <a:rPr lang="en-US" b="1" dirty="0">
                <a:solidFill>
                  <a:schemeClr val="bg2"/>
                </a:solidFill>
              </a:rPr>
              <a:t>     </a:t>
            </a:r>
          </a:p>
        </p:txBody>
      </p:sp>
      <p:sp>
        <p:nvSpPr>
          <p:cNvPr id="283" name="Text Box 19">
            <a:extLst>
              <a:ext uri="{FF2B5EF4-FFF2-40B4-BE49-F238E27FC236}">
                <a16:creationId xmlns:a16="http://schemas.microsoft.com/office/drawing/2014/main" id="{F0EDC5F3-A598-48FC-A8F2-13F2E74FF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918" y="4166597"/>
            <a:ext cx="37409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baseline="30000" dirty="0">
                <a:solidFill>
                  <a:schemeClr val="bg2"/>
                </a:solidFill>
              </a:rPr>
              <a:t>Normalized  GAT-1 fluorescence intensity</a:t>
            </a:r>
          </a:p>
          <a:p>
            <a:pPr>
              <a:spcBef>
                <a:spcPct val="50000"/>
              </a:spcBef>
            </a:pPr>
            <a:r>
              <a:rPr lang="en-US" altLang="zh-CN" b="1" baseline="30000" dirty="0">
                <a:solidFill>
                  <a:schemeClr val="bg2"/>
                </a:solidFill>
              </a:rPr>
              <a:t>                           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DE52967F-E041-49B2-BDA4-DDB5CA8FA37D}"/>
              </a:ext>
            </a:extLst>
          </p:cNvPr>
          <p:cNvSpPr txBox="1"/>
          <p:nvPr/>
        </p:nvSpPr>
        <p:spPr>
          <a:xfrm>
            <a:off x="48003" y="322819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887F487B-84AA-49DC-B67F-55B6E7D4DAE2}"/>
              </a:ext>
            </a:extLst>
          </p:cNvPr>
          <p:cNvSpPr txBox="1"/>
          <p:nvPr/>
        </p:nvSpPr>
        <p:spPr>
          <a:xfrm>
            <a:off x="107469" y="22470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C45351E4-E056-457C-A980-00D2CE20BF69}"/>
              </a:ext>
            </a:extLst>
          </p:cNvPr>
          <p:cNvSpPr txBox="1"/>
          <p:nvPr/>
        </p:nvSpPr>
        <p:spPr>
          <a:xfrm>
            <a:off x="3272133" y="22470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5FB271D6-3A47-4E8C-93C4-D9F60EA51230}"/>
              </a:ext>
            </a:extLst>
          </p:cNvPr>
          <p:cNvSpPr txBox="1"/>
          <p:nvPr/>
        </p:nvSpPr>
        <p:spPr>
          <a:xfrm>
            <a:off x="3286189" y="322819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zh-CN" alt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56F9223B-676B-47A0-B52F-8F4384A29777}"/>
              </a:ext>
            </a:extLst>
          </p:cNvPr>
          <p:cNvSpPr txBox="1"/>
          <p:nvPr/>
        </p:nvSpPr>
        <p:spPr>
          <a:xfrm rot="16200000">
            <a:off x="2585830" y="1269594"/>
            <a:ext cx="174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Ratio to </a:t>
            </a:r>
            <a:r>
              <a:rPr lang="en-US" b="1" dirty="0" err="1">
                <a:solidFill>
                  <a:schemeClr val="bg2"/>
                </a:solidFill>
              </a:rPr>
              <a:t>wt</a:t>
            </a:r>
            <a:r>
              <a:rPr lang="en-US" b="1" dirty="0">
                <a:solidFill>
                  <a:schemeClr val="bg2"/>
                </a:solidFill>
              </a:rPr>
              <a:t>     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D779FE90-E2A7-4EAC-A3DF-E1381007E1BB}"/>
              </a:ext>
            </a:extLst>
          </p:cNvPr>
          <p:cNvSpPr txBox="1"/>
          <p:nvPr/>
        </p:nvSpPr>
        <p:spPr>
          <a:xfrm rot="16200000">
            <a:off x="2632932" y="4825467"/>
            <a:ext cx="174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Ratio to </a:t>
            </a:r>
            <a:r>
              <a:rPr lang="en-US" b="1" dirty="0" err="1">
                <a:solidFill>
                  <a:schemeClr val="bg2"/>
                </a:solidFill>
              </a:rPr>
              <a:t>wt</a:t>
            </a:r>
            <a:r>
              <a:rPr lang="en-US" b="1" dirty="0">
                <a:solidFill>
                  <a:schemeClr val="bg2"/>
                </a:solidFill>
              </a:rPr>
              <a:t>     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0F631EA5-C6EC-4926-9F5C-AA73939C42AD}"/>
              </a:ext>
            </a:extLst>
          </p:cNvPr>
          <p:cNvSpPr txBox="1"/>
          <p:nvPr/>
        </p:nvSpPr>
        <p:spPr>
          <a:xfrm rot="16200000">
            <a:off x="-637439" y="1131200"/>
            <a:ext cx="174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count     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FF596E22-C71D-41AF-B094-419BB17FB4D9}"/>
              </a:ext>
            </a:extLst>
          </p:cNvPr>
          <p:cNvSpPr txBox="1"/>
          <p:nvPr/>
        </p:nvSpPr>
        <p:spPr>
          <a:xfrm rot="16200000">
            <a:off x="-740296" y="4258289"/>
            <a:ext cx="174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count     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928BB766-2779-4B38-9D83-364DD83E5141}"/>
              </a:ext>
            </a:extLst>
          </p:cNvPr>
          <p:cNvSpPr txBox="1"/>
          <p:nvPr/>
        </p:nvSpPr>
        <p:spPr>
          <a:xfrm>
            <a:off x="6604548" y="62323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§§§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FA0713DB-1964-4982-B89C-CC50818CD96D}"/>
              </a:ext>
            </a:extLst>
          </p:cNvPr>
          <p:cNvSpPr txBox="1"/>
          <p:nvPr/>
        </p:nvSpPr>
        <p:spPr>
          <a:xfrm>
            <a:off x="6679904" y="436009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§§§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6A32E9-8ECF-4CB9-A54B-7CFE694B6E2C}"/>
              </a:ext>
            </a:extLst>
          </p:cNvPr>
          <p:cNvSpPr txBox="1"/>
          <p:nvPr/>
        </p:nvSpPr>
        <p:spPr>
          <a:xfrm>
            <a:off x="4234617" y="122424"/>
            <a:ext cx="165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   Surface</a:t>
            </a:r>
            <a:r>
              <a:rPr lang="en-US" b="1" dirty="0">
                <a:solidFill>
                  <a:schemeClr val="bg2"/>
                </a:solidFill>
              </a:rPr>
              <a:t>    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6CAE23F-D156-46C9-8F12-ED7E7DF1D9A9}"/>
              </a:ext>
            </a:extLst>
          </p:cNvPr>
          <p:cNvSpPr txBox="1"/>
          <p:nvPr/>
        </p:nvSpPr>
        <p:spPr>
          <a:xfrm>
            <a:off x="3827162" y="3440125"/>
            <a:ext cx="165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   Total</a:t>
            </a:r>
            <a:r>
              <a:rPr lang="en-US" b="1" dirty="0">
                <a:solidFill>
                  <a:schemeClr val="bg2"/>
                </a:solidFill>
              </a:rPr>
              <a:t>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204D1-6E3A-1018-7BF2-82DAEC247E32}"/>
              </a:ext>
            </a:extLst>
          </p:cNvPr>
          <p:cNvSpPr txBox="1"/>
          <p:nvPr/>
        </p:nvSpPr>
        <p:spPr>
          <a:xfrm>
            <a:off x="-31030" y="-71334"/>
            <a:ext cx="717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Reduced cell surface expression of the mutant protein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48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D2A73A-BD40-4D29-9C7E-07150AA334F4}"/>
              </a:ext>
            </a:extLst>
          </p:cNvPr>
          <p:cNvSpPr/>
          <p:nvPr/>
        </p:nvSpPr>
        <p:spPr bwMode="auto">
          <a:xfrm>
            <a:off x="0" y="-152400"/>
            <a:ext cx="9251576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2" descr="Black-6 lab mice and the history of biomedical research">
            <a:extLst>
              <a:ext uri="{FF2B5EF4-FFF2-40B4-BE49-F238E27FC236}">
                <a16:creationId xmlns:a16="http://schemas.microsoft.com/office/drawing/2014/main" id="{B47D2600-736E-4D1D-B25A-CD5109D33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6552" r="29264" b="18341"/>
          <a:stretch/>
        </p:blipFill>
        <p:spPr bwMode="auto">
          <a:xfrm>
            <a:off x="1836174" y="3486537"/>
            <a:ext cx="1371600" cy="10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ack-6 lab mice and the history of biomedical research">
            <a:extLst>
              <a:ext uri="{FF2B5EF4-FFF2-40B4-BE49-F238E27FC236}">
                <a16:creationId xmlns:a16="http://schemas.microsoft.com/office/drawing/2014/main" id="{DB0DECDF-E8CE-4B60-858A-0C9A4D417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6552" r="29264" b="18341"/>
          <a:stretch/>
        </p:blipFill>
        <p:spPr bwMode="auto">
          <a:xfrm>
            <a:off x="5059607" y="3474132"/>
            <a:ext cx="1371600" cy="10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A7FBF-282E-4574-A66F-304A3522BFCC}"/>
              </a:ext>
            </a:extLst>
          </p:cNvPr>
          <p:cNvSpPr txBox="1"/>
          <p:nvPr/>
        </p:nvSpPr>
        <p:spPr>
          <a:xfrm>
            <a:off x="1828800" y="257044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sz="2800" i="1" baseline="30000" dirty="0">
                <a:solidFill>
                  <a:schemeClr val="bg2"/>
                </a:solidFill>
                <a:cs typeface="Times New Roman" pitchFamily="18" charset="0"/>
              </a:rPr>
              <a:t>+/A288V                  </a:t>
            </a:r>
            <a:r>
              <a:rPr lang="en-US" altLang="zh-CN" sz="2800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sz="2800" i="1" baseline="30000" dirty="0">
                <a:solidFill>
                  <a:schemeClr val="bg2"/>
                </a:solidFill>
                <a:cs typeface="Times New Roman" pitchFamily="18" charset="0"/>
              </a:rPr>
              <a:t>+/S295L           </a:t>
            </a:r>
            <a:endParaRPr lang="zh-CN" altLang="en-US" sz="2800" b="1" i="1" baseline="30000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3105E-7C81-39BB-944D-560F077140C6}"/>
              </a:ext>
            </a:extLst>
          </p:cNvPr>
          <p:cNvSpPr txBox="1"/>
          <p:nvPr/>
        </p:nvSpPr>
        <p:spPr>
          <a:xfrm>
            <a:off x="1352550" y="685800"/>
            <a:ext cx="643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Molecular phenotypes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in the Slc6a1</a:t>
            </a:r>
            <a:r>
              <a:rPr lang="en-US" sz="3200" b="1" baseline="30000" dirty="0">
                <a:solidFill>
                  <a:srgbClr val="7030A0"/>
                </a:solidFill>
              </a:rPr>
              <a:t>+/A288V </a:t>
            </a:r>
            <a:r>
              <a:rPr lang="en-US" sz="3200" b="1" dirty="0">
                <a:solidFill>
                  <a:srgbClr val="7030A0"/>
                </a:solidFill>
              </a:rPr>
              <a:t>and Slc6a1</a:t>
            </a:r>
            <a:r>
              <a:rPr lang="en-US" sz="3200" b="1" baseline="30000" dirty="0">
                <a:solidFill>
                  <a:srgbClr val="7030A0"/>
                </a:solidFill>
              </a:rPr>
              <a:t>+/S295L  </a:t>
            </a:r>
            <a:r>
              <a:rPr lang="en-US" sz="3200" b="1" dirty="0">
                <a:solidFill>
                  <a:srgbClr val="7030A0"/>
                </a:solidFill>
              </a:rPr>
              <a:t>mice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36B623-5313-178A-FC89-FDE49C71E44B}"/>
              </a:ext>
            </a:extLst>
          </p:cNvPr>
          <p:cNvSpPr txBox="1"/>
          <p:nvPr/>
        </p:nvSpPr>
        <p:spPr>
          <a:xfrm>
            <a:off x="1352550" y="4679260"/>
            <a:ext cx="6934200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aseline="30000" dirty="0">
                <a:solidFill>
                  <a:srgbClr val="7030A0"/>
                </a:solidFill>
                <a:cs typeface="Times New Roman" pitchFamily="18" charset="0"/>
              </a:rPr>
              <a:t>A partial loss of function            A complete loss of function          </a:t>
            </a:r>
            <a:endParaRPr lang="zh-CN" altLang="en-US" sz="3200" b="1" baseline="30000" dirty="0">
              <a:solidFill>
                <a:srgbClr val="7030A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0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D2A73A-BD40-4D29-9C7E-07150AA334F4}"/>
              </a:ext>
            </a:extLst>
          </p:cNvPr>
          <p:cNvSpPr/>
          <p:nvPr/>
        </p:nvSpPr>
        <p:spPr bwMode="auto">
          <a:xfrm>
            <a:off x="-107576" y="0"/>
            <a:ext cx="9220200" cy="73491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B89AF-60CC-4F12-864A-C856052A3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3"/>
          <a:stretch/>
        </p:blipFill>
        <p:spPr>
          <a:xfrm>
            <a:off x="4147233" y="886860"/>
            <a:ext cx="4677792" cy="3327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994839-02FC-4E2C-A996-9F916A7BF2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4" t="34753" r="21105" b="12762"/>
          <a:stretch/>
        </p:blipFill>
        <p:spPr>
          <a:xfrm>
            <a:off x="1970179" y="6188883"/>
            <a:ext cx="2360382" cy="3967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EB5F1-95EC-4A1D-B1EC-3FE0AE305C56}"/>
              </a:ext>
            </a:extLst>
          </p:cNvPr>
          <p:cNvSpPr txBox="1"/>
          <p:nvPr/>
        </p:nvSpPr>
        <p:spPr>
          <a:xfrm>
            <a:off x="1611557" y="4958434"/>
            <a:ext cx="519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cs typeface="Times New Roman" panose="02020603050405020304" pitchFamily="18" charset="0"/>
              </a:rPr>
              <a:t>  </a:t>
            </a:r>
            <a:r>
              <a:rPr lang="en-US" sz="1200" dirty="0">
                <a:solidFill>
                  <a:schemeClr val="bg2"/>
                </a:solidFill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43ADE-3C95-4847-A00E-6973F9EB7BE3}"/>
              </a:ext>
            </a:extLst>
          </p:cNvPr>
          <p:cNvSpPr txBox="1"/>
          <p:nvPr/>
        </p:nvSpPr>
        <p:spPr>
          <a:xfrm>
            <a:off x="1597176" y="5403026"/>
            <a:ext cx="51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cs typeface="Times New Roman" panose="02020603050405020304" pitchFamily="18" charset="0"/>
              </a:rPr>
              <a:t>  </a:t>
            </a:r>
            <a:r>
              <a:rPr lang="en-US" sz="1200" dirty="0">
                <a:solidFill>
                  <a:schemeClr val="bg2"/>
                </a:solidFill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AF0CAF-6ACE-4585-B087-F07520E8A5E1}"/>
              </a:ext>
            </a:extLst>
          </p:cNvPr>
          <p:cNvSpPr txBox="1"/>
          <p:nvPr/>
        </p:nvSpPr>
        <p:spPr>
          <a:xfrm>
            <a:off x="1675780" y="6222423"/>
            <a:ext cx="355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8C13B-05B6-4F53-8C7D-3A16534C3ED6}"/>
              </a:ext>
            </a:extLst>
          </p:cNvPr>
          <p:cNvSpPr txBox="1"/>
          <p:nvPr/>
        </p:nvSpPr>
        <p:spPr>
          <a:xfrm>
            <a:off x="1379893" y="4666091"/>
            <a:ext cx="659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 GAT1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138C7-2AD3-4D77-A6DA-27680E4E6378}"/>
              </a:ext>
            </a:extLst>
          </p:cNvPr>
          <p:cNvSpPr txBox="1"/>
          <p:nvPr/>
        </p:nvSpPr>
        <p:spPr>
          <a:xfrm>
            <a:off x="1552251" y="4181980"/>
            <a:ext cx="2949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                WT       A288V          S295L                                                                                      </a:t>
            </a:r>
          </a:p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      con   U     H      U        H         U       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A3DF16-A3AA-4050-B4D7-0F07CEFE63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02" y="4595567"/>
            <a:ext cx="2360382" cy="15029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2CE314-D2C1-47A1-A697-ED7AB3E78DCF}"/>
              </a:ext>
            </a:extLst>
          </p:cNvPr>
          <p:cNvSpPr txBox="1"/>
          <p:nvPr/>
        </p:nvSpPr>
        <p:spPr>
          <a:xfrm>
            <a:off x="2025233" y="5170394"/>
            <a:ext cx="261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1</a:t>
            </a:r>
          </a:p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2</a:t>
            </a:r>
          </a:p>
          <a:p>
            <a:endParaRPr lang="en-US" sz="1200" b="1" dirty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endParaRPr lang="en-US" sz="1200" b="1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718C69-B3C5-42B7-8CFC-5F3F5BF7A51E}"/>
              </a:ext>
            </a:extLst>
          </p:cNvPr>
          <p:cNvSpPr txBox="1"/>
          <p:nvPr/>
        </p:nvSpPr>
        <p:spPr>
          <a:xfrm>
            <a:off x="2039614" y="5472196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b="1" dirty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4F245-F1DB-464F-B0A4-935C45CD90D5}"/>
              </a:ext>
            </a:extLst>
          </p:cNvPr>
          <p:cNvSpPr txBox="1"/>
          <p:nvPr/>
        </p:nvSpPr>
        <p:spPr>
          <a:xfrm>
            <a:off x="1460661" y="4468029"/>
            <a:ext cx="519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</a:t>
            </a:r>
            <a:r>
              <a:rPr lang="en-US" sz="1200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KDa</a:t>
            </a:r>
            <a:endParaRPr lang="en-US" sz="1200" b="1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8D111C-63E7-47C3-AEF5-35EEEC812D64}"/>
              </a:ext>
            </a:extLst>
          </p:cNvPr>
          <p:cNvSpPr txBox="1"/>
          <p:nvPr/>
        </p:nvSpPr>
        <p:spPr>
          <a:xfrm>
            <a:off x="4997505" y="4263607"/>
            <a:ext cx="240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Normalized GAT-1 protein IDVs </a:t>
            </a:r>
          </a:p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         of WT (mature form)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669542-C587-47D3-878A-745990882CBA}"/>
              </a:ext>
            </a:extLst>
          </p:cNvPr>
          <p:cNvSpPr txBox="1"/>
          <p:nvPr/>
        </p:nvSpPr>
        <p:spPr>
          <a:xfrm>
            <a:off x="1207409" y="389450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cs typeface="Times New Roman" panose="02020603050405020304" pitchFamily="18" charset="0"/>
              </a:rPr>
              <a:t>C</a:t>
            </a:r>
            <a:endParaRPr lang="en-US" sz="2400" b="1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019A38-9E19-4927-8BAE-5DE435A8D368}"/>
              </a:ext>
            </a:extLst>
          </p:cNvPr>
          <p:cNvSpPr txBox="1"/>
          <p:nvPr/>
        </p:nvSpPr>
        <p:spPr>
          <a:xfrm>
            <a:off x="4700793" y="389450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cs typeface="Times New Roman" panose="02020603050405020304" pitchFamily="18" charset="0"/>
              </a:rPr>
              <a:t>D</a:t>
            </a:r>
            <a:endParaRPr lang="en-US" sz="2400" b="1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1ADB57-8EDB-4BE8-B87C-A21FE31A1465}"/>
              </a:ext>
            </a:extLst>
          </p:cNvPr>
          <p:cNvSpPr/>
          <p:nvPr/>
        </p:nvSpPr>
        <p:spPr>
          <a:xfrm>
            <a:off x="2236951" y="5184872"/>
            <a:ext cx="2053009" cy="4086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19A70-FE81-4526-9510-EE0EF38891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12130" b="18592"/>
          <a:stretch/>
        </p:blipFill>
        <p:spPr>
          <a:xfrm>
            <a:off x="5275343" y="4696317"/>
            <a:ext cx="1603453" cy="17161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DE9514-5592-4BBE-B870-0923308EE8C2}"/>
              </a:ext>
            </a:extLst>
          </p:cNvPr>
          <p:cNvSpPr txBox="1"/>
          <p:nvPr/>
        </p:nvSpPr>
        <p:spPr>
          <a:xfrm>
            <a:off x="4820696" y="4643475"/>
            <a:ext cx="519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2185F6-6493-4D11-8819-4CF3B9516379}"/>
              </a:ext>
            </a:extLst>
          </p:cNvPr>
          <p:cNvSpPr txBox="1"/>
          <p:nvPr/>
        </p:nvSpPr>
        <p:spPr>
          <a:xfrm>
            <a:off x="4923821" y="5080071"/>
            <a:ext cx="519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75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50D572-666B-4CB5-9113-7887416741BB}"/>
              </a:ext>
            </a:extLst>
          </p:cNvPr>
          <p:cNvSpPr txBox="1"/>
          <p:nvPr/>
        </p:nvSpPr>
        <p:spPr>
          <a:xfrm>
            <a:off x="4920508" y="5474251"/>
            <a:ext cx="519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CF65E5-EC94-4882-B47F-C6978F72A0DA}"/>
              </a:ext>
            </a:extLst>
          </p:cNvPr>
          <p:cNvSpPr txBox="1"/>
          <p:nvPr/>
        </p:nvSpPr>
        <p:spPr>
          <a:xfrm>
            <a:off x="4929181" y="5877071"/>
            <a:ext cx="519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B0E91D-81FC-42C5-9241-64AED2124E12}"/>
              </a:ext>
            </a:extLst>
          </p:cNvPr>
          <p:cNvSpPr txBox="1"/>
          <p:nvPr/>
        </p:nvSpPr>
        <p:spPr>
          <a:xfrm>
            <a:off x="4955324" y="6185423"/>
            <a:ext cx="519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ADB581-27FB-4BB9-BF57-926E2330AABA}"/>
              </a:ext>
            </a:extLst>
          </p:cNvPr>
          <p:cNvSpPr txBox="1"/>
          <p:nvPr/>
        </p:nvSpPr>
        <p:spPr>
          <a:xfrm>
            <a:off x="4762841" y="6407658"/>
            <a:ext cx="2422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           WT   A288V S295L                                                                                      </a:t>
            </a:r>
          </a:p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C06884-F891-4E26-A537-96A34A777151}"/>
              </a:ext>
            </a:extLst>
          </p:cNvPr>
          <p:cNvSpPr txBox="1"/>
          <p:nvPr/>
        </p:nvSpPr>
        <p:spPr>
          <a:xfrm>
            <a:off x="5708507" y="541062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cs typeface="Times New Roman" panose="02020603050405020304" pitchFamily="18" charset="0"/>
              </a:rPr>
              <a:t>***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678D9E-B499-4FB3-8CAB-9C2900A3C4F5}"/>
              </a:ext>
            </a:extLst>
          </p:cNvPr>
          <p:cNvSpPr txBox="1"/>
          <p:nvPr/>
        </p:nvSpPr>
        <p:spPr>
          <a:xfrm>
            <a:off x="6080757" y="603517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cs typeface="Times New Roman" panose="02020603050405020304" pitchFamily="18" charset="0"/>
              </a:rPr>
              <a:t>***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F614CE-B250-48C5-AA3F-61913F059E63}"/>
              </a:ext>
            </a:extLst>
          </p:cNvPr>
          <p:cNvSpPr txBox="1"/>
          <p:nvPr/>
        </p:nvSpPr>
        <p:spPr>
          <a:xfrm>
            <a:off x="1562262" y="6035178"/>
            <a:ext cx="659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cs typeface="Times New Roman" panose="02020603050405020304" pitchFamily="18" charset="0"/>
              </a:rPr>
              <a:t>   LC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BB90D6-7F0E-47D0-9FBB-DAFFFB800814}"/>
              </a:ext>
            </a:extLst>
          </p:cNvPr>
          <p:cNvGrpSpPr/>
          <p:nvPr/>
        </p:nvGrpSpPr>
        <p:grpSpPr>
          <a:xfrm>
            <a:off x="32657" y="713259"/>
            <a:ext cx="4712842" cy="3031554"/>
            <a:chOff x="-296828" y="1332728"/>
            <a:chExt cx="5835314" cy="4052215"/>
          </a:xfrm>
        </p:grpSpPr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017ED7C3-5A75-4439-B09B-AC56C71C5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92" y="1543465"/>
              <a:ext cx="4721979" cy="350143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5E5D983-78B4-409D-B286-EF94B52D093B}"/>
                </a:ext>
              </a:extLst>
            </p:cNvPr>
            <p:cNvSpPr txBox="1"/>
            <p:nvPr/>
          </p:nvSpPr>
          <p:spPr>
            <a:xfrm>
              <a:off x="44154" y="3488986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cs typeface="Times New Roman" pitchFamily="18" charset="0"/>
                </a:rPr>
                <a:t>NH</a:t>
              </a:r>
              <a:r>
                <a:rPr lang="en-US" altLang="zh-CN" sz="1200" b="1" dirty="0">
                  <a:cs typeface="Times New Roman" pitchFamily="18" charset="0"/>
                </a:rPr>
                <a:t>2</a:t>
              </a:r>
              <a:endParaRPr lang="zh-CN" altLang="en-US" sz="1200" b="1" dirty="0">
                <a:cs typeface="Times New Roman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FC94B1-1048-40DA-A33C-34FA2F79F29E}"/>
                </a:ext>
              </a:extLst>
            </p:cNvPr>
            <p:cNvSpPr txBox="1"/>
            <p:nvPr/>
          </p:nvSpPr>
          <p:spPr>
            <a:xfrm>
              <a:off x="4903119" y="4107154"/>
              <a:ext cx="6353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cs typeface="Times New Roman" pitchFamily="18" charset="0"/>
                </a:rPr>
                <a:t>COOH</a:t>
              </a:r>
              <a:endParaRPr lang="zh-CN" altLang="en-US" sz="1400" b="1" dirty="0">
                <a:cs typeface="Times New Roman" pitchFamily="18" charset="0"/>
              </a:endParaRPr>
            </a:p>
          </p:txBody>
        </p:sp>
        <p:sp>
          <p:nvSpPr>
            <p:cNvPr id="33" name="椭圆 24">
              <a:extLst>
                <a:ext uri="{FF2B5EF4-FFF2-40B4-BE49-F238E27FC236}">
                  <a16:creationId xmlns:a16="http://schemas.microsoft.com/office/drawing/2014/main" id="{FADA4EA7-D6F5-493F-9DDA-F056E5F6E66B}"/>
                </a:ext>
              </a:extLst>
            </p:cNvPr>
            <p:cNvSpPr/>
            <p:nvPr/>
          </p:nvSpPr>
          <p:spPr>
            <a:xfrm>
              <a:off x="4286597" y="3153686"/>
              <a:ext cx="78071" cy="9709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26">
              <a:extLst>
                <a:ext uri="{FF2B5EF4-FFF2-40B4-BE49-F238E27FC236}">
                  <a16:creationId xmlns:a16="http://schemas.microsoft.com/office/drawing/2014/main" id="{8DB96E9F-BAD3-404E-9541-F9FF299F921D}"/>
                </a:ext>
              </a:extLst>
            </p:cNvPr>
            <p:cNvSpPr/>
            <p:nvPr/>
          </p:nvSpPr>
          <p:spPr>
            <a:xfrm>
              <a:off x="4579955" y="3245795"/>
              <a:ext cx="78071" cy="9709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9">
              <a:extLst>
                <a:ext uri="{FF2B5EF4-FFF2-40B4-BE49-F238E27FC236}">
                  <a16:creationId xmlns:a16="http://schemas.microsoft.com/office/drawing/2014/main" id="{95E01C0D-F2C0-4FA6-8B5A-97B877AB3A8E}"/>
                </a:ext>
              </a:extLst>
            </p:cNvPr>
            <p:cNvSpPr/>
            <p:nvPr/>
          </p:nvSpPr>
          <p:spPr>
            <a:xfrm>
              <a:off x="1709121" y="1543465"/>
              <a:ext cx="56779" cy="59747"/>
            </a:xfrm>
            <a:prstGeom prst="ellipse">
              <a:avLst/>
            </a:prstGeom>
            <a:solidFill>
              <a:srgbClr val="86DCF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椭圆 41">
              <a:extLst>
                <a:ext uri="{FF2B5EF4-FFF2-40B4-BE49-F238E27FC236}">
                  <a16:creationId xmlns:a16="http://schemas.microsoft.com/office/drawing/2014/main" id="{F65ABA95-BBB5-447B-9CC5-2EFB369A8BB7}"/>
                </a:ext>
              </a:extLst>
            </p:cNvPr>
            <p:cNvSpPr/>
            <p:nvPr/>
          </p:nvSpPr>
          <p:spPr>
            <a:xfrm>
              <a:off x="713811" y="3857448"/>
              <a:ext cx="78071" cy="9709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A7BC84B-2034-4F54-B4C7-3127481158BF}"/>
                </a:ext>
              </a:extLst>
            </p:cNvPr>
            <p:cNvSpPr/>
            <p:nvPr/>
          </p:nvSpPr>
          <p:spPr>
            <a:xfrm flipH="1">
              <a:off x="3268640" y="2305725"/>
              <a:ext cx="112172" cy="10686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55A1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6A74C77-D040-429E-93B0-3D985D27EC41}"/>
                </a:ext>
              </a:extLst>
            </p:cNvPr>
            <p:cNvSpPr txBox="1"/>
            <p:nvPr/>
          </p:nvSpPr>
          <p:spPr>
            <a:xfrm>
              <a:off x="791245" y="1332728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cs typeface="Times New Roman" pitchFamily="18" charset="0"/>
                </a:rPr>
                <a:t>A</a:t>
              </a:r>
              <a:endParaRPr lang="zh-CN" altLang="en-US" sz="2400" b="1" dirty="0">
                <a:cs typeface="Times New Roman" pitchFamily="18" charset="0"/>
              </a:endParaRPr>
            </a:p>
          </p:txBody>
        </p:sp>
        <p:sp>
          <p:nvSpPr>
            <p:cNvPr id="39" name="椭圆 41">
              <a:extLst>
                <a:ext uri="{FF2B5EF4-FFF2-40B4-BE49-F238E27FC236}">
                  <a16:creationId xmlns:a16="http://schemas.microsoft.com/office/drawing/2014/main" id="{9E6A3FDA-BE31-4A45-9BB1-D0B53506CBD6}"/>
                </a:ext>
              </a:extLst>
            </p:cNvPr>
            <p:cNvSpPr/>
            <p:nvPr/>
          </p:nvSpPr>
          <p:spPr>
            <a:xfrm>
              <a:off x="790893" y="3180580"/>
              <a:ext cx="78071" cy="9709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41">
              <a:extLst>
                <a:ext uri="{FF2B5EF4-FFF2-40B4-BE49-F238E27FC236}">
                  <a16:creationId xmlns:a16="http://schemas.microsoft.com/office/drawing/2014/main" id="{A2B33001-C7C5-4A9C-8682-A89C45746C34}"/>
                </a:ext>
              </a:extLst>
            </p:cNvPr>
            <p:cNvSpPr/>
            <p:nvPr/>
          </p:nvSpPr>
          <p:spPr>
            <a:xfrm>
              <a:off x="792464" y="3097306"/>
              <a:ext cx="78071" cy="9709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D16D83B-5B73-46FF-973B-B4591E2F000D}"/>
                </a:ext>
              </a:extLst>
            </p:cNvPr>
            <p:cNvSpPr/>
            <p:nvPr/>
          </p:nvSpPr>
          <p:spPr>
            <a:xfrm>
              <a:off x="2440250" y="3185322"/>
              <a:ext cx="112173" cy="11660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2D2F9F-42DF-4D3D-AA14-422CC0F2A93D}"/>
                </a:ext>
              </a:extLst>
            </p:cNvPr>
            <p:cNvSpPr/>
            <p:nvPr/>
          </p:nvSpPr>
          <p:spPr>
            <a:xfrm>
              <a:off x="2531531" y="3105832"/>
              <a:ext cx="91515" cy="10660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0D75F9E-45D0-4F79-9979-9CED8E1A82AB}"/>
                </a:ext>
              </a:extLst>
            </p:cNvPr>
            <p:cNvSpPr/>
            <p:nvPr/>
          </p:nvSpPr>
          <p:spPr>
            <a:xfrm>
              <a:off x="2560901" y="3279513"/>
              <a:ext cx="78071" cy="9709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5517857-8739-4B1B-A08D-41427AD1F3AD}"/>
                </a:ext>
              </a:extLst>
            </p:cNvPr>
            <p:cNvSpPr/>
            <p:nvPr/>
          </p:nvSpPr>
          <p:spPr>
            <a:xfrm>
              <a:off x="2874918" y="3166441"/>
              <a:ext cx="112173" cy="1166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317D42C-85F9-4E21-A614-63AB70501910}"/>
                </a:ext>
              </a:extLst>
            </p:cNvPr>
            <p:cNvSpPr/>
            <p:nvPr/>
          </p:nvSpPr>
          <p:spPr>
            <a:xfrm>
              <a:off x="3180025" y="3165213"/>
              <a:ext cx="112173" cy="11660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5EF6583-F572-4F7F-860E-FC08EA7B98B1}"/>
                </a:ext>
              </a:extLst>
            </p:cNvPr>
            <p:cNvSpPr/>
            <p:nvPr/>
          </p:nvSpPr>
          <p:spPr>
            <a:xfrm>
              <a:off x="3978353" y="3074178"/>
              <a:ext cx="112173" cy="1166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B293BE0-272B-4BAC-A410-1647251C1527}"/>
                </a:ext>
              </a:extLst>
            </p:cNvPr>
            <p:cNvSpPr/>
            <p:nvPr/>
          </p:nvSpPr>
          <p:spPr>
            <a:xfrm>
              <a:off x="4256350" y="3146163"/>
              <a:ext cx="112173" cy="11660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3F278F2-2B91-40AA-AAEE-89E1960AE0D3}"/>
                </a:ext>
              </a:extLst>
            </p:cNvPr>
            <p:cNvSpPr/>
            <p:nvPr/>
          </p:nvSpPr>
          <p:spPr>
            <a:xfrm>
              <a:off x="4551625" y="3231888"/>
              <a:ext cx="112173" cy="11660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6DB6B24-0425-4F23-B9EE-E96C355EAE1C}"/>
                </a:ext>
              </a:extLst>
            </p:cNvPr>
            <p:cNvSpPr/>
            <p:nvPr/>
          </p:nvSpPr>
          <p:spPr>
            <a:xfrm>
              <a:off x="2551375" y="3289038"/>
              <a:ext cx="112173" cy="116604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F9B873E-58E3-41FA-8278-A8B5CC804882}"/>
                </a:ext>
              </a:extLst>
            </p:cNvPr>
            <p:cNvSpPr/>
            <p:nvPr/>
          </p:nvSpPr>
          <p:spPr>
            <a:xfrm>
              <a:off x="2408500" y="3079488"/>
              <a:ext cx="112173" cy="11660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6607044-0C72-4DD4-AB0B-720E33256A05}"/>
                </a:ext>
              </a:extLst>
            </p:cNvPr>
            <p:cNvSpPr/>
            <p:nvPr/>
          </p:nvSpPr>
          <p:spPr>
            <a:xfrm>
              <a:off x="2522800" y="3089013"/>
              <a:ext cx="112173" cy="1166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3AE508A-83ED-4977-9825-A475B6F8D4F4}"/>
                </a:ext>
              </a:extLst>
            </p:cNvPr>
            <p:cNvSpPr/>
            <p:nvPr/>
          </p:nvSpPr>
          <p:spPr>
            <a:xfrm>
              <a:off x="1980978" y="2342112"/>
              <a:ext cx="583960" cy="409746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FF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6D0D52A-9415-4399-9237-ECC05FC980F9}"/>
                </a:ext>
              </a:extLst>
            </p:cNvPr>
            <p:cNvSpPr/>
            <p:nvPr/>
          </p:nvSpPr>
          <p:spPr>
            <a:xfrm>
              <a:off x="1978817" y="2084655"/>
              <a:ext cx="112173" cy="1166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18515A0-3A98-4A7A-B2A2-42F230E7F004}"/>
                </a:ext>
              </a:extLst>
            </p:cNvPr>
            <p:cNvSpPr/>
            <p:nvPr/>
          </p:nvSpPr>
          <p:spPr>
            <a:xfrm>
              <a:off x="1397919" y="3204705"/>
              <a:ext cx="112173" cy="11660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3EC4933-CD2E-4A0D-A6C5-077231F9D010}"/>
                </a:ext>
              </a:extLst>
            </p:cNvPr>
            <p:cNvSpPr/>
            <p:nvPr/>
          </p:nvSpPr>
          <p:spPr>
            <a:xfrm>
              <a:off x="674950" y="3774813"/>
              <a:ext cx="112173" cy="1166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D7F56E3-4DBD-44C6-BC44-3D77196F64D2}"/>
                </a:ext>
              </a:extLst>
            </p:cNvPr>
            <p:cNvSpPr/>
            <p:nvPr/>
          </p:nvSpPr>
          <p:spPr>
            <a:xfrm>
              <a:off x="703525" y="3870063"/>
              <a:ext cx="112173" cy="116604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8B71DE1-4E09-4D3F-9CA5-E0CE9DB8E0FD}"/>
                </a:ext>
              </a:extLst>
            </p:cNvPr>
            <p:cNvSpPr/>
            <p:nvPr/>
          </p:nvSpPr>
          <p:spPr>
            <a:xfrm>
              <a:off x="865450" y="3022338"/>
              <a:ext cx="112173" cy="11660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DA6E0C6-0EC8-4F5C-80D6-FAEA855F1A10}"/>
                </a:ext>
              </a:extLst>
            </p:cNvPr>
            <p:cNvSpPr/>
            <p:nvPr/>
          </p:nvSpPr>
          <p:spPr>
            <a:xfrm>
              <a:off x="751150" y="3098538"/>
              <a:ext cx="112173" cy="1166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4E060A8-16D8-4CD9-B3C2-891D60E3EEC0}"/>
                </a:ext>
              </a:extLst>
            </p:cNvPr>
            <p:cNvSpPr/>
            <p:nvPr/>
          </p:nvSpPr>
          <p:spPr>
            <a:xfrm>
              <a:off x="1540473" y="1981848"/>
              <a:ext cx="128619" cy="124854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BFECF41-3C78-48B6-9148-3434C2A16E01}"/>
                </a:ext>
              </a:extLst>
            </p:cNvPr>
            <p:cNvSpPr/>
            <p:nvPr/>
          </p:nvSpPr>
          <p:spPr>
            <a:xfrm flipH="1">
              <a:off x="3001940" y="2435900"/>
              <a:ext cx="112172" cy="106866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椭圆 39">
              <a:extLst>
                <a:ext uri="{FF2B5EF4-FFF2-40B4-BE49-F238E27FC236}">
                  <a16:creationId xmlns:a16="http://schemas.microsoft.com/office/drawing/2014/main" id="{F6A79AFC-2BE4-40D1-9BEE-F3886F01E0D4}"/>
                </a:ext>
              </a:extLst>
            </p:cNvPr>
            <p:cNvSpPr/>
            <p:nvPr/>
          </p:nvSpPr>
          <p:spPr>
            <a:xfrm>
              <a:off x="796626" y="3197005"/>
              <a:ext cx="56779" cy="59747"/>
            </a:xfrm>
            <a:prstGeom prst="ellipse">
              <a:avLst/>
            </a:prstGeom>
            <a:solidFill>
              <a:srgbClr val="86DCF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2C60DE1-DD1F-43C5-A02F-E87ABE8AB36F}"/>
                </a:ext>
              </a:extLst>
            </p:cNvPr>
            <p:cNvSpPr/>
            <p:nvPr/>
          </p:nvSpPr>
          <p:spPr>
            <a:xfrm>
              <a:off x="1550319" y="2705171"/>
              <a:ext cx="112173" cy="116604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68E6953-0782-4010-9AC0-45A61AC351F6}"/>
                </a:ext>
              </a:extLst>
            </p:cNvPr>
            <p:cNvSpPr/>
            <p:nvPr/>
          </p:nvSpPr>
          <p:spPr>
            <a:xfrm>
              <a:off x="1922725" y="3475305"/>
              <a:ext cx="112173" cy="11660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86188E1-FC04-4035-8425-F3A0CA23EE44}"/>
                </a:ext>
              </a:extLst>
            </p:cNvPr>
            <p:cNvSpPr/>
            <p:nvPr/>
          </p:nvSpPr>
          <p:spPr>
            <a:xfrm>
              <a:off x="2084650" y="3431913"/>
              <a:ext cx="112173" cy="11660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C972BC3-7039-423E-92CD-BB547465ABC2}"/>
                </a:ext>
              </a:extLst>
            </p:cNvPr>
            <p:cNvSpPr txBox="1"/>
            <p:nvPr/>
          </p:nvSpPr>
          <p:spPr>
            <a:xfrm>
              <a:off x="-296828" y="2577567"/>
              <a:ext cx="1526957" cy="37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cs typeface="Times New Roman" pitchFamily="18" charset="0"/>
                </a:rPr>
                <a:t>Extracellular</a:t>
              </a:r>
              <a:endParaRPr lang="zh-CN" altLang="en-US" sz="1200" b="1" dirty="0">
                <a:cs typeface="Times New Roman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FE7D392-7224-429D-96AB-AEB0BEF5ACE2}"/>
                </a:ext>
              </a:extLst>
            </p:cNvPr>
            <p:cNvSpPr txBox="1"/>
            <p:nvPr/>
          </p:nvSpPr>
          <p:spPr>
            <a:xfrm>
              <a:off x="2033273" y="5055824"/>
              <a:ext cx="661334" cy="329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chemeClr val="bg1"/>
                  </a:solidFill>
                  <a:cs typeface="Times New Roman" pitchFamily="18" charset="0"/>
                </a:rPr>
                <a:t>A288V</a:t>
              </a:r>
              <a:endParaRPr lang="zh-CN" altLang="en-US" sz="1000" b="1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2D31AE8-C929-4405-B971-DD4A25E1048C}"/>
              </a:ext>
            </a:extLst>
          </p:cNvPr>
          <p:cNvSpPr txBox="1"/>
          <p:nvPr/>
        </p:nvSpPr>
        <p:spPr>
          <a:xfrm>
            <a:off x="1879254" y="1230303"/>
            <a:ext cx="5341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cs typeface="Times New Roman" pitchFamily="18" charset="0"/>
              </a:rPr>
              <a:t>A288V</a:t>
            </a:r>
            <a:endParaRPr lang="zh-CN" altLang="en-US" sz="1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051D1DB-A93C-4008-984D-87B7FAD3AA4F}"/>
              </a:ext>
            </a:extLst>
          </p:cNvPr>
          <p:cNvSpPr/>
          <p:nvPr/>
        </p:nvSpPr>
        <p:spPr>
          <a:xfrm>
            <a:off x="2062083" y="1913261"/>
            <a:ext cx="471630" cy="306540"/>
          </a:xfrm>
          <a:prstGeom prst="ellipse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5F161C8-B309-4FC3-AD54-5483B4965A53}"/>
              </a:ext>
            </a:extLst>
          </p:cNvPr>
          <p:cNvSpPr txBox="1"/>
          <p:nvPr/>
        </p:nvSpPr>
        <p:spPr>
          <a:xfrm>
            <a:off x="2013456" y="2000002"/>
            <a:ext cx="497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cs typeface="Times New Roman" pitchFamily="18" charset="0"/>
              </a:rPr>
              <a:t>S295L</a:t>
            </a:r>
            <a:endParaRPr lang="zh-CN" altLang="en-US" sz="1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3FEDC7F-6F1B-4DCA-BFAE-13F461A481BD}"/>
              </a:ext>
            </a:extLst>
          </p:cNvPr>
          <p:cNvSpPr txBox="1"/>
          <p:nvPr/>
        </p:nvSpPr>
        <p:spPr>
          <a:xfrm>
            <a:off x="1080427" y="2755986"/>
            <a:ext cx="26295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FF"/>
                </a:solidFill>
                <a:cs typeface="Times New Roman" pitchFamily="18" charset="0"/>
              </a:rPr>
              <a:t>MAE=myoclonic atonic epilepsy</a:t>
            </a:r>
          </a:p>
          <a:p>
            <a:r>
              <a:rPr lang="en-US" altLang="zh-CN" sz="1400" b="1" dirty="0">
                <a:solidFill>
                  <a:srgbClr val="00B050"/>
                </a:solidFill>
                <a:cs typeface="Times New Roman" pitchFamily="18" charset="0"/>
              </a:rPr>
              <a:t>CAE=Childhood absence epilepsy</a:t>
            </a:r>
          </a:p>
          <a:p>
            <a:r>
              <a:rPr lang="en-US" altLang="zh-CN" sz="1400" b="1" dirty="0">
                <a:solidFill>
                  <a:srgbClr val="00B050"/>
                </a:solidFill>
                <a:cs typeface="Times New Roman" pitchFamily="18" charset="0"/>
              </a:rPr>
              <a:t>NDD=neurodevelopmental delay</a:t>
            </a:r>
            <a:endParaRPr lang="zh-CN" altLang="en-US" sz="14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FB8104B-F589-4E8F-9FDE-4C03A9729869}"/>
              </a:ext>
            </a:extLst>
          </p:cNvPr>
          <p:cNvSpPr txBox="1"/>
          <p:nvPr/>
        </p:nvSpPr>
        <p:spPr>
          <a:xfrm>
            <a:off x="1891743" y="489802"/>
            <a:ext cx="2298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FF"/>
                </a:solidFill>
                <a:cs typeface="Times New Roman" pitchFamily="18" charset="0"/>
              </a:rPr>
              <a:t>A288V: MAE, CAE, autism</a:t>
            </a:r>
          </a:p>
          <a:p>
            <a:r>
              <a:rPr lang="en-US" altLang="zh-CN" sz="1400" b="1" dirty="0">
                <a:solidFill>
                  <a:srgbClr val="00B050"/>
                </a:solidFill>
                <a:cs typeface="Times New Roman" pitchFamily="18" charset="0"/>
              </a:rPr>
              <a:t>S295L:NDD, CAE</a:t>
            </a:r>
            <a:endParaRPr lang="zh-CN" altLang="en-US" sz="14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0D634BB-7C17-4271-994D-6A4BF0567BA8}"/>
              </a:ext>
            </a:extLst>
          </p:cNvPr>
          <p:cNvSpPr txBox="1"/>
          <p:nvPr/>
        </p:nvSpPr>
        <p:spPr>
          <a:xfrm>
            <a:off x="5619186" y="107426"/>
            <a:ext cx="2542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r>
              <a:rPr lang="en-US" sz="1600" b="1" baseline="30000" dirty="0">
                <a:solidFill>
                  <a:schemeClr val="bg2"/>
                </a:solidFill>
                <a:cs typeface="Times New Roman" panose="02020603050405020304" pitchFamily="18" charset="0"/>
              </a:rPr>
              <a:t>3</a:t>
            </a:r>
            <a:r>
              <a:rPr lang="en-US" sz="1600" b="1" dirty="0">
                <a:solidFill>
                  <a:schemeClr val="bg2"/>
                </a:solidFill>
                <a:cs typeface="Times New Roman" panose="02020603050405020304" pitchFamily="18" charset="0"/>
              </a:rPr>
              <a:t>H GABA uptake </a:t>
            </a:r>
          </a:p>
          <a:p>
            <a:r>
              <a:rPr lang="en-US" sz="1600" b="1" dirty="0">
                <a:solidFill>
                  <a:schemeClr val="bg2"/>
                </a:solidFill>
                <a:cs typeface="Times New Roman" panose="02020603050405020304" pitchFamily="18" charset="0"/>
              </a:rPr>
              <a:t>normalized to </a:t>
            </a:r>
            <a:r>
              <a:rPr lang="en-US" sz="1600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wt</a:t>
            </a:r>
            <a:r>
              <a:rPr lang="en-US" sz="1600" b="1" dirty="0">
                <a:solidFill>
                  <a:schemeClr val="bg2"/>
                </a:solidFill>
                <a:cs typeface="Times New Roman" panose="02020603050405020304" pitchFamily="18" charset="0"/>
              </a:rPr>
              <a:t>=1 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8D8C263-34E1-4014-B80C-505E9E37C9C8}"/>
              </a:ext>
            </a:extLst>
          </p:cNvPr>
          <p:cNvCxnSpPr/>
          <p:nvPr/>
        </p:nvCxnSpPr>
        <p:spPr>
          <a:xfrm>
            <a:off x="553418" y="4435965"/>
            <a:ext cx="1371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31FC7C9B-BADC-4BC0-8B7B-F63FAEDB8FB8}"/>
              </a:ext>
            </a:extLst>
          </p:cNvPr>
          <p:cNvSpPr txBox="1"/>
          <p:nvPr/>
        </p:nvSpPr>
        <p:spPr>
          <a:xfrm>
            <a:off x="5979461" y="106522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cs typeface="Times New Roman" panose="02020603050405020304" pitchFamily="18" charset="0"/>
              </a:rPr>
              <a:t>***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AF0BF50-3351-4753-AF90-B3BBDDD8A376}"/>
              </a:ext>
            </a:extLst>
          </p:cNvPr>
          <p:cNvSpPr txBox="1"/>
          <p:nvPr/>
        </p:nvSpPr>
        <p:spPr>
          <a:xfrm>
            <a:off x="6068935" y="577997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cs typeface="Times New Roman" panose="02020603050405020304" pitchFamily="18" charset="0"/>
              </a:rPr>
              <a:t>§§§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709C69A-A561-4C47-9CB4-D51B3AF8F429}"/>
              </a:ext>
            </a:extLst>
          </p:cNvPr>
          <p:cNvSpPr txBox="1"/>
          <p:nvPr/>
        </p:nvSpPr>
        <p:spPr>
          <a:xfrm>
            <a:off x="7037179" y="1931827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cs typeface="Times New Roman" panose="02020603050405020304" pitchFamily="18" charset="0"/>
              </a:rPr>
              <a:t>§§§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C72BA63-A69C-4A99-A94C-D2B3403A14AA}"/>
              </a:ext>
            </a:extLst>
          </p:cNvPr>
          <p:cNvSpPr txBox="1"/>
          <p:nvPr/>
        </p:nvSpPr>
        <p:spPr>
          <a:xfrm>
            <a:off x="7398026" y="2685070"/>
            <a:ext cx="58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cs typeface="Times New Roman" panose="02020603050405020304" pitchFamily="18" charset="0"/>
              </a:rPr>
              <a:t>δ</a:t>
            </a:r>
            <a:r>
              <a:rPr lang="el-GR" sz="2000" dirty="0">
                <a:solidFill>
                  <a:schemeClr val="bg2"/>
                </a:solidFill>
                <a:cs typeface="Times New Roman" panose="02020603050405020304" pitchFamily="18" charset="0"/>
              </a:rPr>
              <a:t>δδ</a:t>
            </a:r>
            <a:endParaRPr lang="en-US" sz="20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5DD7EB1-31AD-42A9-BC03-062BEEEA775E}"/>
              </a:ext>
            </a:extLst>
          </p:cNvPr>
          <p:cNvCxnSpPr/>
          <p:nvPr/>
        </p:nvCxnSpPr>
        <p:spPr>
          <a:xfrm>
            <a:off x="2446320" y="6974005"/>
            <a:ext cx="685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CFB36AE-0D8A-45E5-9360-AA70CFFC0789}"/>
              </a:ext>
            </a:extLst>
          </p:cNvPr>
          <p:cNvCxnSpPr/>
          <p:nvPr/>
        </p:nvCxnSpPr>
        <p:spPr>
          <a:xfrm>
            <a:off x="3240167" y="6976277"/>
            <a:ext cx="685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06B47F5C-B34A-460D-809E-DD0233EEA606}"/>
              </a:ext>
            </a:extLst>
          </p:cNvPr>
          <p:cNvSpPr txBox="1"/>
          <p:nvPr/>
        </p:nvSpPr>
        <p:spPr>
          <a:xfrm>
            <a:off x="899761" y="42355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cs typeface="Times New Roman" panose="02020603050405020304" pitchFamily="18" charset="0"/>
              </a:rPr>
              <a:t>A</a:t>
            </a:r>
            <a:endParaRPr lang="en-US" sz="2400" b="1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BBBC280-FDE3-48A3-AC0F-D039FEA1C019}"/>
              </a:ext>
            </a:extLst>
          </p:cNvPr>
          <p:cNvSpPr txBox="1"/>
          <p:nvPr/>
        </p:nvSpPr>
        <p:spPr>
          <a:xfrm>
            <a:off x="4393145" y="42355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cs typeface="Times New Roman" panose="02020603050405020304" pitchFamily="18" charset="0"/>
              </a:rPr>
              <a:t>B</a:t>
            </a:r>
            <a:endParaRPr lang="en-US" sz="2400" b="1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A3858-08B7-6084-85A0-AC0DFEA43596}"/>
              </a:ext>
            </a:extLst>
          </p:cNvPr>
          <p:cNvSpPr txBox="1"/>
          <p:nvPr/>
        </p:nvSpPr>
        <p:spPr>
          <a:xfrm>
            <a:off x="-33150" y="31133"/>
            <a:ext cx="8996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representative mutations</a:t>
            </a:r>
            <a:r>
              <a:rPr lang="en-US" sz="1800" dirty="0">
                <a:solidFill>
                  <a:schemeClr val="bg1"/>
                </a:solidFill>
              </a:rPr>
              <a:t>: a partial loss of function vs a complete loss of function</a:t>
            </a:r>
          </a:p>
        </p:txBody>
      </p:sp>
    </p:spTree>
    <p:extLst>
      <p:ext uri="{BB962C8B-B14F-4D97-AF65-F5344CB8AC3E}">
        <p14:creationId xmlns:p14="http://schemas.microsoft.com/office/powerpoint/2010/main" val="1277138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1016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AE382E-F348-55D0-9F80-EA17E975364A}"/>
              </a:ext>
            </a:extLst>
          </p:cNvPr>
          <p:cNvSpPr txBox="1"/>
          <p:nvPr/>
        </p:nvSpPr>
        <p:spPr>
          <a:xfrm>
            <a:off x="695215" y="185783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KDa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261E7-1CEC-E447-4732-379782876C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10171" b="24880"/>
          <a:stretch/>
        </p:blipFill>
        <p:spPr>
          <a:xfrm>
            <a:off x="5255376" y="1522669"/>
            <a:ext cx="3088249" cy="1752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9B63CF-4D5D-5955-0EBC-8F1C86F383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t="10772" r="13472" b="24464"/>
          <a:stretch/>
        </p:blipFill>
        <p:spPr>
          <a:xfrm>
            <a:off x="5126625" y="3879524"/>
            <a:ext cx="3304348" cy="2106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4E892D-9F89-F76F-200E-5107927DD04A}"/>
              </a:ext>
            </a:extLst>
          </p:cNvPr>
          <p:cNvSpPr txBox="1"/>
          <p:nvPr/>
        </p:nvSpPr>
        <p:spPr>
          <a:xfrm>
            <a:off x="1760819" y="1036225"/>
            <a:ext cx="308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mice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88077-3672-5E0C-8F44-92377450966E}"/>
              </a:ext>
            </a:extLst>
          </p:cNvPr>
          <p:cNvSpPr txBox="1"/>
          <p:nvPr/>
        </p:nvSpPr>
        <p:spPr>
          <a:xfrm>
            <a:off x="5280672" y="3208656"/>
            <a:ext cx="1262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</a:rPr>
              <a:t>WT   HT  HM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8947F-543E-A12D-80F6-EB13F865E634}"/>
              </a:ext>
            </a:extLst>
          </p:cNvPr>
          <p:cNvSpPr txBox="1"/>
          <p:nvPr/>
        </p:nvSpPr>
        <p:spPr>
          <a:xfrm>
            <a:off x="1870954" y="1461469"/>
            <a:ext cx="2656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wt</a:t>
            </a:r>
            <a:r>
              <a:rPr lang="en-US" sz="1400" dirty="0">
                <a:solidFill>
                  <a:schemeClr val="bg2"/>
                </a:solidFill>
              </a:rPr>
              <a:t>                   het                   </a:t>
            </a:r>
            <a:r>
              <a:rPr lang="en-US" sz="1400" dirty="0" err="1">
                <a:solidFill>
                  <a:schemeClr val="bg2"/>
                </a:solidFill>
              </a:rPr>
              <a:t>hom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7BB5B-CEFF-E216-E01A-B3FB494414D2}"/>
              </a:ext>
            </a:extLst>
          </p:cNvPr>
          <p:cNvSpPr txBox="1"/>
          <p:nvPr/>
        </p:nvSpPr>
        <p:spPr>
          <a:xfrm>
            <a:off x="1217070" y="1755489"/>
            <a:ext cx="3871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    </a:t>
            </a:r>
            <a:r>
              <a:rPr lang="en-US" sz="1400" dirty="0" err="1">
                <a:solidFill>
                  <a:schemeClr val="bg2"/>
                </a:solidFill>
              </a:rPr>
              <a:t>Cx</a:t>
            </a:r>
            <a:r>
              <a:rPr lang="en-US" sz="1400" dirty="0">
                <a:solidFill>
                  <a:schemeClr val="bg2"/>
                </a:solidFill>
              </a:rPr>
              <a:t>  </a:t>
            </a:r>
            <a:r>
              <a:rPr lang="en-US" sz="1400" dirty="0" err="1">
                <a:solidFill>
                  <a:schemeClr val="bg2"/>
                </a:solidFill>
              </a:rPr>
              <a:t>Cb</a:t>
            </a:r>
            <a:r>
              <a:rPr lang="en-US" sz="1400" dirty="0">
                <a:solidFill>
                  <a:schemeClr val="bg2"/>
                </a:solidFill>
              </a:rPr>
              <a:t>  </a:t>
            </a:r>
            <a:r>
              <a:rPr lang="en-US" sz="1400" dirty="0" err="1">
                <a:solidFill>
                  <a:schemeClr val="bg2"/>
                </a:solidFill>
              </a:rPr>
              <a:t>Hc</a:t>
            </a:r>
            <a:r>
              <a:rPr lang="en-US" sz="1400" dirty="0">
                <a:solidFill>
                  <a:schemeClr val="bg2"/>
                </a:solidFill>
              </a:rPr>
              <a:t> Th  </a:t>
            </a:r>
            <a:r>
              <a:rPr lang="en-US" sz="1400" dirty="0" err="1">
                <a:solidFill>
                  <a:schemeClr val="bg2"/>
                </a:solidFill>
              </a:rPr>
              <a:t>Cx</a:t>
            </a:r>
            <a:r>
              <a:rPr lang="en-US" sz="1400" dirty="0">
                <a:solidFill>
                  <a:schemeClr val="bg2"/>
                </a:solidFill>
              </a:rPr>
              <a:t>  </a:t>
            </a:r>
            <a:r>
              <a:rPr lang="en-US" sz="1400" dirty="0" err="1">
                <a:solidFill>
                  <a:schemeClr val="bg2"/>
                </a:solidFill>
              </a:rPr>
              <a:t>Cb</a:t>
            </a:r>
            <a:r>
              <a:rPr lang="en-US" sz="1400" dirty="0">
                <a:solidFill>
                  <a:schemeClr val="bg2"/>
                </a:solidFill>
              </a:rPr>
              <a:t>  </a:t>
            </a:r>
            <a:r>
              <a:rPr lang="en-US" sz="1400" dirty="0" err="1">
                <a:solidFill>
                  <a:schemeClr val="bg2"/>
                </a:solidFill>
              </a:rPr>
              <a:t>Hc</a:t>
            </a:r>
            <a:r>
              <a:rPr lang="en-US" sz="1400" dirty="0">
                <a:solidFill>
                  <a:schemeClr val="bg2"/>
                </a:solidFill>
              </a:rPr>
              <a:t> Th  </a:t>
            </a:r>
            <a:r>
              <a:rPr lang="en-US" sz="1400" dirty="0" err="1">
                <a:solidFill>
                  <a:schemeClr val="bg2"/>
                </a:solidFill>
              </a:rPr>
              <a:t>Cx</a:t>
            </a:r>
            <a:r>
              <a:rPr lang="en-US" sz="1400" dirty="0">
                <a:solidFill>
                  <a:schemeClr val="bg2"/>
                </a:solidFill>
              </a:rPr>
              <a:t>  </a:t>
            </a:r>
            <a:r>
              <a:rPr lang="en-US" sz="1400" dirty="0" err="1">
                <a:solidFill>
                  <a:schemeClr val="bg2"/>
                </a:solidFill>
              </a:rPr>
              <a:t>Cb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Hc</a:t>
            </a:r>
            <a:r>
              <a:rPr lang="en-US" sz="1400" dirty="0">
                <a:solidFill>
                  <a:schemeClr val="bg2"/>
                </a:solidFill>
              </a:rPr>
              <a:t> Th </a:t>
            </a:r>
          </a:p>
          <a:p>
            <a:r>
              <a:rPr lang="en-US" sz="1400" dirty="0">
                <a:solidFill>
                  <a:schemeClr val="bg2"/>
                </a:solidFill>
              </a:rPr>
              <a:t> </a:t>
            </a:r>
          </a:p>
          <a:p>
            <a:r>
              <a:rPr lang="en-US" sz="1400" dirty="0">
                <a:solidFill>
                  <a:schemeClr val="bg2"/>
                </a:solidFill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C7DFBA-F5EE-7BF3-C46C-5CEBE859AC7D}"/>
              </a:ext>
            </a:extLst>
          </p:cNvPr>
          <p:cNvCxnSpPr>
            <a:cxnSpLocks/>
          </p:cNvCxnSpPr>
          <p:nvPr/>
        </p:nvCxnSpPr>
        <p:spPr>
          <a:xfrm>
            <a:off x="1491241" y="1758787"/>
            <a:ext cx="914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F0EF7-8AF3-71CC-65D7-EAA4EFB14C11}"/>
              </a:ext>
            </a:extLst>
          </p:cNvPr>
          <p:cNvCxnSpPr>
            <a:cxnSpLocks/>
          </p:cNvCxnSpPr>
          <p:nvPr/>
        </p:nvCxnSpPr>
        <p:spPr>
          <a:xfrm>
            <a:off x="2503189" y="1776001"/>
            <a:ext cx="914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E6DF28-4268-0399-0BF9-0B09C13BAC53}"/>
              </a:ext>
            </a:extLst>
          </p:cNvPr>
          <p:cNvCxnSpPr>
            <a:cxnSpLocks/>
          </p:cNvCxnSpPr>
          <p:nvPr/>
        </p:nvCxnSpPr>
        <p:spPr>
          <a:xfrm>
            <a:off x="3535744" y="1781785"/>
            <a:ext cx="914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B11D58C-15C3-B889-1983-9B3FD1933736}"/>
              </a:ext>
            </a:extLst>
          </p:cNvPr>
          <p:cNvSpPr txBox="1"/>
          <p:nvPr/>
        </p:nvSpPr>
        <p:spPr>
          <a:xfrm>
            <a:off x="1157227" y="1577409"/>
            <a:ext cx="68640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>
                <a:solidFill>
                  <a:schemeClr val="bg2"/>
                </a:solidFill>
              </a:rPr>
              <a:t>A288V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7C0307-A4AF-1BA6-9755-CF6F44026BFC}"/>
              </a:ext>
            </a:extLst>
          </p:cNvPr>
          <p:cNvSpPr txBox="1"/>
          <p:nvPr/>
        </p:nvSpPr>
        <p:spPr>
          <a:xfrm>
            <a:off x="1216666" y="3395080"/>
            <a:ext cx="647934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>
                <a:solidFill>
                  <a:schemeClr val="bg2"/>
                </a:solidFill>
              </a:rPr>
              <a:t>S295L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93FF0A-BC4C-3CE3-7A74-02F25A100744}"/>
              </a:ext>
            </a:extLst>
          </p:cNvPr>
          <p:cNvSpPr txBox="1"/>
          <p:nvPr/>
        </p:nvSpPr>
        <p:spPr>
          <a:xfrm>
            <a:off x="884308" y="293312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chemeClr val="bg2"/>
                </a:solidFill>
              </a:rPr>
              <a:t>LC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40AAF-06BC-740C-1B96-F00B84DE9398}"/>
              </a:ext>
            </a:extLst>
          </p:cNvPr>
          <p:cNvSpPr txBox="1"/>
          <p:nvPr/>
        </p:nvSpPr>
        <p:spPr>
          <a:xfrm>
            <a:off x="750665" y="5128507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chemeClr val="bg2"/>
                </a:solidFill>
              </a:rPr>
              <a:t>LC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15E073-CFDE-9E57-CAD4-AF2CD9617041}"/>
              </a:ext>
            </a:extLst>
          </p:cNvPr>
          <p:cNvSpPr txBox="1"/>
          <p:nvPr/>
        </p:nvSpPr>
        <p:spPr>
          <a:xfrm>
            <a:off x="1701860" y="3274162"/>
            <a:ext cx="2970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wt</a:t>
            </a:r>
            <a:r>
              <a:rPr lang="en-US" sz="1400" dirty="0">
                <a:solidFill>
                  <a:schemeClr val="bg2"/>
                </a:solidFill>
              </a:rPr>
              <a:t>                    het                         </a:t>
            </a:r>
            <a:r>
              <a:rPr lang="en-US" sz="1400" dirty="0" err="1">
                <a:solidFill>
                  <a:schemeClr val="bg2"/>
                </a:solidFill>
              </a:rPr>
              <a:t>hom</a:t>
            </a:r>
            <a:endParaRPr lang="en-US" sz="1400" dirty="0">
              <a:solidFill>
                <a:schemeClr val="bg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036E06-9115-5EC9-6FE0-4B728B4172DB}"/>
              </a:ext>
            </a:extLst>
          </p:cNvPr>
          <p:cNvCxnSpPr>
            <a:cxnSpLocks/>
          </p:cNvCxnSpPr>
          <p:nvPr/>
        </p:nvCxnSpPr>
        <p:spPr>
          <a:xfrm>
            <a:off x="1381336" y="3571598"/>
            <a:ext cx="914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0C8FC9-B161-DDC7-A4F9-9DD6979E920C}"/>
              </a:ext>
            </a:extLst>
          </p:cNvPr>
          <p:cNvCxnSpPr>
            <a:cxnSpLocks/>
          </p:cNvCxnSpPr>
          <p:nvPr/>
        </p:nvCxnSpPr>
        <p:spPr>
          <a:xfrm>
            <a:off x="2507583" y="3565952"/>
            <a:ext cx="914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462443-DDC0-5DE8-29EB-D5973E70DEF4}"/>
              </a:ext>
            </a:extLst>
          </p:cNvPr>
          <p:cNvCxnSpPr>
            <a:cxnSpLocks/>
          </p:cNvCxnSpPr>
          <p:nvPr/>
        </p:nvCxnSpPr>
        <p:spPr>
          <a:xfrm>
            <a:off x="3585858" y="3571736"/>
            <a:ext cx="914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E0501AB-347D-9DAD-E4B1-F1E2396D4DDA}"/>
              </a:ext>
            </a:extLst>
          </p:cNvPr>
          <p:cNvSpPr txBox="1"/>
          <p:nvPr/>
        </p:nvSpPr>
        <p:spPr>
          <a:xfrm>
            <a:off x="1174085" y="176274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1ACE1F-3058-70A5-564A-DB0941E4BE0A}"/>
              </a:ext>
            </a:extLst>
          </p:cNvPr>
          <p:cNvSpPr txBox="1"/>
          <p:nvPr/>
        </p:nvSpPr>
        <p:spPr>
          <a:xfrm>
            <a:off x="646964" y="153284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DA40E4-A28A-E04F-D078-FE60C4A9A9D2}"/>
              </a:ext>
            </a:extLst>
          </p:cNvPr>
          <p:cNvSpPr txBox="1"/>
          <p:nvPr/>
        </p:nvSpPr>
        <p:spPr>
          <a:xfrm>
            <a:off x="682099" y="325641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B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B73249-5C13-01A3-B61B-1691A311B634}"/>
              </a:ext>
            </a:extLst>
          </p:cNvPr>
          <p:cNvCxnSpPr/>
          <p:nvPr/>
        </p:nvCxnSpPr>
        <p:spPr>
          <a:xfrm>
            <a:off x="5380724" y="3454096"/>
            <a:ext cx="5644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6612FF-005A-60B1-76DE-BB389B33EF7F}"/>
              </a:ext>
            </a:extLst>
          </p:cNvPr>
          <p:cNvCxnSpPr/>
          <p:nvPr/>
        </p:nvCxnSpPr>
        <p:spPr>
          <a:xfrm>
            <a:off x="6089474" y="3454096"/>
            <a:ext cx="5644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45A9EB7-1105-5197-95FF-DEF88CE09F68}"/>
              </a:ext>
            </a:extLst>
          </p:cNvPr>
          <p:cNvCxnSpPr/>
          <p:nvPr/>
        </p:nvCxnSpPr>
        <p:spPr>
          <a:xfrm>
            <a:off x="6840680" y="3442804"/>
            <a:ext cx="5644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C214BB-61E9-2E6D-A7F4-ACE1F33992B9}"/>
              </a:ext>
            </a:extLst>
          </p:cNvPr>
          <p:cNvCxnSpPr/>
          <p:nvPr/>
        </p:nvCxnSpPr>
        <p:spPr>
          <a:xfrm>
            <a:off x="7430202" y="3442804"/>
            <a:ext cx="5644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7CB1BB-CD49-B996-AC53-95FF2F677929}"/>
              </a:ext>
            </a:extLst>
          </p:cNvPr>
          <p:cNvCxnSpPr/>
          <p:nvPr/>
        </p:nvCxnSpPr>
        <p:spPr>
          <a:xfrm>
            <a:off x="5307742" y="6183981"/>
            <a:ext cx="5644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5038559-21B3-4FFC-96AE-3274B8EAC9AE}"/>
              </a:ext>
            </a:extLst>
          </p:cNvPr>
          <p:cNvCxnSpPr/>
          <p:nvPr/>
        </p:nvCxnSpPr>
        <p:spPr>
          <a:xfrm>
            <a:off x="6184775" y="6183981"/>
            <a:ext cx="5644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B711761-A868-3ACB-A27D-BC7310C4D653}"/>
              </a:ext>
            </a:extLst>
          </p:cNvPr>
          <p:cNvCxnSpPr/>
          <p:nvPr/>
        </p:nvCxnSpPr>
        <p:spPr>
          <a:xfrm>
            <a:off x="6856469" y="6183981"/>
            <a:ext cx="5644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BC33648-7E79-8D7D-BA95-0351A18F0B1F}"/>
              </a:ext>
            </a:extLst>
          </p:cNvPr>
          <p:cNvCxnSpPr/>
          <p:nvPr/>
        </p:nvCxnSpPr>
        <p:spPr>
          <a:xfrm>
            <a:off x="7515441" y="6183981"/>
            <a:ext cx="5644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DAA6230-474B-6942-3B66-5720D785A801}"/>
              </a:ext>
            </a:extLst>
          </p:cNvPr>
          <p:cNvSpPr txBox="1"/>
          <p:nvPr/>
        </p:nvSpPr>
        <p:spPr>
          <a:xfrm>
            <a:off x="5952365" y="3208656"/>
            <a:ext cx="1262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</a:rPr>
              <a:t>  WT    HT   HM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D55F65-FC71-3280-01B2-F55DC121FE66}"/>
              </a:ext>
            </a:extLst>
          </p:cNvPr>
          <p:cNvSpPr txBox="1"/>
          <p:nvPr/>
        </p:nvSpPr>
        <p:spPr>
          <a:xfrm>
            <a:off x="6748350" y="3197612"/>
            <a:ext cx="1262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</a:rPr>
              <a:t>WT HT HM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ADE1ED-D79E-5B7A-CE5B-5ED8C066CAD6}"/>
              </a:ext>
            </a:extLst>
          </p:cNvPr>
          <p:cNvSpPr txBox="1"/>
          <p:nvPr/>
        </p:nvSpPr>
        <p:spPr>
          <a:xfrm>
            <a:off x="7411071" y="3208656"/>
            <a:ext cx="1262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</a:rPr>
              <a:t>WT  HT  HM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97522F-DACE-ADA9-836A-1D13A4E0ABE9}"/>
              </a:ext>
            </a:extLst>
          </p:cNvPr>
          <p:cNvSpPr txBox="1"/>
          <p:nvPr/>
        </p:nvSpPr>
        <p:spPr>
          <a:xfrm>
            <a:off x="5189989" y="5934938"/>
            <a:ext cx="1262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</a:rPr>
              <a:t>WT HT HM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C05F29-A2F0-AA3C-63B9-CE164D72C8CC}"/>
              </a:ext>
            </a:extLst>
          </p:cNvPr>
          <p:cNvSpPr txBox="1"/>
          <p:nvPr/>
        </p:nvSpPr>
        <p:spPr>
          <a:xfrm>
            <a:off x="6013727" y="5934938"/>
            <a:ext cx="1262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</a:rPr>
              <a:t>WT HT HM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CCC9D2-1039-388D-7DB5-055D8A43BBC1}"/>
              </a:ext>
            </a:extLst>
          </p:cNvPr>
          <p:cNvSpPr txBox="1"/>
          <p:nvPr/>
        </p:nvSpPr>
        <p:spPr>
          <a:xfrm>
            <a:off x="6773993" y="5934938"/>
            <a:ext cx="1262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</a:rPr>
              <a:t>WT HT HM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4AFFB8-93CA-8329-085F-B14C08E638D3}"/>
              </a:ext>
            </a:extLst>
          </p:cNvPr>
          <p:cNvSpPr txBox="1"/>
          <p:nvPr/>
        </p:nvSpPr>
        <p:spPr>
          <a:xfrm>
            <a:off x="7459305" y="5934938"/>
            <a:ext cx="85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2"/>
                </a:solidFill>
              </a:rPr>
              <a:t>WT HT HM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E4D2ED-347B-815B-674A-D12A8E6868C9}"/>
              </a:ext>
            </a:extLst>
          </p:cNvPr>
          <p:cNvSpPr txBox="1"/>
          <p:nvPr/>
        </p:nvSpPr>
        <p:spPr>
          <a:xfrm>
            <a:off x="4573783" y="156964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050C6E-C63A-403B-EC9E-0D6328B96467}"/>
              </a:ext>
            </a:extLst>
          </p:cNvPr>
          <p:cNvSpPr txBox="1"/>
          <p:nvPr/>
        </p:nvSpPr>
        <p:spPr>
          <a:xfrm>
            <a:off x="4562631" y="338553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BC4438-BCD3-8733-DEB8-3E14A33BFD30}"/>
              </a:ext>
            </a:extLst>
          </p:cNvPr>
          <p:cNvSpPr txBox="1"/>
          <p:nvPr/>
        </p:nvSpPr>
        <p:spPr>
          <a:xfrm>
            <a:off x="5610994" y="1263639"/>
            <a:ext cx="2081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Normalized GAT-1 IDVs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D2F8DC-012C-2595-7DAA-AADA0EDC0E68}"/>
              </a:ext>
            </a:extLst>
          </p:cNvPr>
          <p:cNvSpPr txBox="1"/>
          <p:nvPr/>
        </p:nvSpPr>
        <p:spPr>
          <a:xfrm>
            <a:off x="5751890" y="3728823"/>
            <a:ext cx="2081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Normalized GAT-1 IDVs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56E261-8A91-8671-200A-671FCA7BDE13}"/>
              </a:ext>
            </a:extLst>
          </p:cNvPr>
          <p:cNvSpPr txBox="1"/>
          <p:nvPr/>
        </p:nvSpPr>
        <p:spPr>
          <a:xfrm>
            <a:off x="4917469" y="1794807"/>
            <a:ext cx="439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1.00</a:t>
            </a:r>
          </a:p>
          <a:p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3E90F2-B58F-58D8-AE24-9F090C09ECB6}"/>
              </a:ext>
            </a:extLst>
          </p:cNvPr>
          <p:cNvSpPr txBox="1"/>
          <p:nvPr/>
        </p:nvSpPr>
        <p:spPr>
          <a:xfrm>
            <a:off x="4875765" y="2096612"/>
            <a:ext cx="439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0.75</a:t>
            </a:r>
          </a:p>
          <a:p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2A0B5D-0990-7AEB-974E-C4EDF8A80B45}"/>
              </a:ext>
            </a:extLst>
          </p:cNvPr>
          <p:cNvSpPr txBox="1"/>
          <p:nvPr/>
        </p:nvSpPr>
        <p:spPr>
          <a:xfrm>
            <a:off x="4884976" y="2415874"/>
            <a:ext cx="439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0.50</a:t>
            </a:r>
          </a:p>
          <a:p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6906F9-F6A4-4E33-505D-C9CF4D0AD3BE}"/>
              </a:ext>
            </a:extLst>
          </p:cNvPr>
          <p:cNvSpPr txBox="1"/>
          <p:nvPr/>
        </p:nvSpPr>
        <p:spPr>
          <a:xfrm>
            <a:off x="4910039" y="2746490"/>
            <a:ext cx="439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0.25</a:t>
            </a:r>
          </a:p>
          <a:p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D61AD7-7020-F6E4-ED2C-5016C8A7D07C}"/>
              </a:ext>
            </a:extLst>
          </p:cNvPr>
          <p:cNvSpPr txBox="1"/>
          <p:nvPr/>
        </p:nvSpPr>
        <p:spPr>
          <a:xfrm>
            <a:off x="5030906" y="3060618"/>
            <a:ext cx="2568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0</a:t>
            </a:r>
          </a:p>
          <a:p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72EAF2-19A3-255D-915D-AA603FE5DCBA}"/>
              </a:ext>
            </a:extLst>
          </p:cNvPr>
          <p:cNvSpPr txBox="1"/>
          <p:nvPr/>
        </p:nvSpPr>
        <p:spPr>
          <a:xfrm>
            <a:off x="2625448" y="1254014"/>
            <a:ext cx="1086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>
                <a:solidFill>
                  <a:schemeClr val="bg2"/>
                </a:solidFill>
              </a:rPr>
              <a:t>GAT-1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F01B80-A447-0CB3-385E-0BDEBB524350}"/>
              </a:ext>
            </a:extLst>
          </p:cNvPr>
          <p:cNvSpPr txBox="1"/>
          <p:nvPr/>
        </p:nvSpPr>
        <p:spPr>
          <a:xfrm>
            <a:off x="5540294" y="3397583"/>
            <a:ext cx="2630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bg2"/>
                </a:solidFill>
              </a:rPr>
              <a:t>Cx</a:t>
            </a:r>
            <a:r>
              <a:rPr lang="en-US" sz="1600" b="1" dirty="0">
                <a:solidFill>
                  <a:schemeClr val="bg2"/>
                </a:solidFill>
              </a:rPr>
              <a:t>       </a:t>
            </a:r>
            <a:r>
              <a:rPr lang="en-US" sz="1600" b="1" dirty="0" err="1">
                <a:solidFill>
                  <a:schemeClr val="bg2"/>
                </a:solidFill>
              </a:rPr>
              <a:t>Cb</a:t>
            </a:r>
            <a:r>
              <a:rPr lang="en-US" sz="1600" b="1" dirty="0">
                <a:solidFill>
                  <a:schemeClr val="bg2"/>
                </a:solidFill>
              </a:rPr>
              <a:t>             </a:t>
            </a:r>
            <a:r>
              <a:rPr lang="en-US" sz="1600" b="1" dirty="0" err="1">
                <a:solidFill>
                  <a:schemeClr val="bg2"/>
                </a:solidFill>
              </a:rPr>
              <a:t>Hc</a:t>
            </a:r>
            <a:r>
              <a:rPr lang="en-US" sz="1600" b="1" dirty="0">
                <a:solidFill>
                  <a:schemeClr val="bg2"/>
                </a:solidFill>
              </a:rPr>
              <a:t>        Th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49A1869-8591-A5DB-5EB5-E530B4E952F9}"/>
              </a:ext>
            </a:extLst>
          </p:cNvPr>
          <p:cNvSpPr txBox="1"/>
          <p:nvPr/>
        </p:nvSpPr>
        <p:spPr>
          <a:xfrm>
            <a:off x="5443279" y="6164190"/>
            <a:ext cx="2886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bg2"/>
                </a:solidFill>
              </a:rPr>
              <a:t>Cx</a:t>
            </a:r>
            <a:r>
              <a:rPr lang="en-US" sz="1600" b="1" dirty="0">
                <a:solidFill>
                  <a:schemeClr val="bg2"/>
                </a:solidFill>
              </a:rPr>
              <a:t>                </a:t>
            </a:r>
            <a:r>
              <a:rPr lang="en-US" sz="1600" b="1" dirty="0" err="1">
                <a:solidFill>
                  <a:schemeClr val="bg2"/>
                </a:solidFill>
              </a:rPr>
              <a:t>Cb</a:t>
            </a:r>
            <a:r>
              <a:rPr lang="en-US" sz="1600" b="1" dirty="0">
                <a:solidFill>
                  <a:schemeClr val="bg2"/>
                </a:solidFill>
              </a:rPr>
              <a:t>       </a:t>
            </a:r>
            <a:r>
              <a:rPr lang="en-US" sz="1600" b="1" dirty="0" err="1">
                <a:solidFill>
                  <a:schemeClr val="bg2"/>
                </a:solidFill>
              </a:rPr>
              <a:t>Hc</a:t>
            </a:r>
            <a:r>
              <a:rPr lang="en-US" sz="1600" b="1" dirty="0">
                <a:solidFill>
                  <a:schemeClr val="bg2"/>
                </a:solidFill>
              </a:rPr>
              <a:t>          Th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E695FE-66A5-A9CD-F90E-9D87B37DEDAC}"/>
              </a:ext>
            </a:extLst>
          </p:cNvPr>
          <p:cNvSpPr txBox="1"/>
          <p:nvPr/>
        </p:nvSpPr>
        <p:spPr>
          <a:xfrm>
            <a:off x="4386929" y="749447"/>
            <a:ext cx="291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WT=wildtype</a:t>
            </a:r>
          </a:p>
          <a:p>
            <a:r>
              <a:rPr lang="en-US" sz="1200" b="1" dirty="0">
                <a:solidFill>
                  <a:schemeClr val="bg2"/>
                </a:solidFill>
              </a:rPr>
              <a:t>HT=heterozygous</a:t>
            </a:r>
            <a:endParaRPr lang="en-US" sz="1200" b="1" baseline="30000" dirty="0">
              <a:solidFill>
                <a:schemeClr val="bg2"/>
              </a:solidFill>
            </a:endParaRPr>
          </a:p>
          <a:p>
            <a:r>
              <a:rPr lang="en-US" sz="1200" b="1" dirty="0">
                <a:solidFill>
                  <a:schemeClr val="bg2"/>
                </a:solidFill>
              </a:rPr>
              <a:t>HM=homozygous</a:t>
            </a:r>
            <a:endParaRPr lang="en-US" sz="1200" b="1" baseline="30000" dirty="0">
              <a:solidFill>
                <a:schemeClr val="bg2"/>
              </a:solidFill>
            </a:endParaRPr>
          </a:p>
          <a:p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8CD0162-CB33-CD95-DFD6-81CED1DBB5F7}"/>
              </a:ext>
            </a:extLst>
          </p:cNvPr>
          <p:cNvSpPr txBox="1"/>
          <p:nvPr/>
        </p:nvSpPr>
        <p:spPr>
          <a:xfrm>
            <a:off x="4696738" y="1428778"/>
            <a:ext cx="68640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>
                <a:solidFill>
                  <a:schemeClr val="bg2"/>
                </a:solidFill>
              </a:rPr>
              <a:t>A288V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76037ED-02FC-4C7F-6130-14B047C50BE3}"/>
              </a:ext>
            </a:extLst>
          </p:cNvPr>
          <p:cNvSpPr txBox="1"/>
          <p:nvPr/>
        </p:nvSpPr>
        <p:spPr>
          <a:xfrm>
            <a:off x="4848100" y="3613697"/>
            <a:ext cx="647934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>
                <a:solidFill>
                  <a:schemeClr val="bg2"/>
                </a:solidFill>
              </a:rPr>
              <a:t>S295L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FB137DB-D18B-DD98-FBD9-1980E89179CA}"/>
              </a:ext>
            </a:extLst>
          </p:cNvPr>
          <p:cNvSpPr txBox="1"/>
          <p:nvPr/>
        </p:nvSpPr>
        <p:spPr>
          <a:xfrm>
            <a:off x="4727131" y="4388622"/>
            <a:ext cx="439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0.75</a:t>
            </a:r>
          </a:p>
          <a:p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4854EAB-E73E-39CD-BC00-F5C3F86E048D}"/>
              </a:ext>
            </a:extLst>
          </p:cNvPr>
          <p:cNvSpPr txBox="1"/>
          <p:nvPr/>
        </p:nvSpPr>
        <p:spPr>
          <a:xfrm>
            <a:off x="4714858" y="4836120"/>
            <a:ext cx="439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0.50</a:t>
            </a:r>
          </a:p>
          <a:p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33AB250-1D10-2EFD-E8BE-BCFDE93D7452}"/>
              </a:ext>
            </a:extLst>
          </p:cNvPr>
          <p:cNvSpPr txBox="1"/>
          <p:nvPr/>
        </p:nvSpPr>
        <p:spPr>
          <a:xfrm>
            <a:off x="4695386" y="3953622"/>
            <a:ext cx="4716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 1.00</a:t>
            </a:r>
          </a:p>
          <a:p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2E76C9F-0415-D373-3703-1F7E80C42327}"/>
              </a:ext>
            </a:extLst>
          </p:cNvPr>
          <p:cNvSpPr txBox="1"/>
          <p:nvPr/>
        </p:nvSpPr>
        <p:spPr>
          <a:xfrm>
            <a:off x="4702183" y="5307548"/>
            <a:ext cx="439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0.25</a:t>
            </a:r>
          </a:p>
          <a:p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DFB837F-ACD3-E430-2AF7-39221B20BC12}"/>
              </a:ext>
            </a:extLst>
          </p:cNvPr>
          <p:cNvSpPr txBox="1"/>
          <p:nvPr/>
        </p:nvSpPr>
        <p:spPr>
          <a:xfrm>
            <a:off x="4897600" y="5720461"/>
            <a:ext cx="2568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0</a:t>
            </a:r>
          </a:p>
          <a:p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BE2343-1D2F-26FE-E4BE-147C597F5515}"/>
              </a:ext>
            </a:extLst>
          </p:cNvPr>
          <p:cNvSpPr txBox="1"/>
          <p:nvPr/>
        </p:nvSpPr>
        <p:spPr>
          <a:xfrm>
            <a:off x="5356109" y="454637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***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30BFD-6D50-0F7B-55D4-B5EBC2854906}"/>
              </a:ext>
            </a:extLst>
          </p:cNvPr>
          <p:cNvSpPr txBox="1"/>
          <p:nvPr/>
        </p:nvSpPr>
        <p:spPr>
          <a:xfrm>
            <a:off x="6099327" y="44194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***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F02871-95DE-763B-1801-EC254284C5BF}"/>
              </a:ext>
            </a:extLst>
          </p:cNvPr>
          <p:cNvSpPr txBox="1"/>
          <p:nvPr/>
        </p:nvSpPr>
        <p:spPr>
          <a:xfrm>
            <a:off x="6859931" y="436835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***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DB4C52-E794-E978-ACDF-C3AE8C5E7FAE}"/>
              </a:ext>
            </a:extLst>
          </p:cNvPr>
          <p:cNvSpPr txBox="1"/>
          <p:nvPr/>
        </p:nvSpPr>
        <p:spPr>
          <a:xfrm>
            <a:off x="7658521" y="447269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***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B9A3D39-F474-87DA-8BDA-043E6EA501D8}"/>
              </a:ext>
            </a:extLst>
          </p:cNvPr>
          <p:cNvSpPr txBox="1"/>
          <p:nvPr/>
        </p:nvSpPr>
        <p:spPr>
          <a:xfrm>
            <a:off x="5510764" y="192304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*** </a:t>
            </a:r>
          </a:p>
        </p:txBody>
      </p:sp>
      <p:pic>
        <p:nvPicPr>
          <p:cNvPr id="65" name="Picture 2" descr="http://scienceforkids.kidipede.com/biology/animals/chordates/mammals/pictures/mousebrain.jpg">
            <a:extLst>
              <a:ext uri="{FF2B5EF4-FFF2-40B4-BE49-F238E27FC236}">
                <a16:creationId xmlns:a16="http://schemas.microsoft.com/office/drawing/2014/main" id="{2CD69D18-E9F0-684D-248D-4846C6FE8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511" y="685800"/>
            <a:ext cx="586742" cy="909450"/>
          </a:xfrm>
          <a:prstGeom prst="rect">
            <a:avLst/>
          </a:prstGeom>
          <a:noFill/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B3F7DBF3-2CDA-0929-F17C-4DD5A0AB1D7B}"/>
              </a:ext>
            </a:extLst>
          </p:cNvPr>
          <p:cNvSpPr txBox="1"/>
          <p:nvPr/>
        </p:nvSpPr>
        <p:spPr>
          <a:xfrm>
            <a:off x="7877782" y="5371312"/>
            <a:ext cx="86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§§§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4026E79-D3E2-9F6D-64C1-686B3005D016}"/>
              </a:ext>
            </a:extLst>
          </p:cNvPr>
          <p:cNvSpPr txBox="1"/>
          <p:nvPr/>
        </p:nvSpPr>
        <p:spPr>
          <a:xfrm>
            <a:off x="7120770" y="5321289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§§§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D0D6FA1-D04E-3256-E292-BDEE03E2EB7F}"/>
              </a:ext>
            </a:extLst>
          </p:cNvPr>
          <p:cNvSpPr txBox="1"/>
          <p:nvPr/>
        </p:nvSpPr>
        <p:spPr>
          <a:xfrm>
            <a:off x="6346569" y="5358759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§§§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9B53FBC-E9F5-3064-BB26-9B13F1F4C12F}"/>
              </a:ext>
            </a:extLst>
          </p:cNvPr>
          <p:cNvSpPr txBox="1"/>
          <p:nvPr/>
        </p:nvSpPr>
        <p:spPr>
          <a:xfrm>
            <a:off x="5572368" y="5317716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§§§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7E28A34-8A0E-BDA9-0612-635761F2E033}"/>
              </a:ext>
            </a:extLst>
          </p:cNvPr>
          <p:cNvSpPr txBox="1"/>
          <p:nvPr/>
        </p:nvSpPr>
        <p:spPr>
          <a:xfrm>
            <a:off x="6197755" y="195677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***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38C8064-4BB8-A5E8-56C9-40C25D62D73F}"/>
              </a:ext>
            </a:extLst>
          </p:cNvPr>
          <p:cNvSpPr txBox="1"/>
          <p:nvPr/>
        </p:nvSpPr>
        <p:spPr>
          <a:xfrm>
            <a:off x="6921929" y="194118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***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696EB8-D33A-8456-72F1-70F5D4910819}"/>
              </a:ext>
            </a:extLst>
          </p:cNvPr>
          <p:cNvSpPr txBox="1"/>
          <p:nvPr/>
        </p:nvSpPr>
        <p:spPr>
          <a:xfrm>
            <a:off x="7658521" y="190184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***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075D0B5-F1B1-0C07-A940-DBC7B30E21B1}"/>
              </a:ext>
            </a:extLst>
          </p:cNvPr>
          <p:cNvSpPr txBox="1"/>
          <p:nvPr/>
        </p:nvSpPr>
        <p:spPr>
          <a:xfrm>
            <a:off x="7157461" y="2374475"/>
            <a:ext cx="86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§§§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C5B9232-FDD4-1BAC-3A63-D64892F77203}"/>
              </a:ext>
            </a:extLst>
          </p:cNvPr>
          <p:cNvSpPr txBox="1"/>
          <p:nvPr/>
        </p:nvSpPr>
        <p:spPr>
          <a:xfrm>
            <a:off x="5710789" y="2487302"/>
            <a:ext cx="86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§§§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A0BCD8-DE08-2C6D-7D7D-797117AB6FC1}"/>
              </a:ext>
            </a:extLst>
          </p:cNvPr>
          <p:cNvSpPr txBox="1"/>
          <p:nvPr/>
        </p:nvSpPr>
        <p:spPr>
          <a:xfrm>
            <a:off x="6452251" y="2500295"/>
            <a:ext cx="86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§§§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B36FC45-A7F1-5F7F-8201-29C81D049B06}"/>
              </a:ext>
            </a:extLst>
          </p:cNvPr>
          <p:cNvSpPr txBox="1"/>
          <p:nvPr/>
        </p:nvSpPr>
        <p:spPr>
          <a:xfrm>
            <a:off x="7852736" y="2399487"/>
            <a:ext cx="86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§§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DDF5676-4819-77FB-A63C-438D823A329F}"/>
              </a:ext>
            </a:extLst>
          </p:cNvPr>
          <p:cNvSpPr txBox="1"/>
          <p:nvPr/>
        </p:nvSpPr>
        <p:spPr>
          <a:xfrm>
            <a:off x="796789" y="2114397"/>
            <a:ext cx="71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 75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3B048B5-995D-6888-533B-58449AC562E9}"/>
              </a:ext>
            </a:extLst>
          </p:cNvPr>
          <p:cNvSpPr txBox="1"/>
          <p:nvPr/>
        </p:nvSpPr>
        <p:spPr>
          <a:xfrm>
            <a:off x="810617" y="250535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50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8F0DBDD-6C18-23ED-68A6-233C784E7300}"/>
              </a:ext>
            </a:extLst>
          </p:cNvPr>
          <p:cNvSpPr txBox="1"/>
          <p:nvPr/>
        </p:nvSpPr>
        <p:spPr>
          <a:xfrm>
            <a:off x="751146" y="3940523"/>
            <a:ext cx="45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75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04375BE-2C66-DE13-0B66-4D0E5124E8D6}"/>
              </a:ext>
            </a:extLst>
          </p:cNvPr>
          <p:cNvSpPr txBox="1"/>
          <p:nvPr/>
        </p:nvSpPr>
        <p:spPr>
          <a:xfrm>
            <a:off x="731328" y="448686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50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83507BB-8D20-A82A-440C-3971CD5D7973}"/>
              </a:ext>
            </a:extLst>
          </p:cNvPr>
          <p:cNvSpPr txBox="1"/>
          <p:nvPr/>
        </p:nvSpPr>
        <p:spPr>
          <a:xfrm>
            <a:off x="609600" y="3655010"/>
            <a:ext cx="89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KDa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D0D63161-57DC-C6A3-1E12-80BA0694B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9972" b="30078"/>
          <a:stretch/>
        </p:blipFill>
        <p:spPr>
          <a:xfrm>
            <a:off x="1214591" y="2156271"/>
            <a:ext cx="3374065" cy="565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06C6282-5A18-D5FE-7C12-6716972652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11055" b="50593"/>
          <a:stretch/>
        </p:blipFill>
        <p:spPr>
          <a:xfrm>
            <a:off x="1197756" y="2797733"/>
            <a:ext cx="3389474" cy="4308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4" name="Picture 83" descr="A picture containing text&#10;&#10;Description automatically generated">
            <a:extLst>
              <a:ext uri="{FF2B5EF4-FFF2-40B4-BE49-F238E27FC236}">
                <a16:creationId xmlns:a16="http://schemas.microsoft.com/office/drawing/2014/main" id="{55F6F06F-83FC-73C9-25CE-844767315A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25689" b="25379"/>
          <a:stretch/>
        </p:blipFill>
        <p:spPr>
          <a:xfrm>
            <a:off x="1115548" y="3937749"/>
            <a:ext cx="3444400" cy="1037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62F2D39-5AF3-11B7-CF0C-DD592795AA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18449" b="55229"/>
          <a:stretch/>
        </p:blipFill>
        <p:spPr>
          <a:xfrm>
            <a:off x="1121690" y="5015889"/>
            <a:ext cx="3427900" cy="479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0FCDAD8-118F-2461-9D54-722F190A1CF5}"/>
              </a:ext>
            </a:extLst>
          </p:cNvPr>
          <p:cNvSpPr txBox="1"/>
          <p:nvPr/>
        </p:nvSpPr>
        <p:spPr>
          <a:xfrm>
            <a:off x="1107428" y="3656431"/>
            <a:ext cx="40909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 U   </a:t>
            </a:r>
            <a:r>
              <a:rPr lang="en-US" sz="1400" dirty="0" err="1">
                <a:solidFill>
                  <a:schemeClr val="bg2"/>
                </a:solidFill>
              </a:rPr>
              <a:t>Cx</a:t>
            </a:r>
            <a:r>
              <a:rPr lang="en-US" sz="1400" dirty="0">
                <a:solidFill>
                  <a:schemeClr val="bg2"/>
                </a:solidFill>
              </a:rPr>
              <a:t>   </a:t>
            </a:r>
            <a:r>
              <a:rPr lang="en-US" sz="1400" dirty="0" err="1">
                <a:solidFill>
                  <a:schemeClr val="bg2"/>
                </a:solidFill>
              </a:rPr>
              <a:t>Cb</a:t>
            </a:r>
            <a:r>
              <a:rPr lang="en-US" sz="1400" dirty="0">
                <a:solidFill>
                  <a:schemeClr val="bg2"/>
                </a:solidFill>
              </a:rPr>
              <a:t>  </a:t>
            </a:r>
            <a:r>
              <a:rPr lang="en-US" sz="1400" dirty="0" err="1">
                <a:solidFill>
                  <a:schemeClr val="bg2"/>
                </a:solidFill>
              </a:rPr>
              <a:t>Hc</a:t>
            </a:r>
            <a:r>
              <a:rPr lang="en-US" sz="1400" dirty="0">
                <a:solidFill>
                  <a:schemeClr val="bg2"/>
                </a:solidFill>
              </a:rPr>
              <a:t>  Th  </a:t>
            </a:r>
            <a:r>
              <a:rPr lang="en-US" sz="1400" dirty="0" err="1">
                <a:solidFill>
                  <a:schemeClr val="bg2"/>
                </a:solidFill>
              </a:rPr>
              <a:t>Cx</a:t>
            </a:r>
            <a:r>
              <a:rPr lang="en-US" sz="1400" dirty="0">
                <a:solidFill>
                  <a:schemeClr val="bg2"/>
                </a:solidFill>
              </a:rPr>
              <a:t>  </a:t>
            </a:r>
            <a:r>
              <a:rPr lang="en-US" sz="1400" dirty="0" err="1">
                <a:solidFill>
                  <a:schemeClr val="bg2"/>
                </a:solidFill>
              </a:rPr>
              <a:t>Cb</a:t>
            </a:r>
            <a:r>
              <a:rPr lang="en-US" sz="1400" dirty="0">
                <a:solidFill>
                  <a:schemeClr val="bg2"/>
                </a:solidFill>
              </a:rPr>
              <a:t>  </a:t>
            </a:r>
            <a:r>
              <a:rPr lang="en-US" sz="1400" dirty="0" err="1">
                <a:solidFill>
                  <a:schemeClr val="bg2"/>
                </a:solidFill>
              </a:rPr>
              <a:t>Hc</a:t>
            </a:r>
            <a:r>
              <a:rPr lang="en-US" sz="1400" dirty="0">
                <a:solidFill>
                  <a:schemeClr val="bg2"/>
                </a:solidFill>
              </a:rPr>
              <a:t> Th  </a:t>
            </a:r>
            <a:r>
              <a:rPr lang="en-US" sz="1400" dirty="0" err="1">
                <a:solidFill>
                  <a:schemeClr val="bg2"/>
                </a:solidFill>
              </a:rPr>
              <a:t>Cx</a:t>
            </a:r>
            <a:r>
              <a:rPr lang="en-US" sz="1400" dirty="0">
                <a:solidFill>
                  <a:schemeClr val="bg2"/>
                </a:solidFill>
              </a:rPr>
              <a:t>  </a:t>
            </a:r>
            <a:r>
              <a:rPr lang="en-US" sz="1400" dirty="0" err="1">
                <a:solidFill>
                  <a:schemeClr val="bg2"/>
                </a:solidFill>
              </a:rPr>
              <a:t>Cb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Hc</a:t>
            </a:r>
            <a:r>
              <a:rPr lang="en-US" sz="1400" dirty="0">
                <a:solidFill>
                  <a:schemeClr val="bg2"/>
                </a:solidFill>
              </a:rPr>
              <a:t> Th </a:t>
            </a:r>
          </a:p>
          <a:p>
            <a:r>
              <a:rPr lang="en-US" sz="1400" dirty="0">
                <a:solidFill>
                  <a:schemeClr val="bg2"/>
                </a:solidFill>
              </a:rPr>
              <a:t> </a:t>
            </a:r>
          </a:p>
          <a:p>
            <a:r>
              <a:rPr lang="en-US" sz="140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2B2EE-998A-CC8A-4893-CDCF072826C9}"/>
              </a:ext>
            </a:extLst>
          </p:cNvPr>
          <p:cNvSpPr txBox="1"/>
          <p:nvPr/>
        </p:nvSpPr>
        <p:spPr>
          <a:xfrm>
            <a:off x="445250" y="91570"/>
            <a:ext cx="717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Reduced GAT-1 expression in both mouse models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09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2168" y="-122035"/>
            <a:ext cx="9446631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D004-2624-B68B-3517-2D64EFE903E8}"/>
              </a:ext>
            </a:extLst>
          </p:cNvPr>
          <p:cNvSpPr txBox="1"/>
          <p:nvPr/>
        </p:nvSpPr>
        <p:spPr>
          <a:xfrm>
            <a:off x="685800" y="685800"/>
            <a:ext cx="1086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>
                <a:solidFill>
                  <a:schemeClr val="bg2"/>
                </a:solidFill>
              </a:rPr>
              <a:t>GAT-3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8E08714-A302-9895-F6CF-AAD62520C721}"/>
              </a:ext>
            </a:extLst>
          </p:cNvPr>
          <p:cNvSpPr txBox="1"/>
          <p:nvPr/>
        </p:nvSpPr>
        <p:spPr>
          <a:xfrm>
            <a:off x="1066507" y="1556230"/>
            <a:ext cx="3869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U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Cx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Cb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Hc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Th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Cx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Cb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Hc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Th 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Cx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Cb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Hc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Th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B57AB6-594C-D3CA-E49C-DF4A6156D457}"/>
              </a:ext>
            </a:extLst>
          </p:cNvPr>
          <p:cNvSpPr txBox="1"/>
          <p:nvPr/>
        </p:nvSpPr>
        <p:spPr>
          <a:xfrm>
            <a:off x="1780002" y="1326260"/>
            <a:ext cx="2792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wt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                het                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hom</a:t>
            </a:r>
            <a:endParaRPr lang="en-US" sz="14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0ED9D3-5D83-0217-FD34-E9AD97D5BAB9}"/>
              </a:ext>
            </a:extLst>
          </p:cNvPr>
          <p:cNvSpPr txBox="1"/>
          <p:nvPr/>
        </p:nvSpPr>
        <p:spPr>
          <a:xfrm>
            <a:off x="716169" y="1657853"/>
            <a:ext cx="690649" cy="25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KDa</a:t>
            </a:r>
            <a:endParaRPr lang="en-US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86C7867-5A7A-CCEF-34C5-2F00C1C337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 r="25677" b="19105"/>
          <a:stretch/>
        </p:blipFill>
        <p:spPr>
          <a:xfrm>
            <a:off x="4998957" y="1299474"/>
            <a:ext cx="3041061" cy="164244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3A330C8C-E098-6D9F-9A8B-93F9AD31D9A4}"/>
              </a:ext>
            </a:extLst>
          </p:cNvPr>
          <p:cNvSpPr txBox="1"/>
          <p:nvPr/>
        </p:nvSpPr>
        <p:spPr>
          <a:xfrm>
            <a:off x="1833444" y="1121707"/>
            <a:ext cx="2372099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mice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F659755-E739-A417-6FFF-0AC525CD3E6D}"/>
              </a:ext>
            </a:extLst>
          </p:cNvPr>
          <p:cNvSpPr txBox="1"/>
          <p:nvPr/>
        </p:nvSpPr>
        <p:spPr>
          <a:xfrm>
            <a:off x="5355797" y="2890816"/>
            <a:ext cx="969549" cy="1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WT   HT  HM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A611100-B234-A39A-DA47-B4EFF234ACF4}"/>
              </a:ext>
            </a:extLst>
          </p:cNvPr>
          <p:cNvCxnSpPr>
            <a:cxnSpLocks/>
          </p:cNvCxnSpPr>
          <p:nvPr/>
        </p:nvCxnSpPr>
        <p:spPr>
          <a:xfrm>
            <a:off x="1440995" y="1616614"/>
            <a:ext cx="784898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4CDB1E7-568C-ED84-05E4-D00CEB1C6E7F}"/>
              </a:ext>
            </a:extLst>
          </p:cNvPr>
          <p:cNvCxnSpPr>
            <a:cxnSpLocks/>
          </p:cNvCxnSpPr>
          <p:nvPr/>
        </p:nvCxnSpPr>
        <p:spPr>
          <a:xfrm flipV="1">
            <a:off x="2496207" y="1630005"/>
            <a:ext cx="807287" cy="921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6965CDA-392D-C4F6-2A06-B6445C0DBF40}"/>
              </a:ext>
            </a:extLst>
          </p:cNvPr>
          <p:cNvCxnSpPr>
            <a:cxnSpLocks/>
          </p:cNvCxnSpPr>
          <p:nvPr/>
        </p:nvCxnSpPr>
        <p:spPr>
          <a:xfrm flipV="1">
            <a:off x="3487104" y="1616614"/>
            <a:ext cx="738189" cy="1575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B0058FA0-913A-1E2B-6624-B3BB59BAC02E}"/>
              </a:ext>
            </a:extLst>
          </p:cNvPr>
          <p:cNvSpPr txBox="1"/>
          <p:nvPr/>
        </p:nvSpPr>
        <p:spPr>
          <a:xfrm>
            <a:off x="1103982" y="1310721"/>
            <a:ext cx="498912" cy="203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A288V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CAD074C-99B0-9922-5522-6A852198D4DC}"/>
              </a:ext>
            </a:extLst>
          </p:cNvPr>
          <p:cNvSpPr txBox="1"/>
          <p:nvPr/>
        </p:nvSpPr>
        <p:spPr>
          <a:xfrm>
            <a:off x="1065704" y="2964915"/>
            <a:ext cx="457049" cy="203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S295L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77D8BF3-3697-CCE3-9A50-6017B3301AD3}"/>
              </a:ext>
            </a:extLst>
          </p:cNvPr>
          <p:cNvSpPr txBox="1"/>
          <p:nvPr/>
        </p:nvSpPr>
        <p:spPr>
          <a:xfrm>
            <a:off x="920949" y="2532205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baseline="3000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LC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B94E823-545E-A0E1-E14F-4D68DB909187}"/>
              </a:ext>
            </a:extLst>
          </p:cNvPr>
          <p:cNvSpPr txBox="1"/>
          <p:nvPr/>
        </p:nvSpPr>
        <p:spPr>
          <a:xfrm>
            <a:off x="1687015" y="3097684"/>
            <a:ext cx="2968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wt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                    het             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hom</a:t>
            </a:r>
            <a:endParaRPr lang="en-US" sz="14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0D031F8-A121-8C9F-19EF-24CCA65E6167}"/>
              </a:ext>
            </a:extLst>
          </p:cNvPr>
          <p:cNvCxnSpPr>
            <a:cxnSpLocks/>
          </p:cNvCxnSpPr>
          <p:nvPr/>
        </p:nvCxnSpPr>
        <p:spPr>
          <a:xfrm>
            <a:off x="1509808" y="3361632"/>
            <a:ext cx="865076" cy="708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0F70D50-0584-47F8-6FD8-B730B743CB21}"/>
              </a:ext>
            </a:extLst>
          </p:cNvPr>
          <p:cNvCxnSpPr>
            <a:cxnSpLocks/>
          </p:cNvCxnSpPr>
          <p:nvPr/>
        </p:nvCxnSpPr>
        <p:spPr>
          <a:xfrm>
            <a:off x="2602823" y="3357765"/>
            <a:ext cx="757535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E0BA505-8B16-E03A-63A9-51B95879CBE0}"/>
              </a:ext>
            </a:extLst>
          </p:cNvPr>
          <p:cNvCxnSpPr>
            <a:cxnSpLocks/>
          </p:cNvCxnSpPr>
          <p:nvPr/>
        </p:nvCxnSpPr>
        <p:spPr>
          <a:xfrm>
            <a:off x="3515977" y="3361726"/>
            <a:ext cx="842869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37729256-3808-F27B-1B96-9DAEFC3BB989}"/>
              </a:ext>
            </a:extLst>
          </p:cNvPr>
          <p:cNvSpPr txBox="1"/>
          <p:nvPr/>
        </p:nvSpPr>
        <p:spPr>
          <a:xfrm>
            <a:off x="973538" y="1471202"/>
            <a:ext cx="257582" cy="3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527ACA7-CFF0-E5FD-1AFD-8A410B2892A2}"/>
              </a:ext>
            </a:extLst>
          </p:cNvPr>
          <p:cNvSpPr txBox="1"/>
          <p:nvPr/>
        </p:nvSpPr>
        <p:spPr>
          <a:xfrm>
            <a:off x="961718" y="3102457"/>
            <a:ext cx="292058" cy="3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G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AFE523B-C4DA-BBDD-7DAB-39322E1A4514}"/>
              </a:ext>
            </a:extLst>
          </p:cNvPr>
          <p:cNvCxnSpPr/>
          <p:nvPr/>
        </p:nvCxnSpPr>
        <p:spPr>
          <a:xfrm>
            <a:off x="5531234" y="3095817"/>
            <a:ext cx="4335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0DFBF65-9CA3-A1B4-25FD-707407932ED9}"/>
              </a:ext>
            </a:extLst>
          </p:cNvPr>
          <p:cNvCxnSpPr/>
          <p:nvPr/>
        </p:nvCxnSpPr>
        <p:spPr>
          <a:xfrm>
            <a:off x="6312692" y="3095817"/>
            <a:ext cx="4335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AB0A4BE-F928-B8B2-CA5D-2B05E7F4B843}"/>
              </a:ext>
            </a:extLst>
          </p:cNvPr>
          <p:cNvCxnSpPr/>
          <p:nvPr/>
        </p:nvCxnSpPr>
        <p:spPr>
          <a:xfrm>
            <a:off x="6889696" y="3088083"/>
            <a:ext cx="4335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696164C-A1DB-A576-BCA0-3A961B4FF1FE}"/>
              </a:ext>
            </a:extLst>
          </p:cNvPr>
          <p:cNvCxnSpPr/>
          <p:nvPr/>
        </p:nvCxnSpPr>
        <p:spPr>
          <a:xfrm>
            <a:off x="7547463" y="3088083"/>
            <a:ext cx="4335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20BB9645-F21C-CEA1-1F54-1DCF1407679C}"/>
              </a:ext>
            </a:extLst>
          </p:cNvPr>
          <p:cNvSpPr txBox="1"/>
          <p:nvPr/>
        </p:nvSpPr>
        <p:spPr>
          <a:xfrm>
            <a:off x="5992098" y="2881248"/>
            <a:ext cx="969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WT   HT  HM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C72AD04-2F7D-B81F-3008-C644635FBA7E}"/>
              </a:ext>
            </a:extLst>
          </p:cNvPr>
          <p:cNvSpPr txBox="1"/>
          <p:nvPr/>
        </p:nvSpPr>
        <p:spPr>
          <a:xfrm>
            <a:off x="6751851" y="2890816"/>
            <a:ext cx="969549" cy="1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WT HT HM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D395F72-D6F2-162D-B872-8C4A6AF38D22}"/>
              </a:ext>
            </a:extLst>
          </p:cNvPr>
          <p:cNvSpPr txBox="1"/>
          <p:nvPr/>
        </p:nvSpPr>
        <p:spPr>
          <a:xfrm>
            <a:off x="7358720" y="2890816"/>
            <a:ext cx="969549" cy="1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WT  HT  HM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E96A85F-9AE5-EA70-7570-270EB52FA9AE}"/>
              </a:ext>
            </a:extLst>
          </p:cNvPr>
          <p:cNvSpPr txBox="1"/>
          <p:nvPr/>
        </p:nvSpPr>
        <p:spPr>
          <a:xfrm>
            <a:off x="5413347" y="4658773"/>
            <a:ext cx="1284398" cy="169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WT HT HM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A026E7-0D63-336F-F0F7-ED5FD3782033}"/>
              </a:ext>
            </a:extLst>
          </p:cNvPr>
          <p:cNvSpPr txBox="1"/>
          <p:nvPr/>
        </p:nvSpPr>
        <p:spPr>
          <a:xfrm>
            <a:off x="6100482" y="4658773"/>
            <a:ext cx="1284398" cy="169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WT HT HM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C396FC0-CA2A-92EE-ABD5-26F91D7FE894}"/>
              </a:ext>
            </a:extLst>
          </p:cNvPr>
          <p:cNvSpPr txBox="1"/>
          <p:nvPr/>
        </p:nvSpPr>
        <p:spPr>
          <a:xfrm>
            <a:off x="6739589" y="4642279"/>
            <a:ext cx="1284398" cy="169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WT HT HM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3606C5F-7EF9-5F1F-5BE3-A58F18AFB10B}"/>
              </a:ext>
            </a:extLst>
          </p:cNvPr>
          <p:cNvSpPr txBox="1"/>
          <p:nvPr/>
        </p:nvSpPr>
        <p:spPr>
          <a:xfrm>
            <a:off x="7336852" y="4658773"/>
            <a:ext cx="867222" cy="169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WT HT HM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6A6839E-E28E-D966-745A-48D61014AA7B}"/>
              </a:ext>
            </a:extLst>
          </p:cNvPr>
          <p:cNvSpPr txBox="1"/>
          <p:nvPr/>
        </p:nvSpPr>
        <p:spPr>
          <a:xfrm>
            <a:off x="4928759" y="1759134"/>
            <a:ext cx="250195" cy="3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825CE09-52B9-240A-7E69-9166F20032A9}"/>
              </a:ext>
            </a:extLst>
          </p:cNvPr>
          <p:cNvSpPr txBox="1"/>
          <p:nvPr/>
        </p:nvSpPr>
        <p:spPr>
          <a:xfrm>
            <a:off x="4888127" y="3077880"/>
            <a:ext cx="290827" cy="3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H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92FC01C-C91B-EE8D-C869-178E02312EE1}"/>
              </a:ext>
            </a:extLst>
          </p:cNvPr>
          <p:cNvSpPr txBox="1"/>
          <p:nvPr/>
        </p:nvSpPr>
        <p:spPr>
          <a:xfrm>
            <a:off x="5593584" y="1196607"/>
            <a:ext cx="1455365" cy="210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Normalized GAT-3 IDVs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EE934AC-7642-C6A4-1D5E-E18D23D9FAA7}"/>
              </a:ext>
            </a:extLst>
          </p:cNvPr>
          <p:cNvSpPr txBox="1"/>
          <p:nvPr/>
        </p:nvSpPr>
        <p:spPr>
          <a:xfrm>
            <a:off x="6212181" y="3432998"/>
            <a:ext cx="1455365" cy="210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Normalized GAT-3 IDVs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31F1CE7-E06B-CEAE-4A6F-C632BE33D005}"/>
              </a:ext>
            </a:extLst>
          </p:cNvPr>
          <p:cNvSpPr txBox="1"/>
          <p:nvPr/>
        </p:nvSpPr>
        <p:spPr>
          <a:xfrm>
            <a:off x="2503478" y="1149885"/>
            <a:ext cx="834224" cy="231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GAT-3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EE77974-466D-AE71-FB98-D1F7243A9BEC}"/>
              </a:ext>
            </a:extLst>
          </p:cNvPr>
          <p:cNvSpPr txBox="1"/>
          <p:nvPr/>
        </p:nvSpPr>
        <p:spPr>
          <a:xfrm>
            <a:off x="3937411" y="610670"/>
            <a:ext cx="2238907" cy="569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WT=wildtype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HT=heterozygous</a:t>
            </a:r>
            <a:endParaRPr lang="en-US" sz="1200" baseline="30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HM=homozygous</a:t>
            </a:r>
            <a:endParaRPr lang="en-US" sz="1200" baseline="30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B7D52F4-2912-5986-CABE-8BB0F6264D40}"/>
              </a:ext>
            </a:extLst>
          </p:cNvPr>
          <p:cNvSpPr txBox="1"/>
          <p:nvPr/>
        </p:nvSpPr>
        <p:spPr>
          <a:xfrm>
            <a:off x="5192213" y="1072421"/>
            <a:ext cx="498912" cy="203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A288V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64CD1E6-19F8-31DE-2CFE-8AA6E61CB687}"/>
              </a:ext>
            </a:extLst>
          </p:cNvPr>
          <p:cNvSpPr txBox="1"/>
          <p:nvPr/>
        </p:nvSpPr>
        <p:spPr>
          <a:xfrm>
            <a:off x="5122124" y="3205133"/>
            <a:ext cx="458280" cy="203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S295L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DD90A825-A27C-678B-7DF9-A200D165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36934" b="12002"/>
          <a:stretch/>
        </p:blipFill>
        <p:spPr>
          <a:xfrm>
            <a:off x="1212488" y="2300308"/>
            <a:ext cx="3296863" cy="48061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10" name="Picture 109" descr="A picture containing text, device, gauge, distance&#10;&#10;Description automatically generated">
            <a:extLst>
              <a:ext uri="{FF2B5EF4-FFF2-40B4-BE49-F238E27FC236}">
                <a16:creationId xmlns:a16="http://schemas.microsoft.com/office/drawing/2014/main" id="{8CD4C5A9-FC80-9F97-9FAF-3998C40574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1059" r="-49" b="57901"/>
          <a:stretch/>
        </p:blipFill>
        <p:spPr>
          <a:xfrm>
            <a:off x="1212378" y="1844474"/>
            <a:ext cx="3299191" cy="41489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99BBBA40-D61F-37E2-AB14-6BACA0FD24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t="31174"/>
          <a:stretch/>
        </p:blipFill>
        <p:spPr>
          <a:xfrm>
            <a:off x="1193826" y="4085828"/>
            <a:ext cx="3371293" cy="459554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B3860274-9875-C0DD-FF8A-7CB994BDC8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0" b="49606"/>
          <a:stretch/>
        </p:blipFill>
        <p:spPr>
          <a:xfrm>
            <a:off x="1193826" y="3562978"/>
            <a:ext cx="3371293" cy="46785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BB8C86F6-AC0C-BE31-1655-43CDA922ECBB}"/>
              </a:ext>
            </a:extLst>
          </p:cNvPr>
          <p:cNvSpPr txBox="1"/>
          <p:nvPr/>
        </p:nvSpPr>
        <p:spPr>
          <a:xfrm>
            <a:off x="844834" y="2124979"/>
            <a:ext cx="52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CC0B238-513F-F243-06F2-7AD8F19E2E5C}"/>
              </a:ext>
            </a:extLst>
          </p:cNvPr>
          <p:cNvSpPr txBox="1"/>
          <p:nvPr/>
        </p:nvSpPr>
        <p:spPr>
          <a:xfrm>
            <a:off x="843400" y="1847128"/>
            <a:ext cx="41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DAB366A-5365-E86D-01CE-038306B32475}"/>
              </a:ext>
            </a:extLst>
          </p:cNvPr>
          <p:cNvSpPr txBox="1"/>
          <p:nvPr/>
        </p:nvSpPr>
        <p:spPr>
          <a:xfrm>
            <a:off x="2615849" y="2967496"/>
            <a:ext cx="807287" cy="231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GAT-3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F50BE972-5065-65F5-E684-DB773C7D07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 r="22676" b="18764"/>
          <a:stretch/>
        </p:blipFill>
        <p:spPr>
          <a:xfrm>
            <a:off x="4974569" y="3523632"/>
            <a:ext cx="3041062" cy="1176661"/>
          </a:xfrm>
          <a:prstGeom prst="rect">
            <a:avLst/>
          </a:prstGeom>
        </p:spPr>
      </p:pic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C13B36B-2CD5-E072-E3E7-1BA6526A1DE2}"/>
              </a:ext>
            </a:extLst>
          </p:cNvPr>
          <p:cNvCxnSpPr/>
          <p:nvPr/>
        </p:nvCxnSpPr>
        <p:spPr>
          <a:xfrm>
            <a:off x="5564965" y="4853429"/>
            <a:ext cx="4335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23CC053-F633-C0F5-DC3D-59D898E8DAF8}"/>
              </a:ext>
            </a:extLst>
          </p:cNvPr>
          <p:cNvCxnSpPr/>
          <p:nvPr/>
        </p:nvCxnSpPr>
        <p:spPr>
          <a:xfrm>
            <a:off x="6180784" y="4864044"/>
            <a:ext cx="4335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5E0EC3C-79E5-749E-1C35-21AB2EBEB289}"/>
              </a:ext>
            </a:extLst>
          </p:cNvPr>
          <p:cNvCxnSpPr/>
          <p:nvPr/>
        </p:nvCxnSpPr>
        <p:spPr>
          <a:xfrm>
            <a:off x="6864926" y="4856310"/>
            <a:ext cx="4335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6F2A705-89B1-E329-78B0-6297EBBAEA75}"/>
              </a:ext>
            </a:extLst>
          </p:cNvPr>
          <p:cNvCxnSpPr/>
          <p:nvPr/>
        </p:nvCxnSpPr>
        <p:spPr>
          <a:xfrm>
            <a:off x="7550196" y="4856310"/>
            <a:ext cx="4335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04CF4600-834B-3EE0-9526-6E7EA0FE6969}"/>
              </a:ext>
            </a:extLst>
          </p:cNvPr>
          <p:cNvSpPr txBox="1"/>
          <p:nvPr/>
        </p:nvSpPr>
        <p:spPr>
          <a:xfrm>
            <a:off x="5852030" y="2252695"/>
            <a:ext cx="271127" cy="252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* 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A71C94A-0789-9429-1C0A-01B3D6410854}"/>
              </a:ext>
            </a:extLst>
          </p:cNvPr>
          <p:cNvSpPr/>
          <p:nvPr/>
        </p:nvSpPr>
        <p:spPr>
          <a:xfrm>
            <a:off x="7888020" y="1438166"/>
            <a:ext cx="236899" cy="68724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5162CF5-6128-A517-5653-A703A75FD53E}"/>
              </a:ext>
            </a:extLst>
          </p:cNvPr>
          <p:cNvSpPr/>
          <p:nvPr/>
        </p:nvSpPr>
        <p:spPr>
          <a:xfrm>
            <a:off x="7888020" y="1619242"/>
            <a:ext cx="236899" cy="68724"/>
          </a:xfrm>
          <a:prstGeom prst="rect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EEB3465-4703-7EB9-8950-97E0371CD85B}"/>
              </a:ext>
            </a:extLst>
          </p:cNvPr>
          <p:cNvSpPr/>
          <p:nvPr/>
        </p:nvSpPr>
        <p:spPr>
          <a:xfrm>
            <a:off x="7888020" y="1813099"/>
            <a:ext cx="236899" cy="68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9EBFFB3-2CE7-E115-5D04-D266882001CE}"/>
              </a:ext>
            </a:extLst>
          </p:cNvPr>
          <p:cNvSpPr txBox="1"/>
          <p:nvPr/>
        </p:nvSpPr>
        <p:spPr>
          <a:xfrm>
            <a:off x="8095706" y="1306439"/>
            <a:ext cx="731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wt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                  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7948210-EB24-639D-47AA-C312AF96E910}"/>
              </a:ext>
            </a:extLst>
          </p:cNvPr>
          <p:cNvSpPr txBox="1"/>
          <p:nvPr/>
        </p:nvSpPr>
        <p:spPr>
          <a:xfrm>
            <a:off x="8106553" y="1502225"/>
            <a:ext cx="731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het                         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ADB2DB5-1E82-61E2-F96F-2F19456C593F}"/>
              </a:ext>
            </a:extLst>
          </p:cNvPr>
          <p:cNvSpPr txBox="1"/>
          <p:nvPr/>
        </p:nvSpPr>
        <p:spPr>
          <a:xfrm>
            <a:off x="8103468" y="1699467"/>
            <a:ext cx="731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hom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                   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3D6FCEE-48C8-1CF3-3709-33AB0B00C3AC}"/>
              </a:ext>
            </a:extLst>
          </p:cNvPr>
          <p:cNvSpPr/>
          <p:nvPr/>
        </p:nvSpPr>
        <p:spPr>
          <a:xfrm>
            <a:off x="8008901" y="3280351"/>
            <a:ext cx="209210" cy="18998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D405F55-D486-4A3C-C646-E9570C1B3763}"/>
              </a:ext>
            </a:extLst>
          </p:cNvPr>
          <p:cNvSpPr/>
          <p:nvPr/>
        </p:nvSpPr>
        <p:spPr>
          <a:xfrm>
            <a:off x="8008901" y="3461428"/>
            <a:ext cx="209210" cy="189980"/>
          </a:xfrm>
          <a:prstGeom prst="rect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1D8A9D6-86E8-5EA4-69D0-535E693A2370}"/>
              </a:ext>
            </a:extLst>
          </p:cNvPr>
          <p:cNvSpPr/>
          <p:nvPr/>
        </p:nvSpPr>
        <p:spPr>
          <a:xfrm>
            <a:off x="8008901" y="3655285"/>
            <a:ext cx="209210" cy="1899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0FDCD2D-6F70-9EDF-3DD6-A30E29EA359A}"/>
              </a:ext>
            </a:extLst>
          </p:cNvPr>
          <p:cNvSpPr txBox="1"/>
          <p:nvPr/>
        </p:nvSpPr>
        <p:spPr>
          <a:xfrm>
            <a:off x="8173163" y="3209544"/>
            <a:ext cx="645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wt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                   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41B0C21-1EBE-9D33-5652-44A09441B580}"/>
              </a:ext>
            </a:extLst>
          </p:cNvPr>
          <p:cNvSpPr txBox="1"/>
          <p:nvPr/>
        </p:nvSpPr>
        <p:spPr>
          <a:xfrm>
            <a:off x="8184010" y="3405330"/>
            <a:ext cx="645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het                         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FC00350-E812-B4AA-7499-FA9312DB717B}"/>
              </a:ext>
            </a:extLst>
          </p:cNvPr>
          <p:cNvSpPr txBox="1"/>
          <p:nvPr/>
        </p:nvSpPr>
        <p:spPr>
          <a:xfrm>
            <a:off x="8180925" y="3602571"/>
            <a:ext cx="645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hom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                   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CE080C3-AC69-3350-4733-4047C60EB546}"/>
              </a:ext>
            </a:extLst>
          </p:cNvPr>
          <p:cNvSpPr txBox="1"/>
          <p:nvPr/>
        </p:nvSpPr>
        <p:spPr>
          <a:xfrm>
            <a:off x="871940" y="4260349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baseline="3000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LC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59905D0-06C4-0B17-74FC-BB5B2E199CFF}"/>
              </a:ext>
            </a:extLst>
          </p:cNvPr>
          <p:cNvSpPr txBox="1"/>
          <p:nvPr/>
        </p:nvSpPr>
        <p:spPr>
          <a:xfrm>
            <a:off x="5633901" y="3056636"/>
            <a:ext cx="1902564" cy="231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Cx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   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Cb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    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Hc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   Th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6EA92C5-13BB-2E2C-9679-1305263F4102}"/>
              </a:ext>
            </a:extLst>
          </p:cNvPr>
          <p:cNvSpPr txBox="1"/>
          <p:nvPr/>
        </p:nvSpPr>
        <p:spPr>
          <a:xfrm>
            <a:off x="5656758" y="4842791"/>
            <a:ext cx="2291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Cx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 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Cb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    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Hc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 Th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7331010-34A1-431A-4356-606B5D8030D9}"/>
              </a:ext>
            </a:extLst>
          </p:cNvPr>
          <p:cNvSpPr txBox="1"/>
          <p:nvPr/>
        </p:nvSpPr>
        <p:spPr>
          <a:xfrm>
            <a:off x="1044146" y="3304855"/>
            <a:ext cx="3589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U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Cx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Cb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Hc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Th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Cx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Cb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Hc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Th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Cx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Cb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</a:t>
            </a: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Hc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Th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458B8E16-73E7-58DD-F9BC-785868C812CD}"/>
              </a:ext>
            </a:extLst>
          </p:cNvPr>
          <p:cNvSpPr txBox="1"/>
          <p:nvPr/>
        </p:nvSpPr>
        <p:spPr>
          <a:xfrm>
            <a:off x="819896" y="3428264"/>
            <a:ext cx="4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921D36A-5C9F-0905-CC99-709C4DC8B08B}"/>
              </a:ext>
            </a:extLst>
          </p:cNvPr>
          <p:cNvSpPr txBox="1"/>
          <p:nvPr/>
        </p:nvSpPr>
        <p:spPr>
          <a:xfrm>
            <a:off x="835015" y="3706207"/>
            <a:ext cx="52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A9750-49F4-4BE1-6A6A-FACF4775E5AE}"/>
              </a:ext>
            </a:extLst>
          </p:cNvPr>
          <p:cNvSpPr txBox="1"/>
          <p:nvPr/>
        </p:nvSpPr>
        <p:spPr>
          <a:xfrm>
            <a:off x="445250" y="91570"/>
            <a:ext cx="717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Unaltered GAT-3 in neither mice of 2 months old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33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1016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E7A872-3EEB-0793-4EF9-8CA2506D7CC2}"/>
              </a:ext>
            </a:extLst>
          </p:cNvPr>
          <p:cNvSpPr txBox="1"/>
          <p:nvPr/>
        </p:nvSpPr>
        <p:spPr>
          <a:xfrm>
            <a:off x="1648660" y="-46097"/>
            <a:ext cx="137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                                                                                                 Overlay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56659-787D-DB44-202D-D11ECAC5BB70}"/>
              </a:ext>
            </a:extLst>
          </p:cNvPr>
          <p:cNvSpPr txBox="1"/>
          <p:nvPr/>
        </p:nvSpPr>
        <p:spPr>
          <a:xfrm>
            <a:off x="3501497" y="906"/>
            <a:ext cx="137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                                                                                                 GAT-1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9E17D-63EA-C41F-D9D7-2D04543865A8}"/>
              </a:ext>
            </a:extLst>
          </p:cNvPr>
          <p:cNvSpPr txBox="1"/>
          <p:nvPr/>
        </p:nvSpPr>
        <p:spPr>
          <a:xfrm>
            <a:off x="5652360" y="6929"/>
            <a:ext cx="137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                                                                                                 To-pro-3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6FDAB-E2EA-54C3-4690-547225766066}"/>
              </a:ext>
            </a:extLst>
          </p:cNvPr>
          <p:cNvSpPr txBox="1"/>
          <p:nvPr/>
        </p:nvSpPr>
        <p:spPr>
          <a:xfrm>
            <a:off x="7749732" y="7438"/>
            <a:ext cx="137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                                                                                                 Enlarged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EA5C0-BA83-67C2-1EBC-1D891933C9C7}"/>
              </a:ext>
            </a:extLst>
          </p:cNvPr>
          <p:cNvSpPr txBox="1"/>
          <p:nvPr/>
        </p:nvSpPr>
        <p:spPr>
          <a:xfrm>
            <a:off x="796548" y="96471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93782-68EA-5CBD-7EBB-16B28F7FA7E6}"/>
              </a:ext>
            </a:extLst>
          </p:cNvPr>
          <p:cNvSpPr txBox="1"/>
          <p:nvPr/>
        </p:nvSpPr>
        <p:spPr>
          <a:xfrm>
            <a:off x="5293955" y="-57405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FF"/>
                </a:solidFill>
              </a:rPr>
              <a:t>Slc6a1</a:t>
            </a:r>
            <a:r>
              <a:rPr lang="en-US" b="1" i="1" baseline="30000" dirty="0">
                <a:solidFill>
                  <a:srgbClr val="FF00FF"/>
                </a:solidFill>
              </a:rPr>
              <a:t>+/A288V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5BB566-E97E-619A-4B09-51B7419AD2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74" y="571571"/>
            <a:ext cx="1943320" cy="1318030"/>
          </a:xfrm>
          <a:prstGeom prst="rect">
            <a:avLst/>
          </a:prstGeom>
        </p:spPr>
      </p:pic>
      <p:pic>
        <p:nvPicPr>
          <p:cNvPr id="11" name="Picture 10" descr="A group of blue flowers&#10;&#10;Description automatically generated with low confidence">
            <a:extLst>
              <a:ext uri="{FF2B5EF4-FFF2-40B4-BE49-F238E27FC236}">
                <a16:creationId xmlns:a16="http://schemas.microsoft.com/office/drawing/2014/main" id="{CFE95734-EABC-C9CF-4E09-87BC7A31C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3" y="562466"/>
            <a:ext cx="2127005" cy="1318030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65E2826-03D9-8DCF-8C8F-F5752DB39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49" y="572295"/>
            <a:ext cx="2059534" cy="1344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ED92F3-82DF-CDE4-2806-DC0922C600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7" t="6821" r="57823" b="59038"/>
          <a:stretch/>
        </p:blipFill>
        <p:spPr>
          <a:xfrm>
            <a:off x="7236957" y="571571"/>
            <a:ext cx="2018087" cy="13475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788D51-B059-A3A3-65DB-D24D0B005F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2" y="3661519"/>
            <a:ext cx="2148837" cy="1396671"/>
          </a:xfrm>
          <a:prstGeom prst="rect">
            <a:avLst/>
          </a:prstGeom>
        </p:spPr>
      </p:pic>
      <p:pic>
        <p:nvPicPr>
          <p:cNvPr id="15" name="Picture 14" descr="A picture containing grass, tree, outdoor, green&#10;&#10;Description automatically generated">
            <a:extLst>
              <a:ext uri="{FF2B5EF4-FFF2-40B4-BE49-F238E27FC236}">
                <a16:creationId xmlns:a16="http://schemas.microsoft.com/office/drawing/2014/main" id="{30282CD1-C698-C01D-4483-AF3B79974A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74" y="3670625"/>
            <a:ext cx="1964513" cy="1379964"/>
          </a:xfrm>
          <a:prstGeom prst="rect">
            <a:avLst/>
          </a:prstGeom>
        </p:spPr>
      </p:pic>
      <p:pic>
        <p:nvPicPr>
          <p:cNvPr id="16" name="Picture 15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D10117D9-62F7-98A8-410C-734EFD4C52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49" y="3669627"/>
            <a:ext cx="2059534" cy="1379964"/>
          </a:xfrm>
          <a:prstGeom prst="rect">
            <a:avLst/>
          </a:prstGeom>
        </p:spPr>
      </p:pic>
      <p:pic>
        <p:nvPicPr>
          <p:cNvPr id="17" name="Picture 16" descr="A picture containing grass, tree, outdoor, green&#10;&#10;Description automatically generated">
            <a:extLst>
              <a:ext uri="{FF2B5EF4-FFF2-40B4-BE49-F238E27FC236}">
                <a16:creationId xmlns:a16="http://schemas.microsoft.com/office/drawing/2014/main" id="{7D0DB126-3CCF-AE8B-F7A7-2C1012EB588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25988" r="51747" b="35106"/>
          <a:stretch/>
        </p:blipFill>
        <p:spPr>
          <a:xfrm>
            <a:off x="7236957" y="3679731"/>
            <a:ext cx="2018087" cy="1369860"/>
          </a:xfrm>
          <a:prstGeom prst="rect">
            <a:avLst/>
          </a:prstGeom>
        </p:spPr>
      </p:pic>
      <p:pic>
        <p:nvPicPr>
          <p:cNvPr id="18" name="Picture 17" descr="A picture containing grass, outdoor, green&#10;&#10;Description automatically generated">
            <a:extLst>
              <a:ext uri="{FF2B5EF4-FFF2-40B4-BE49-F238E27FC236}">
                <a16:creationId xmlns:a16="http://schemas.microsoft.com/office/drawing/2014/main" id="{CEE946C3-9BD9-FC2F-1F37-5E8F539658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74" y="5178159"/>
            <a:ext cx="1991179" cy="1379964"/>
          </a:xfrm>
          <a:prstGeom prst="rect">
            <a:avLst/>
          </a:prstGeom>
        </p:spPr>
      </p:pic>
      <p:pic>
        <p:nvPicPr>
          <p:cNvPr id="19" name="Picture 18" descr="A field of blue flowers&#10;&#10;Description automatically generated">
            <a:extLst>
              <a:ext uri="{FF2B5EF4-FFF2-40B4-BE49-F238E27FC236}">
                <a16:creationId xmlns:a16="http://schemas.microsoft.com/office/drawing/2014/main" id="{5A0542E8-C4D0-C164-EE0C-B907D5AFA6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3" y="5204739"/>
            <a:ext cx="2133172" cy="1376016"/>
          </a:xfrm>
          <a:prstGeom prst="rect">
            <a:avLst/>
          </a:prstGeom>
        </p:spPr>
      </p:pic>
      <p:pic>
        <p:nvPicPr>
          <p:cNvPr id="20" name="Picture 19" descr="A picture containing indoor, coelenterate, swimming, ocean floor&#10;&#10;Description automatically generated">
            <a:extLst>
              <a:ext uri="{FF2B5EF4-FFF2-40B4-BE49-F238E27FC236}">
                <a16:creationId xmlns:a16="http://schemas.microsoft.com/office/drawing/2014/main" id="{C2B7792C-5572-35C2-635E-2C209716BFF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88" y="5187265"/>
            <a:ext cx="2059534" cy="1376016"/>
          </a:xfrm>
          <a:prstGeom prst="rect">
            <a:avLst/>
          </a:prstGeom>
        </p:spPr>
      </p:pic>
      <p:pic>
        <p:nvPicPr>
          <p:cNvPr id="21" name="Picture 20" descr="A picture containing tree&#10;&#10;Description automatically generated">
            <a:extLst>
              <a:ext uri="{FF2B5EF4-FFF2-40B4-BE49-F238E27FC236}">
                <a16:creationId xmlns:a16="http://schemas.microsoft.com/office/drawing/2014/main" id="{E6989D7D-DD49-8305-38C0-D4C76671943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957" y="1987348"/>
            <a:ext cx="2018087" cy="1300536"/>
          </a:xfrm>
          <a:prstGeom prst="rect">
            <a:avLst/>
          </a:prstGeom>
        </p:spPr>
      </p:pic>
      <p:pic>
        <p:nvPicPr>
          <p:cNvPr id="22" name="Picture 21" descr="A picture containing indoor, fish, blue, ocean floor&#10;&#10;Description automatically generated">
            <a:extLst>
              <a:ext uri="{FF2B5EF4-FFF2-40B4-BE49-F238E27FC236}">
                <a16:creationId xmlns:a16="http://schemas.microsoft.com/office/drawing/2014/main" id="{8D67651A-C7C3-B672-FB8F-A407727EA6F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7349" y="1977244"/>
            <a:ext cx="2059534" cy="1344367"/>
          </a:xfrm>
          <a:prstGeom prst="rect">
            <a:avLst/>
          </a:prstGeom>
        </p:spPr>
      </p:pic>
      <p:pic>
        <p:nvPicPr>
          <p:cNvPr id="23" name="Picture 22" descr="A picture containing outdoor, ocean floor&#10;&#10;Description automatically generated">
            <a:extLst>
              <a:ext uri="{FF2B5EF4-FFF2-40B4-BE49-F238E27FC236}">
                <a16:creationId xmlns:a16="http://schemas.microsoft.com/office/drawing/2014/main" id="{DA95F2DA-295D-99A7-F9FA-53EE0EAECD3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9218" y="1982908"/>
            <a:ext cx="1943321" cy="1327284"/>
          </a:xfrm>
          <a:prstGeom prst="rect">
            <a:avLst/>
          </a:prstGeom>
        </p:spPr>
      </p:pic>
      <p:pic>
        <p:nvPicPr>
          <p:cNvPr id="24" name="Picture 23" descr="A close up of blue flowers&#10;&#10;Description automatically generated with low confidence">
            <a:extLst>
              <a:ext uri="{FF2B5EF4-FFF2-40B4-BE49-F238E27FC236}">
                <a16:creationId xmlns:a16="http://schemas.microsoft.com/office/drawing/2014/main" id="{3F22B8A5-929F-9B2C-A2BB-6DE63BA0397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772" y="1969136"/>
            <a:ext cx="2127005" cy="1318030"/>
          </a:xfrm>
          <a:prstGeom prst="rect">
            <a:avLst/>
          </a:prstGeom>
        </p:spPr>
      </p:pic>
      <p:pic>
        <p:nvPicPr>
          <p:cNvPr id="25" name="Picture 24" descr="A picture containing grass, outdoor, green&#10;&#10;Description automatically generated">
            <a:extLst>
              <a:ext uri="{FF2B5EF4-FFF2-40B4-BE49-F238E27FC236}">
                <a16:creationId xmlns:a16="http://schemas.microsoft.com/office/drawing/2014/main" id="{99D8D913-8ADD-E3E0-2D90-95FDF616264B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6" t="47968" r="25010" b="18209"/>
          <a:stretch/>
        </p:blipFill>
        <p:spPr>
          <a:xfrm>
            <a:off x="7236957" y="5187265"/>
            <a:ext cx="2026939" cy="13760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40C9B07-CB6B-770C-ED7E-3DF613D86D40}"/>
              </a:ext>
            </a:extLst>
          </p:cNvPr>
          <p:cNvSpPr txBox="1"/>
          <p:nvPr/>
        </p:nvSpPr>
        <p:spPr>
          <a:xfrm>
            <a:off x="4434163" y="6375012"/>
            <a:ext cx="759690" cy="281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2"/>
                </a:solidFill>
              </a:rPr>
              <a:t>  10 µm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58669E-7F53-0648-598F-E20FB8465F7F}"/>
              </a:ext>
            </a:extLst>
          </p:cNvPr>
          <p:cNvCxnSpPr>
            <a:cxnSpLocks/>
          </p:cNvCxnSpPr>
          <p:nvPr/>
        </p:nvCxnSpPr>
        <p:spPr>
          <a:xfrm>
            <a:off x="4733174" y="6271940"/>
            <a:ext cx="1886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27DDE1D-6366-8C5D-6A96-DC7FB763FFAA}"/>
              </a:ext>
            </a:extLst>
          </p:cNvPr>
          <p:cNvSpPr txBox="1"/>
          <p:nvPr/>
        </p:nvSpPr>
        <p:spPr>
          <a:xfrm>
            <a:off x="8729501" y="6373287"/>
            <a:ext cx="780765" cy="281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2"/>
                </a:solidFill>
              </a:rPr>
              <a:t>  3  µm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E5C37D-73CA-6F61-BDDA-8D18A2426ACE}"/>
              </a:ext>
            </a:extLst>
          </p:cNvPr>
          <p:cNvSpPr/>
          <p:nvPr/>
        </p:nvSpPr>
        <p:spPr>
          <a:xfrm>
            <a:off x="1407503" y="4093998"/>
            <a:ext cx="513093" cy="4083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7044EE-F11E-7A89-4274-9041CAB184AB}"/>
              </a:ext>
            </a:extLst>
          </p:cNvPr>
          <p:cNvSpPr/>
          <p:nvPr/>
        </p:nvSpPr>
        <p:spPr>
          <a:xfrm>
            <a:off x="1371407" y="724611"/>
            <a:ext cx="483805" cy="3926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D099A59-D85F-C1C9-0A8E-55F7B62B19BB}"/>
              </a:ext>
            </a:extLst>
          </p:cNvPr>
          <p:cNvSpPr/>
          <p:nvPr/>
        </p:nvSpPr>
        <p:spPr>
          <a:xfrm>
            <a:off x="1466447" y="2334839"/>
            <a:ext cx="483805" cy="3926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9F038D-F69E-991F-4913-C8EF9A627898}"/>
              </a:ext>
            </a:extLst>
          </p:cNvPr>
          <p:cNvSpPr/>
          <p:nvPr/>
        </p:nvSpPr>
        <p:spPr>
          <a:xfrm>
            <a:off x="1968325" y="5801424"/>
            <a:ext cx="513093" cy="4083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3D3200-FC61-9FA8-3DCE-939CD85359DD}"/>
              </a:ext>
            </a:extLst>
          </p:cNvPr>
          <p:cNvSpPr/>
          <p:nvPr/>
        </p:nvSpPr>
        <p:spPr>
          <a:xfrm>
            <a:off x="3557285" y="2992573"/>
            <a:ext cx="236345" cy="1924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63FC650-D200-B229-9659-F0A244141E1F}"/>
              </a:ext>
            </a:extLst>
          </p:cNvPr>
          <p:cNvSpPr/>
          <p:nvPr/>
        </p:nvSpPr>
        <p:spPr>
          <a:xfrm>
            <a:off x="4496828" y="2566246"/>
            <a:ext cx="236345" cy="1924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5C3C833-2D45-43E1-343F-93981282BE7A}"/>
              </a:ext>
            </a:extLst>
          </p:cNvPr>
          <p:cNvSpPr/>
          <p:nvPr/>
        </p:nvSpPr>
        <p:spPr>
          <a:xfrm>
            <a:off x="4105839" y="1401086"/>
            <a:ext cx="236345" cy="1924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B7FC126-4B7F-6E27-0AB8-C1CC6F673103}"/>
              </a:ext>
            </a:extLst>
          </p:cNvPr>
          <p:cNvSpPr/>
          <p:nvPr/>
        </p:nvSpPr>
        <p:spPr>
          <a:xfrm>
            <a:off x="3475587" y="1307955"/>
            <a:ext cx="236345" cy="1924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E8E6E5E-BEF7-ACA9-0ED8-7C5BB27F568F}"/>
              </a:ext>
            </a:extLst>
          </p:cNvPr>
          <p:cNvSpPr/>
          <p:nvPr/>
        </p:nvSpPr>
        <p:spPr>
          <a:xfrm>
            <a:off x="3837398" y="1148601"/>
            <a:ext cx="236345" cy="1924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423291A-4CE4-FAC0-E0D5-763FF3195E90}"/>
              </a:ext>
            </a:extLst>
          </p:cNvPr>
          <p:cNvSpPr/>
          <p:nvPr/>
        </p:nvSpPr>
        <p:spPr>
          <a:xfrm>
            <a:off x="3650657" y="2369639"/>
            <a:ext cx="236345" cy="1924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D060C63-16BF-E0A3-CB35-603CC01F8118}"/>
              </a:ext>
            </a:extLst>
          </p:cNvPr>
          <p:cNvSpPr/>
          <p:nvPr/>
        </p:nvSpPr>
        <p:spPr>
          <a:xfrm>
            <a:off x="3557284" y="4308056"/>
            <a:ext cx="358725" cy="1912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0B39552-7C41-D587-F24F-C5175023C5C8}"/>
              </a:ext>
            </a:extLst>
          </p:cNvPr>
          <p:cNvSpPr/>
          <p:nvPr/>
        </p:nvSpPr>
        <p:spPr>
          <a:xfrm>
            <a:off x="4199210" y="4486905"/>
            <a:ext cx="306371" cy="228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97C35A4-EC6E-6691-3195-3B13B4D637BE}"/>
              </a:ext>
            </a:extLst>
          </p:cNvPr>
          <p:cNvSpPr/>
          <p:nvPr/>
        </p:nvSpPr>
        <p:spPr>
          <a:xfrm>
            <a:off x="3358874" y="3943815"/>
            <a:ext cx="384983" cy="1912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7F82FAD-2706-BC7B-FF9E-D72BC342C9F6}"/>
              </a:ext>
            </a:extLst>
          </p:cNvPr>
          <p:cNvSpPr/>
          <p:nvPr/>
        </p:nvSpPr>
        <p:spPr>
          <a:xfrm>
            <a:off x="3358874" y="5262123"/>
            <a:ext cx="352888" cy="1912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6B3F26F-8263-0F85-65F3-F42BE6A643B8}"/>
              </a:ext>
            </a:extLst>
          </p:cNvPr>
          <p:cNvSpPr/>
          <p:nvPr/>
        </p:nvSpPr>
        <p:spPr>
          <a:xfrm>
            <a:off x="3988691" y="5307653"/>
            <a:ext cx="280113" cy="1912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DD68DCE-2EB5-2CF0-4A59-693067AE5646}"/>
              </a:ext>
            </a:extLst>
          </p:cNvPr>
          <p:cNvSpPr/>
          <p:nvPr/>
        </p:nvSpPr>
        <p:spPr>
          <a:xfrm>
            <a:off x="3615644" y="5760884"/>
            <a:ext cx="352888" cy="1912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FA7D60-1595-3B49-00ED-B2FDC7C23A83}"/>
              </a:ext>
            </a:extLst>
          </p:cNvPr>
          <p:cNvSpPr/>
          <p:nvPr/>
        </p:nvSpPr>
        <p:spPr>
          <a:xfrm>
            <a:off x="4222553" y="5992674"/>
            <a:ext cx="352888" cy="1912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22F3F9C-B97C-92F8-D7C5-A826DD513266}"/>
              </a:ext>
            </a:extLst>
          </p:cNvPr>
          <p:cNvSpPr/>
          <p:nvPr/>
        </p:nvSpPr>
        <p:spPr>
          <a:xfrm>
            <a:off x="2532965" y="564188"/>
            <a:ext cx="510196" cy="24999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DC765D-B857-11FA-F70D-A4BFEBC0A39F}"/>
              </a:ext>
            </a:extLst>
          </p:cNvPr>
          <p:cNvSpPr txBox="1"/>
          <p:nvPr/>
        </p:nvSpPr>
        <p:spPr>
          <a:xfrm>
            <a:off x="2563162" y="208415"/>
            <a:ext cx="891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                                                                                                 </a:t>
            </a:r>
          </a:p>
          <a:p>
            <a:r>
              <a:rPr lang="en-US" b="1" dirty="0" err="1">
                <a:solidFill>
                  <a:schemeClr val="bg2"/>
                </a:solidFill>
              </a:rPr>
              <a:t>wt</a:t>
            </a:r>
            <a:r>
              <a:rPr lang="en-US" b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C080274-1F65-57A4-A8C0-13F10D579197}"/>
              </a:ext>
            </a:extLst>
          </p:cNvPr>
          <p:cNvSpPr/>
          <p:nvPr/>
        </p:nvSpPr>
        <p:spPr>
          <a:xfrm>
            <a:off x="2489834" y="1992904"/>
            <a:ext cx="510196" cy="24999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900013-6D8B-973A-C094-BE8BFDDF0A1C}"/>
              </a:ext>
            </a:extLst>
          </p:cNvPr>
          <p:cNvSpPr txBox="1"/>
          <p:nvPr/>
        </p:nvSpPr>
        <p:spPr>
          <a:xfrm>
            <a:off x="2515961" y="1637835"/>
            <a:ext cx="891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                                                                                                 </a:t>
            </a:r>
          </a:p>
          <a:p>
            <a:r>
              <a:rPr lang="en-US" b="1" dirty="0">
                <a:solidFill>
                  <a:schemeClr val="bg2"/>
                </a:solidFill>
              </a:rPr>
              <a:t>het 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7F9C944-43B8-B9B1-B5CE-5AAB9F77C7A7}"/>
              </a:ext>
            </a:extLst>
          </p:cNvPr>
          <p:cNvSpPr/>
          <p:nvPr/>
        </p:nvSpPr>
        <p:spPr>
          <a:xfrm>
            <a:off x="2502773" y="3698600"/>
            <a:ext cx="510196" cy="24999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5497256-DB1A-B9BD-9CCA-A5641B3C203A}"/>
              </a:ext>
            </a:extLst>
          </p:cNvPr>
          <p:cNvSpPr txBox="1"/>
          <p:nvPr/>
        </p:nvSpPr>
        <p:spPr>
          <a:xfrm>
            <a:off x="2534983" y="3344559"/>
            <a:ext cx="891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                                                                                                 </a:t>
            </a:r>
          </a:p>
          <a:p>
            <a:r>
              <a:rPr lang="en-US" b="1" dirty="0" err="1">
                <a:solidFill>
                  <a:schemeClr val="bg2"/>
                </a:solidFill>
              </a:rPr>
              <a:t>wt</a:t>
            </a:r>
            <a:r>
              <a:rPr lang="en-US" b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84C54A4-716E-5759-F160-DF4AB27DDF44}"/>
              </a:ext>
            </a:extLst>
          </p:cNvPr>
          <p:cNvSpPr/>
          <p:nvPr/>
        </p:nvSpPr>
        <p:spPr>
          <a:xfrm>
            <a:off x="2551130" y="5254576"/>
            <a:ext cx="510196" cy="24999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B0932B-E5FE-EC3A-0EB1-77AC5D6B21CE}"/>
              </a:ext>
            </a:extLst>
          </p:cNvPr>
          <p:cNvSpPr txBox="1"/>
          <p:nvPr/>
        </p:nvSpPr>
        <p:spPr>
          <a:xfrm>
            <a:off x="2563162" y="4899419"/>
            <a:ext cx="891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                                                                                                 </a:t>
            </a:r>
          </a:p>
          <a:p>
            <a:r>
              <a:rPr lang="en-US" b="1" dirty="0">
                <a:solidFill>
                  <a:schemeClr val="bg2"/>
                </a:solidFill>
              </a:rPr>
              <a:t>het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E0DAF0-C54C-CCE9-E4CF-47004065F10B}"/>
              </a:ext>
            </a:extLst>
          </p:cNvPr>
          <p:cNvSpPr txBox="1"/>
          <p:nvPr/>
        </p:nvSpPr>
        <p:spPr>
          <a:xfrm>
            <a:off x="5077275" y="3266293"/>
            <a:ext cx="201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FF"/>
                </a:solidFill>
              </a:rPr>
              <a:t>Slc6a1</a:t>
            </a:r>
            <a:r>
              <a:rPr lang="en-US" b="1" i="1" baseline="30000" dirty="0">
                <a:solidFill>
                  <a:srgbClr val="FF00FF"/>
                </a:solidFill>
              </a:rPr>
              <a:t>+/S295L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F188D94-7028-F24B-5251-C925032F86F1}"/>
              </a:ext>
            </a:extLst>
          </p:cNvPr>
          <p:cNvCxnSpPr>
            <a:cxnSpLocks/>
          </p:cNvCxnSpPr>
          <p:nvPr/>
        </p:nvCxnSpPr>
        <p:spPr>
          <a:xfrm>
            <a:off x="8958704" y="6301839"/>
            <a:ext cx="18861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60AAF63-8A1C-ECB5-D14F-D510023912C8}"/>
              </a:ext>
            </a:extLst>
          </p:cNvPr>
          <p:cNvSpPr txBox="1"/>
          <p:nvPr/>
        </p:nvSpPr>
        <p:spPr>
          <a:xfrm>
            <a:off x="590076" y="911643"/>
            <a:ext cx="1058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                                                                                                  </a:t>
            </a:r>
            <a:r>
              <a:rPr lang="en-US" sz="1200" b="1" dirty="0" err="1">
                <a:solidFill>
                  <a:schemeClr val="bg2"/>
                </a:solidFill>
              </a:rPr>
              <a:t>wt</a:t>
            </a:r>
            <a:r>
              <a:rPr lang="en-US" sz="1200" b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AC01EFB-E271-9B8A-A33D-203701BE364E}"/>
              </a:ext>
            </a:extLst>
          </p:cNvPr>
          <p:cNvSpPr txBox="1"/>
          <p:nvPr/>
        </p:nvSpPr>
        <p:spPr>
          <a:xfrm>
            <a:off x="590076" y="2166486"/>
            <a:ext cx="1058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                                                                                                  het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F5537A-710C-2E44-AC6B-827415CA5AD7}"/>
              </a:ext>
            </a:extLst>
          </p:cNvPr>
          <p:cNvSpPr txBox="1"/>
          <p:nvPr/>
        </p:nvSpPr>
        <p:spPr>
          <a:xfrm>
            <a:off x="590076" y="4037657"/>
            <a:ext cx="1058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                                                                                                  </a:t>
            </a:r>
            <a:r>
              <a:rPr lang="en-US" sz="1200" b="1" dirty="0" err="1">
                <a:solidFill>
                  <a:schemeClr val="bg2"/>
                </a:solidFill>
              </a:rPr>
              <a:t>wt</a:t>
            </a:r>
            <a:r>
              <a:rPr lang="en-US" sz="1200" b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1AF90DB-69AF-AB75-1B18-4C4B13699E48}"/>
              </a:ext>
            </a:extLst>
          </p:cNvPr>
          <p:cNvSpPr txBox="1"/>
          <p:nvPr/>
        </p:nvSpPr>
        <p:spPr>
          <a:xfrm>
            <a:off x="590076" y="5677995"/>
            <a:ext cx="1058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                                                                                                  het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48E32A-C991-6A4C-3B60-5CF6D0338556}"/>
              </a:ext>
            </a:extLst>
          </p:cNvPr>
          <p:cNvSpPr txBox="1"/>
          <p:nvPr/>
        </p:nvSpPr>
        <p:spPr>
          <a:xfrm>
            <a:off x="124387" y="-102746"/>
            <a:ext cx="717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Reduced GAT-1 expression in both mouse models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E1C9D4-049D-1DE7-58C9-BAC03DA83950}"/>
              </a:ext>
            </a:extLst>
          </p:cNvPr>
          <p:cNvSpPr txBox="1"/>
          <p:nvPr/>
        </p:nvSpPr>
        <p:spPr>
          <a:xfrm>
            <a:off x="8668677" y="6351659"/>
            <a:ext cx="1054935" cy="257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  10 µm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06D08B6-F394-B92B-8939-863854ED1BBB}"/>
              </a:ext>
            </a:extLst>
          </p:cNvPr>
          <p:cNvCxnSpPr/>
          <p:nvPr/>
        </p:nvCxnSpPr>
        <p:spPr>
          <a:xfrm>
            <a:off x="8866667" y="6251365"/>
            <a:ext cx="2081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121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D2A73A-BD40-4D29-9C7E-07150AA334F4}"/>
              </a:ext>
            </a:extLst>
          </p:cNvPr>
          <p:cNvSpPr/>
          <p:nvPr/>
        </p:nvSpPr>
        <p:spPr bwMode="auto">
          <a:xfrm>
            <a:off x="0" y="-152400"/>
            <a:ext cx="9251576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2" descr="Black-6 lab mice and the history of biomedical research">
            <a:extLst>
              <a:ext uri="{FF2B5EF4-FFF2-40B4-BE49-F238E27FC236}">
                <a16:creationId xmlns:a16="http://schemas.microsoft.com/office/drawing/2014/main" id="{B47D2600-736E-4D1D-B25A-CD5109D33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6552" r="29264" b="18341"/>
          <a:stretch/>
        </p:blipFill>
        <p:spPr bwMode="auto">
          <a:xfrm>
            <a:off x="616974" y="1144697"/>
            <a:ext cx="1371600" cy="10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A7FBF-282E-4574-A66F-304A3522BFCC}"/>
              </a:ext>
            </a:extLst>
          </p:cNvPr>
          <p:cNvSpPr txBox="1"/>
          <p:nvPr/>
        </p:nvSpPr>
        <p:spPr>
          <a:xfrm>
            <a:off x="609600" y="2286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sz="2800" i="1" baseline="30000" dirty="0">
                <a:solidFill>
                  <a:schemeClr val="bg2"/>
                </a:solidFill>
                <a:cs typeface="Times New Roman" pitchFamily="18" charset="0"/>
              </a:rPr>
              <a:t>+/A288V                           </a:t>
            </a:r>
            <a:endParaRPr lang="zh-CN" altLang="en-US" sz="2800" b="1" i="1" baseline="30000" dirty="0">
              <a:solidFill>
                <a:schemeClr val="bg2"/>
              </a:solidFill>
              <a:cs typeface="Times New Roman" pitchFamily="18" charset="0"/>
            </a:endParaRPr>
          </a:p>
        </p:txBody>
      </p:sp>
      <p:pic>
        <p:nvPicPr>
          <p:cNvPr id="7" name="Picture 6" descr="A picture containing outdoor, ocean floor&#10;&#10;Description automatically generated">
            <a:extLst>
              <a:ext uri="{FF2B5EF4-FFF2-40B4-BE49-F238E27FC236}">
                <a16:creationId xmlns:a16="http://schemas.microsoft.com/office/drawing/2014/main" id="{97DC570D-6656-0FC8-A07E-4B6B28670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600" y="1362172"/>
            <a:ext cx="6052221" cy="4133655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D58390C8-77B4-88AD-DABE-04E1EDC038EB}"/>
              </a:ext>
            </a:extLst>
          </p:cNvPr>
          <p:cNvSpPr/>
          <p:nvPr/>
        </p:nvSpPr>
        <p:spPr bwMode="auto">
          <a:xfrm>
            <a:off x="6477000" y="2971800"/>
            <a:ext cx="304800" cy="228600"/>
          </a:xfrm>
          <a:prstGeom prst="down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2F51DF91-D0B5-5A8E-C227-C50AEDB87F2D}"/>
              </a:ext>
            </a:extLst>
          </p:cNvPr>
          <p:cNvSpPr/>
          <p:nvPr/>
        </p:nvSpPr>
        <p:spPr bwMode="auto">
          <a:xfrm>
            <a:off x="3962400" y="2514600"/>
            <a:ext cx="304800" cy="228600"/>
          </a:xfrm>
          <a:prstGeom prst="down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F4FE73B-5011-0E11-BEAC-9899EA4F4789}"/>
              </a:ext>
            </a:extLst>
          </p:cNvPr>
          <p:cNvSpPr/>
          <p:nvPr/>
        </p:nvSpPr>
        <p:spPr bwMode="auto">
          <a:xfrm>
            <a:off x="3725892" y="4343400"/>
            <a:ext cx="304800" cy="228600"/>
          </a:xfrm>
          <a:prstGeom prst="down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4805E7-BB5A-41FA-1AE5-3E046AFEFC26}"/>
              </a:ext>
            </a:extLst>
          </p:cNvPr>
          <p:cNvSpPr txBox="1"/>
          <p:nvPr/>
        </p:nvSpPr>
        <p:spPr>
          <a:xfrm>
            <a:off x="2743200" y="683562"/>
            <a:ext cx="47244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baseline="30000" dirty="0">
                <a:solidFill>
                  <a:schemeClr val="bg2"/>
                </a:solidFill>
                <a:cs typeface="Times New Roman" pitchFamily="18" charset="0"/>
              </a:rPr>
              <a:t>Somatosensory cortical region layer IV-VI                        </a:t>
            </a:r>
            <a:endParaRPr lang="zh-CN" altLang="en-US" sz="2800" b="1" i="1" baseline="30000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511B5B-D0CA-347D-D528-E87C98F5D240}"/>
              </a:ext>
            </a:extLst>
          </p:cNvPr>
          <p:cNvSpPr txBox="1"/>
          <p:nvPr/>
        </p:nvSpPr>
        <p:spPr>
          <a:xfrm>
            <a:off x="7467600" y="5238559"/>
            <a:ext cx="1054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  2 µm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20623F-B4AC-7B11-81AC-DD368148058C}"/>
              </a:ext>
            </a:extLst>
          </p:cNvPr>
          <p:cNvCxnSpPr/>
          <p:nvPr/>
        </p:nvCxnSpPr>
        <p:spPr>
          <a:xfrm>
            <a:off x="7665590" y="5138265"/>
            <a:ext cx="2081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15CC01-1B2A-FB68-9157-92DEFA86FE27}"/>
              </a:ext>
            </a:extLst>
          </p:cNvPr>
          <p:cNvSpPr txBox="1"/>
          <p:nvPr/>
        </p:nvSpPr>
        <p:spPr>
          <a:xfrm>
            <a:off x="2781300" y="1043449"/>
            <a:ext cx="47244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baseline="30000" dirty="0">
                <a:solidFill>
                  <a:schemeClr val="bg2"/>
                </a:solidFill>
                <a:cs typeface="Times New Roman" pitchFamily="18" charset="0"/>
              </a:rPr>
              <a:t>Enlarged                        </a:t>
            </a:r>
            <a:endParaRPr lang="zh-CN" altLang="en-US" sz="2800" b="1" i="1" baseline="30000" dirty="0">
              <a:solidFill>
                <a:schemeClr val="bg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6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E81270-698E-D9C0-FED7-B9625DCF4134}"/>
              </a:ext>
            </a:extLst>
          </p:cNvPr>
          <p:cNvSpPr/>
          <p:nvPr/>
        </p:nvSpPr>
        <p:spPr bwMode="auto">
          <a:xfrm>
            <a:off x="4864" y="-29183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44923-D7EB-76E3-8FFA-F76094DC37EB}"/>
              </a:ext>
            </a:extLst>
          </p:cNvPr>
          <p:cNvSpPr txBox="1"/>
          <p:nvPr/>
        </p:nvSpPr>
        <p:spPr>
          <a:xfrm>
            <a:off x="685800" y="533400"/>
            <a:ext cx="8153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Outlines: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1. A brief summary of previous work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2. A brief summary of the major molecular phenotypes in two representative mouse models Slc6a1</a:t>
            </a:r>
            <a:r>
              <a:rPr lang="en-US" sz="2400" baseline="30000" dirty="0">
                <a:solidFill>
                  <a:schemeClr val="bg1"/>
                </a:solidFill>
              </a:rPr>
              <a:t>+/A288V </a:t>
            </a:r>
            <a:r>
              <a:rPr lang="en-US" sz="2400" dirty="0">
                <a:solidFill>
                  <a:schemeClr val="bg1"/>
                </a:solidFill>
              </a:rPr>
              <a:t>and Slc6a1</a:t>
            </a:r>
            <a:r>
              <a:rPr lang="en-US" sz="2400" baseline="30000" dirty="0">
                <a:solidFill>
                  <a:schemeClr val="bg1"/>
                </a:solidFill>
              </a:rPr>
              <a:t>+/S295L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3. A brief summary of the major neurobehavioral phenotypes in two representative mouse models.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13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1016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C2B2F22-C9EC-7FC9-7F9D-DC82CBCD4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38200"/>
            <a:ext cx="8001000" cy="4187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EBC1E5-22BB-65F7-3166-467A8408C961}"/>
              </a:ext>
            </a:extLst>
          </p:cNvPr>
          <p:cNvSpPr txBox="1"/>
          <p:nvPr/>
        </p:nvSpPr>
        <p:spPr>
          <a:xfrm>
            <a:off x="124387" y="-102746"/>
            <a:ext cx="717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Reduced GAT-1 expression in the somatic vs </a:t>
            </a:r>
            <a:r>
              <a:rPr lang="en-US" dirty="0" err="1">
                <a:solidFill>
                  <a:schemeClr val="bg1"/>
                </a:solidFill>
              </a:rPr>
              <a:t>nonsomatic</a:t>
            </a:r>
            <a:r>
              <a:rPr lang="en-US" dirty="0">
                <a:solidFill>
                  <a:schemeClr val="bg1"/>
                </a:solidFill>
              </a:rPr>
              <a:t> regions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35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1016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32ABC-27AA-DD75-91B1-449E4B061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07" y="356558"/>
            <a:ext cx="7441785" cy="647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1A3256-0BDB-ACDF-9450-8BE799B6D99E}"/>
              </a:ext>
            </a:extLst>
          </p:cNvPr>
          <p:cNvSpPr txBox="1"/>
          <p:nvPr/>
        </p:nvSpPr>
        <p:spPr>
          <a:xfrm>
            <a:off x="304800" y="11668"/>
            <a:ext cx="717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Reduced GABA uptake in the live synaptosome of both mouse models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B6865-C5A6-39D2-EFEF-66D9E6E1B541}"/>
              </a:ext>
            </a:extLst>
          </p:cNvPr>
          <p:cNvSpPr txBox="1"/>
          <p:nvPr/>
        </p:nvSpPr>
        <p:spPr>
          <a:xfrm>
            <a:off x="6477000" y="1295400"/>
            <a:ext cx="109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FF"/>
                </a:solidFill>
              </a:rPr>
              <a:t>Total GATs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F54434-3261-C982-1382-953D5B10D6F1}"/>
              </a:ext>
            </a:extLst>
          </p:cNvPr>
          <p:cNvSpPr txBox="1"/>
          <p:nvPr/>
        </p:nvSpPr>
        <p:spPr>
          <a:xfrm>
            <a:off x="3200400" y="4191000"/>
            <a:ext cx="738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FF"/>
                </a:solidFill>
              </a:rPr>
              <a:t>GAT-1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91A49-8F28-3105-AE2A-62DE3882795C}"/>
              </a:ext>
            </a:extLst>
          </p:cNvPr>
          <p:cNvSpPr txBox="1"/>
          <p:nvPr/>
        </p:nvSpPr>
        <p:spPr>
          <a:xfrm>
            <a:off x="7021955" y="4191770"/>
            <a:ext cx="738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FF"/>
                </a:solidFill>
              </a:rPr>
              <a:t>GAT-1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F5424-7697-06D5-E404-8BA526E315D5}"/>
              </a:ext>
            </a:extLst>
          </p:cNvPr>
          <p:cNvSpPr txBox="1"/>
          <p:nvPr/>
        </p:nvSpPr>
        <p:spPr>
          <a:xfrm>
            <a:off x="3073218" y="1025170"/>
            <a:ext cx="147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FF"/>
                </a:solidFill>
              </a:rPr>
              <a:t>  GAT1 inhibition</a:t>
            </a:r>
          </a:p>
          <a:p>
            <a:r>
              <a:rPr lang="en-US" sz="1200" dirty="0">
                <a:solidFill>
                  <a:srgbClr val="FF00FF"/>
                </a:solidFill>
              </a:rPr>
              <a:t>vs GAT3 inhibition </a:t>
            </a:r>
          </a:p>
        </p:txBody>
      </p:sp>
    </p:spTree>
    <p:extLst>
      <p:ext uri="{BB962C8B-B14F-4D97-AF65-F5344CB8AC3E}">
        <p14:creationId xmlns:p14="http://schemas.microsoft.com/office/powerpoint/2010/main" val="588172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508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7DAB52F-2843-A345-FC04-6D7B5164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51" y="1158370"/>
            <a:ext cx="4548619" cy="454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AAE20-6A8F-A4DE-25E7-D2FB3019B372}"/>
              </a:ext>
            </a:extLst>
          </p:cNvPr>
          <p:cNvSpPr txBox="1"/>
          <p:nvPr/>
        </p:nvSpPr>
        <p:spPr>
          <a:xfrm>
            <a:off x="1441580" y="881371"/>
            <a:ext cx="233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3H Tiagabine binding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CFAE0-C9FA-D02E-A977-B07A46D88EF1}"/>
              </a:ext>
            </a:extLst>
          </p:cNvPr>
          <p:cNvSpPr txBox="1"/>
          <p:nvPr/>
        </p:nvSpPr>
        <p:spPr>
          <a:xfrm>
            <a:off x="304800" y="11668"/>
            <a:ext cx="717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Tiagabine specifically binds GAT-1:</a:t>
            </a:r>
          </a:p>
        </p:txBody>
      </p:sp>
    </p:spTree>
    <p:extLst>
      <p:ext uri="{BB962C8B-B14F-4D97-AF65-F5344CB8AC3E}">
        <p14:creationId xmlns:p14="http://schemas.microsoft.com/office/powerpoint/2010/main" val="446486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-76200" y="-11802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'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Data generated in collaboration with Roche Pharma Research and Early Development (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pRED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AAE20-6A8F-A4DE-25E7-D2FB3019B372}"/>
              </a:ext>
            </a:extLst>
          </p:cNvPr>
          <p:cNvSpPr txBox="1"/>
          <p:nvPr/>
        </p:nvSpPr>
        <p:spPr>
          <a:xfrm>
            <a:off x="1579675" y="681142"/>
            <a:ext cx="233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chemeClr val="bg2"/>
                </a:solidFill>
              </a:rPr>
              <a:t>3</a:t>
            </a:r>
            <a:r>
              <a:rPr lang="en-US" dirty="0">
                <a:solidFill>
                  <a:schemeClr val="bg2"/>
                </a:solidFill>
              </a:rPr>
              <a:t>H Tiagabine binding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04AC7-9F07-AFF8-DACE-750D0058530A}"/>
              </a:ext>
            </a:extLst>
          </p:cNvPr>
          <p:cNvSpPr txBox="1"/>
          <p:nvPr/>
        </p:nvSpPr>
        <p:spPr>
          <a:xfrm>
            <a:off x="320427" y="114280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531CBE-9D8D-2B96-5D50-FB37CB9C49D7}"/>
              </a:ext>
            </a:extLst>
          </p:cNvPr>
          <p:cNvSpPr txBox="1"/>
          <p:nvPr/>
        </p:nvSpPr>
        <p:spPr>
          <a:xfrm>
            <a:off x="0" y="865808"/>
            <a:ext cx="100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Figure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D66775-7C59-413E-7E3C-5A650F8CB41E}"/>
              </a:ext>
            </a:extLst>
          </p:cNvPr>
          <p:cNvSpPr txBox="1"/>
          <p:nvPr/>
        </p:nvSpPr>
        <p:spPr>
          <a:xfrm>
            <a:off x="791767" y="1183868"/>
            <a:ext cx="458564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[</a:t>
            </a:r>
            <a:r>
              <a:rPr lang="en-US" sz="1350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3</a:t>
            </a:r>
            <a:r>
              <a:rPr lang="en-US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H]Tiagabine (5.2 </a:t>
            </a:r>
            <a:r>
              <a:rPr lang="en-U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nM</a:t>
            </a:r>
            <a:r>
              <a:rPr lang="en-US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)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C7B2EF-9BE1-DCE5-137B-77CD3D09B381}"/>
              </a:ext>
            </a:extLst>
          </p:cNvPr>
          <p:cNvSpPr txBox="1"/>
          <p:nvPr/>
        </p:nvSpPr>
        <p:spPr>
          <a:xfrm>
            <a:off x="2569066" y="138851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wildtype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1501A8-F9E4-55F9-4345-748D65962BD9}"/>
              </a:ext>
            </a:extLst>
          </p:cNvPr>
          <p:cNvSpPr txBox="1"/>
          <p:nvPr/>
        </p:nvSpPr>
        <p:spPr>
          <a:xfrm>
            <a:off x="2745058" y="119655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wildtype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1918A-EF47-8E8B-AB5E-DA926F36B391}"/>
              </a:ext>
            </a:extLst>
          </p:cNvPr>
          <p:cNvSpPr txBox="1"/>
          <p:nvPr/>
        </p:nvSpPr>
        <p:spPr>
          <a:xfrm>
            <a:off x="3700416" y="5791200"/>
            <a:ext cx="5296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Data generated in collaboration with Roche Pharma</a:t>
            </a:r>
          </a:p>
          <a:p>
            <a:r>
              <a:rPr lang="en-U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Research and Early Development (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pRED</a:t>
            </a:r>
            <a:r>
              <a:rPr lang="en-U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F21556-1C20-C21B-6FA7-A1ECA1E3FC3B}"/>
              </a:ext>
            </a:extLst>
          </p:cNvPr>
          <p:cNvSpPr txBox="1"/>
          <p:nvPr/>
        </p:nvSpPr>
        <p:spPr>
          <a:xfrm>
            <a:off x="6106957" y="4048361"/>
            <a:ext cx="2396671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 algn="r"/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Superior colliculus</a:t>
            </a:r>
            <a:br>
              <a:rPr lang="en-US" sz="1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accent5">
                    <a:lumMod val="75000"/>
                  </a:schemeClr>
                </a:solidFill>
              </a:rPr>
              <a:t>Substantia nigra</a:t>
            </a:r>
            <a:br>
              <a:rPr lang="en-US" sz="1000" dirty="0"/>
            </a:br>
            <a:r>
              <a:rPr lang="en-US" sz="1000" dirty="0">
                <a:solidFill>
                  <a:srgbClr val="C00000"/>
                </a:solidFill>
              </a:rPr>
              <a:t>Lateral hypothalamic area</a:t>
            </a:r>
            <a:br>
              <a:rPr lang="en-US" sz="1000" dirty="0">
                <a:solidFill>
                  <a:srgbClr val="C00000"/>
                </a:solidFill>
              </a:rPr>
            </a:br>
            <a:r>
              <a:rPr lang="en-US" sz="1000" dirty="0">
                <a:solidFill>
                  <a:srgbClr val="C00000"/>
                </a:solidFill>
              </a:rPr>
              <a:t>VP: ventral pallidum</a:t>
            </a:r>
            <a:br>
              <a:rPr lang="en-US" sz="1000" dirty="0">
                <a:solidFill>
                  <a:srgbClr val="C00000"/>
                </a:solidFill>
              </a:rPr>
            </a:br>
            <a:br>
              <a:rPr lang="en-US" sz="1000" dirty="0"/>
            </a:br>
            <a:endParaRPr lang="en-US" sz="1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B1438C-8556-756A-ED96-BB03EC65F0C5}"/>
              </a:ext>
            </a:extLst>
          </p:cNvPr>
          <p:cNvGrpSpPr/>
          <p:nvPr/>
        </p:nvGrpSpPr>
        <p:grpSpPr>
          <a:xfrm>
            <a:off x="343704" y="1518333"/>
            <a:ext cx="8724096" cy="2291667"/>
            <a:chOff x="427236" y="1073819"/>
            <a:chExt cx="11764764" cy="29815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6C833F-8C1E-F323-8A87-789113554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236" y="1155230"/>
              <a:ext cx="5996371" cy="2880619"/>
            </a:xfrm>
            <a:prstGeom prst="rect">
              <a:avLst/>
            </a:prstGeom>
          </p:spPr>
        </p:pic>
        <p:pic>
          <p:nvPicPr>
            <p:cNvPr id="20" name="Picture 2" descr="http://labs.gaidi.ca/mouse-brain-atlas/images/Mouse_Brain_Atlas_109.jpg">
              <a:extLst>
                <a:ext uri="{FF2B5EF4-FFF2-40B4-BE49-F238E27FC236}">
                  <a16:creationId xmlns:a16="http://schemas.microsoft.com/office/drawing/2014/main" id="{9D01413D-84FA-E0E7-4FCE-4840DE755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1333" y="1073819"/>
              <a:ext cx="5790667" cy="2981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655C0765-38A8-DF83-5457-176297D621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1520" y="1704994"/>
              <a:ext cx="632638" cy="696433"/>
            </a:xfrm>
            <a:custGeom>
              <a:avLst/>
              <a:gdLst>
                <a:gd name="connsiteX0" fmla="*/ 632638 w 632638"/>
                <a:gd name="connsiteY0" fmla="*/ 63796 h 696433"/>
                <a:gd name="connsiteX1" fmla="*/ 542261 w 632638"/>
                <a:gd name="connsiteY1" fmla="*/ 0 h 696433"/>
                <a:gd name="connsiteX2" fmla="*/ 409354 w 632638"/>
                <a:gd name="connsiteY2" fmla="*/ 15949 h 696433"/>
                <a:gd name="connsiteX3" fmla="*/ 249865 w 632638"/>
                <a:gd name="connsiteY3" fmla="*/ 69112 h 696433"/>
                <a:gd name="connsiteX4" fmla="*/ 74428 w 632638"/>
                <a:gd name="connsiteY4" fmla="*/ 217968 h 696433"/>
                <a:gd name="connsiteX5" fmla="*/ 0 w 632638"/>
                <a:gd name="connsiteY5" fmla="*/ 297712 h 696433"/>
                <a:gd name="connsiteX6" fmla="*/ 37214 w 632638"/>
                <a:gd name="connsiteY6" fmla="*/ 409354 h 696433"/>
                <a:gd name="connsiteX7" fmla="*/ 95693 w 632638"/>
                <a:gd name="connsiteY7" fmla="*/ 489098 h 696433"/>
                <a:gd name="connsiteX8" fmla="*/ 74428 w 632638"/>
                <a:gd name="connsiteY8" fmla="*/ 616689 h 696433"/>
                <a:gd name="connsiteX9" fmla="*/ 101010 w 632638"/>
                <a:gd name="connsiteY9" fmla="*/ 691117 h 696433"/>
                <a:gd name="connsiteX10" fmla="*/ 143540 w 632638"/>
                <a:gd name="connsiteY10" fmla="*/ 696433 h 696433"/>
                <a:gd name="connsiteX11" fmla="*/ 356191 w 632638"/>
                <a:gd name="connsiteY11" fmla="*/ 526312 h 696433"/>
                <a:gd name="connsiteX12" fmla="*/ 579475 w 632638"/>
                <a:gd name="connsiteY12" fmla="*/ 404037 h 696433"/>
                <a:gd name="connsiteX13" fmla="*/ 595424 w 632638"/>
                <a:gd name="connsiteY13" fmla="*/ 372140 h 696433"/>
                <a:gd name="connsiteX14" fmla="*/ 595424 w 632638"/>
                <a:gd name="connsiteY14" fmla="*/ 207335 h 696433"/>
                <a:gd name="connsiteX15" fmla="*/ 632638 w 632638"/>
                <a:gd name="connsiteY15" fmla="*/ 63796 h 69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2638" h="696433">
                  <a:moveTo>
                    <a:pt x="632638" y="63796"/>
                  </a:moveTo>
                  <a:lnTo>
                    <a:pt x="542261" y="0"/>
                  </a:lnTo>
                  <a:lnTo>
                    <a:pt x="409354" y="15949"/>
                  </a:lnTo>
                  <a:lnTo>
                    <a:pt x="249865" y="69112"/>
                  </a:lnTo>
                  <a:lnTo>
                    <a:pt x="74428" y="217968"/>
                  </a:lnTo>
                  <a:lnTo>
                    <a:pt x="0" y="297712"/>
                  </a:lnTo>
                  <a:lnTo>
                    <a:pt x="37214" y="409354"/>
                  </a:lnTo>
                  <a:lnTo>
                    <a:pt x="95693" y="489098"/>
                  </a:lnTo>
                  <a:lnTo>
                    <a:pt x="74428" y="616689"/>
                  </a:lnTo>
                  <a:lnTo>
                    <a:pt x="101010" y="691117"/>
                  </a:lnTo>
                  <a:lnTo>
                    <a:pt x="143540" y="696433"/>
                  </a:lnTo>
                  <a:lnTo>
                    <a:pt x="356191" y="526312"/>
                  </a:lnTo>
                  <a:lnTo>
                    <a:pt x="579475" y="404037"/>
                  </a:lnTo>
                  <a:lnTo>
                    <a:pt x="595424" y="372140"/>
                  </a:lnTo>
                  <a:lnTo>
                    <a:pt x="595424" y="207335"/>
                  </a:lnTo>
                  <a:lnTo>
                    <a:pt x="632638" y="6379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43000"/>
              </a:schemeClr>
            </a:solidFill>
            <a:ln w="19050">
              <a:solidFill>
                <a:schemeClr val="accent6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mago" pitchFamily="2" charset="0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0A60A240-23BE-8E62-013E-B09CB3DD8A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0390" y="3119124"/>
              <a:ext cx="462516" cy="260498"/>
            </a:xfrm>
            <a:custGeom>
              <a:avLst/>
              <a:gdLst>
                <a:gd name="connsiteX0" fmla="*/ 37214 w 462516"/>
                <a:gd name="connsiteY0" fmla="*/ 154173 h 260498"/>
                <a:gd name="connsiteX1" fmla="*/ 0 w 462516"/>
                <a:gd name="connsiteY1" fmla="*/ 212652 h 260498"/>
                <a:gd name="connsiteX2" fmla="*/ 15949 w 462516"/>
                <a:gd name="connsiteY2" fmla="*/ 255182 h 260498"/>
                <a:gd name="connsiteX3" fmla="*/ 159488 w 462516"/>
                <a:gd name="connsiteY3" fmla="*/ 223284 h 260498"/>
                <a:gd name="connsiteX4" fmla="*/ 297712 w 462516"/>
                <a:gd name="connsiteY4" fmla="*/ 207335 h 260498"/>
                <a:gd name="connsiteX5" fmla="*/ 462516 w 462516"/>
                <a:gd name="connsiteY5" fmla="*/ 116959 h 260498"/>
                <a:gd name="connsiteX6" fmla="*/ 451884 w 462516"/>
                <a:gd name="connsiteY6" fmla="*/ 37214 h 260498"/>
                <a:gd name="connsiteX7" fmla="*/ 334926 w 462516"/>
                <a:gd name="connsiteY7" fmla="*/ 15949 h 260498"/>
                <a:gd name="connsiteX8" fmla="*/ 239233 w 462516"/>
                <a:gd name="connsiteY8" fmla="*/ 5317 h 260498"/>
                <a:gd name="connsiteX9" fmla="*/ 143540 w 462516"/>
                <a:gd name="connsiteY9" fmla="*/ 0 h 260498"/>
                <a:gd name="connsiteX10" fmla="*/ 47847 w 462516"/>
                <a:gd name="connsiteY10" fmla="*/ 101010 h 260498"/>
                <a:gd name="connsiteX11" fmla="*/ 10633 w 462516"/>
                <a:gd name="connsiteY11" fmla="*/ 223284 h 260498"/>
                <a:gd name="connsiteX12" fmla="*/ 47847 w 462516"/>
                <a:gd name="connsiteY12" fmla="*/ 260498 h 26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2516" h="260498">
                  <a:moveTo>
                    <a:pt x="37214" y="154173"/>
                  </a:moveTo>
                  <a:lnTo>
                    <a:pt x="0" y="212652"/>
                  </a:lnTo>
                  <a:lnTo>
                    <a:pt x="15949" y="255182"/>
                  </a:lnTo>
                  <a:lnTo>
                    <a:pt x="159488" y="223284"/>
                  </a:lnTo>
                  <a:lnTo>
                    <a:pt x="297712" y="207335"/>
                  </a:lnTo>
                  <a:lnTo>
                    <a:pt x="462516" y="116959"/>
                  </a:lnTo>
                  <a:lnTo>
                    <a:pt x="451884" y="37214"/>
                  </a:lnTo>
                  <a:lnTo>
                    <a:pt x="334926" y="15949"/>
                  </a:lnTo>
                  <a:lnTo>
                    <a:pt x="239233" y="5317"/>
                  </a:lnTo>
                  <a:lnTo>
                    <a:pt x="143540" y="0"/>
                  </a:lnTo>
                  <a:lnTo>
                    <a:pt x="47847" y="101010"/>
                  </a:lnTo>
                  <a:lnTo>
                    <a:pt x="10633" y="223284"/>
                  </a:lnTo>
                  <a:lnTo>
                    <a:pt x="47847" y="260498"/>
                  </a:lnTo>
                </a:path>
              </a:pathLst>
            </a:custGeom>
            <a:solidFill>
              <a:schemeClr val="accent5">
                <a:lumMod val="20000"/>
                <a:lumOff val="80000"/>
                <a:alpha val="43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mago" pitchFamily="2" charset="0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B9FB53DB-F922-5E4A-1246-CD9FCAD057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6204" y="3039380"/>
              <a:ext cx="180754" cy="138224"/>
            </a:xfrm>
            <a:custGeom>
              <a:avLst/>
              <a:gdLst>
                <a:gd name="connsiteX0" fmla="*/ 175437 w 180754"/>
                <a:gd name="connsiteY0" fmla="*/ 138224 h 138224"/>
                <a:gd name="connsiteX1" fmla="*/ 180754 w 180754"/>
                <a:gd name="connsiteY1" fmla="*/ 37214 h 138224"/>
                <a:gd name="connsiteX2" fmla="*/ 106326 w 180754"/>
                <a:gd name="connsiteY2" fmla="*/ 0 h 138224"/>
                <a:gd name="connsiteX3" fmla="*/ 0 w 180754"/>
                <a:gd name="connsiteY3" fmla="*/ 79744 h 138224"/>
                <a:gd name="connsiteX4" fmla="*/ 175437 w 180754"/>
                <a:gd name="connsiteY4" fmla="*/ 138224 h 13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54" h="138224">
                  <a:moveTo>
                    <a:pt x="175437" y="138224"/>
                  </a:moveTo>
                  <a:lnTo>
                    <a:pt x="180754" y="37214"/>
                  </a:lnTo>
                  <a:lnTo>
                    <a:pt x="106326" y="0"/>
                  </a:lnTo>
                  <a:lnTo>
                    <a:pt x="0" y="79744"/>
                  </a:lnTo>
                  <a:lnTo>
                    <a:pt x="175437" y="1382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  <a:alpha val="43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mago" pitchFamily="2" charset="0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0B43443B-A13D-692B-E300-8492E143C3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4120" y="3002166"/>
              <a:ext cx="2142461" cy="675168"/>
            </a:xfrm>
            <a:custGeom>
              <a:avLst/>
              <a:gdLst>
                <a:gd name="connsiteX0" fmla="*/ 430619 w 2142461"/>
                <a:gd name="connsiteY0" fmla="*/ 483782 h 675168"/>
                <a:gd name="connsiteX1" fmla="*/ 271131 w 2142461"/>
                <a:gd name="connsiteY1" fmla="*/ 451884 h 675168"/>
                <a:gd name="connsiteX2" fmla="*/ 127591 w 2142461"/>
                <a:gd name="connsiteY2" fmla="*/ 329610 h 675168"/>
                <a:gd name="connsiteX3" fmla="*/ 0 w 2142461"/>
                <a:gd name="connsiteY3" fmla="*/ 271131 h 675168"/>
                <a:gd name="connsiteX4" fmla="*/ 207335 w 2142461"/>
                <a:gd name="connsiteY4" fmla="*/ 462517 h 675168"/>
                <a:gd name="connsiteX5" fmla="*/ 356191 w 2142461"/>
                <a:gd name="connsiteY5" fmla="*/ 542261 h 675168"/>
                <a:gd name="connsiteX6" fmla="*/ 600740 w 2142461"/>
                <a:gd name="connsiteY6" fmla="*/ 611372 h 675168"/>
                <a:gd name="connsiteX7" fmla="*/ 664535 w 2142461"/>
                <a:gd name="connsiteY7" fmla="*/ 675168 h 675168"/>
                <a:gd name="connsiteX8" fmla="*/ 786810 w 2142461"/>
                <a:gd name="connsiteY8" fmla="*/ 606056 h 675168"/>
                <a:gd name="connsiteX9" fmla="*/ 940982 w 2142461"/>
                <a:gd name="connsiteY9" fmla="*/ 616689 h 675168"/>
                <a:gd name="connsiteX10" fmla="*/ 1111103 w 2142461"/>
                <a:gd name="connsiteY10" fmla="*/ 579475 h 675168"/>
                <a:gd name="connsiteX11" fmla="*/ 1281224 w 2142461"/>
                <a:gd name="connsiteY11" fmla="*/ 643270 h 675168"/>
                <a:gd name="connsiteX12" fmla="*/ 1345019 w 2142461"/>
                <a:gd name="connsiteY12" fmla="*/ 653903 h 675168"/>
                <a:gd name="connsiteX13" fmla="*/ 1557670 w 2142461"/>
                <a:gd name="connsiteY13" fmla="*/ 606056 h 675168"/>
                <a:gd name="connsiteX14" fmla="*/ 1658679 w 2142461"/>
                <a:gd name="connsiteY14" fmla="*/ 606056 h 675168"/>
                <a:gd name="connsiteX15" fmla="*/ 1743740 w 2142461"/>
                <a:gd name="connsiteY15" fmla="*/ 531628 h 675168"/>
                <a:gd name="connsiteX16" fmla="*/ 1834117 w 2142461"/>
                <a:gd name="connsiteY16" fmla="*/ 510363 h 675168"/>
                <a:gd name="connsiteX17" fmla="*/ 1871331 w 2142461"/>
                <a:gd name="connsiteY17" fmla="*/ 382772 h 675168"/>
                <a:gd name="connsiteX18" fmla="*/ 1775638 w 2142461"/>
                <a:gd name="connsiteY18" fmla="*/ 287079 h 675168"/>
                <a:gd name="connsiteX19" fmla="*/ 1866014 w 2142461"/>
                <a:gd name="connsiteY19" fmla="*/ 154172 h 675168"/>
                <a:gd name="connsiteX20" fmla="*/ 1956391 w 2142461"/>
                <a:gd name="connsiteY20" fmla="*/ 95693 h 675168"/>
                <a:gd name="connsiteX21" fmla="*/ 2030819 w 2142461"/>
                <a:gd name="connsiteY21" fmla="*/ 95693 h 675168"/>
                <a:gd name="connsiteX22" fmla="*/ 2142461 w 2142461"/>
                <a:gd name="connsiteY22" fmla="*/ 42531 h 675168"/>
                <a:gd name="connsiteX23" fmla="*/ 2110563 w 2142461"/>
                <a:gd name="connsiteY23" fmla="*/ 21265 h 675168"/>
                <a:gd name="connsiteX24" fmla="*/ 1881963 w 2142461"/>
                <a:gd name="connsiteY24" fmla="*/ 0 h 675168"/>
                <a:gd name="connsiteX25" fmla="*/ 1876647 w 2142461"/>
                <a:gd name="connsiteY25" fmla="*/ 74428 h 675168"/>
                <a:gd name="connsiteX26" fmla="*/ 1791586 w 2142461"/>
                <a:gd name="connsiteY26" fmla="*/ 143540 h 675168"/>
                <a:gd name="connsiteX27" fmla="*/ 1578935 w 2142461"/>
                <a:gd name="connsiteY27" fmla="*/ 207335 h 675168"/>
                <a:gd name="connsiteX28" fmla="*/ 1435396 w 2142461"/>
                <a:gd name="connsiteY28" fmla="*/ 233917 h 675168"/>
                <a:gd name="connsiteX29" fmla="*/ 1196163 w 2142461"/>
                <a:gd name="connsiteY29" fmla="*/ 159489 h 675168"/>
                <a:gd name="connsiteX30" fmla="*/ 1143000 w 2142461"/>
                <a:gd name="connsiteY30" fmla="*/ 116958 h 675168"/>
                <a:gd name="connsiteX31" fmla="*/ 1036675 w 2142461"/>
                <a:gd name="connsiteY31" fmla="*/ 90377 h 675168"/>
                <a:gd name="connsiteX32" fmla="*/ 866554 w 2142461"/>
                <a:gd name="connsiteY32" fmla="*/ 90377 h 675168"/>
                <a:gd name="connsiteX33" fmla="*/ 776177 w 2142461"/>
                <a:gd name="connsiteY33" fmla="*/ 95693 h 675168"/>
                <a:gd name="connsiteX34" fmla="*/ 606056 w 2142461"/>
                <a:gd name="connsiteY34" fmla="*/ 249865 h 675168"/>
                <a:gd name="connsiteX35" fmla="*/ 510363 w 2142461"/>
                <a:gd name="connsiteY35" fmla="*/ 372140 h 675168"/>
                <a:gd name="connsiteX36" fmla="*/ 430619 w 2142461"/>
                <a:gd name="connsiteY36" fmla="*/ 483782 h 67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2461" h="675168">
                  <a:moveTo>
                    <a:pt x="430619" y="483782"/>
                  </a:moveTo>
                  <a:lnTo>
                    <a:pt x="271131" y="451884"/>
                  </a:lnTo>
                  <a:lnTo>
                    <a:pt x="127591" y="329610"/>
                  </a:lnTo>
                  <a:lnTo>
                    <a:pt x="0" y="271131"/>
                  </a:lnTo>
                  <a:lnTo>
                    <a:pt x="207335" y="462517"/>
                  </a:lnTo>
                  <a:lnTo>
                    <a:pt x="356191" y="542261"/>
                  </a:lnTo>
                  <a:lnTo>
                    <a:pt x="600740" y="611372"/>
                  </a:lnTo>
                  <a:lnTo>
                    <a:pt x="664535" y="675168"/>
                  </a:lnTo>
                  <a:lnTo>
                    <a:pt x="786810" y="606056"/>
                  </a:lnTo>
                  <a:lnTo>
                    <a:pt x="940982" y="616689"/>
                  </a:lnTo>
                  <a:lnTo>
                    <a:pt x="1111103" y="579475"/>
                  </a:lnTo>
                  <a:lnTo>
                    <a:pt x="1281224" y="643270"/>
                  </a:lnTo>
                  <a:lnTo>
                    <a:pt x="1345019" y="653903"/>
                  </a:lnTo>
                  <a:lnTo>
                    <a:pt x="1557670" y="606056"/>
                  </a:lnTo>
                  <a:lnTo>
                    <a:pt x="1658679" y="606056"/>
                  </a:lnTo>
                  <a:lnTo>
                    <a:pt x="1743740" y="531628"/>
                  </a:lnTo>
                  <a:lnTo>
                    <a:pt x="1834117" y="510363"/>
                  </a:lnTo>
                  <a:lnTo>
                    <a:pt x="1871331" y="382772"/>
                  </a:lnTo>
                  <a:lnTo>
                    <a:pt x="1775638" y="287079"/>
                  </a:lnTo>
                  <a:lnTo>
                    <a:pt x="1866014" y="154172"/>
                  </a:lnTo>
                  <a:lnTo>
                    <a:pt x="1956391" y="95693"/>
                  </a:lnTo>
                  <a:lnTo>
                    <a:pt x="2030819" y="95693"/>
                  </a:lnTo>
                  <a:lnTo>
                    <a:pt x="2142461" y="42531"/>
                  </a:lnTo>
                  <a:lnTo>
                    <a:pt x="2110563" y="21265"/>
                  </a:lnTo>
                  <a:lnTo>
                    <a:pt x="1881963" y="0"/>
                  </a:lnTo>
                  <a:lnTo>
                    <a:pt x="1876647" y="74428"/>
                  </a:lnTo>
                  <a:lnTo>
                    <a:pt x="1791586" y="143540"/>
                  </a:lnTo>
                  <a:lnTo>
                    <a:pt x="1578935" y="207335"/>
                  </a:lnTo>
                  <a:lnTo>
                    <a:pt x="1435396" y="233917"/>
                  </a:lnTo>
                  <a:lnTo>
                    <a:pt x="1196163" y="159489"/>
                  </a:lnTo>
                  <a:lnTo>
                    <a:pt x="1143000" y="116958"/>
                  </a:lnTo>
                  <a:lnTo>
                    <a:pt x="1036675" y="90377"/>
                  </a:lnTo>
                  <a:lnTo>
                    <a:pt x="866554" y="90377"/>
                  </a:lnTo>
                  <a:lnTo>
                    <a:pt x="776177" y="95693"/>
                  </a:lnTo>
                  <a:lnTo>
                    <a:pt x="606056" y="249865"/>
                  </a:lnTo>
                  <a:lnTo>
                    <a:pt x="510363" y="372140"/>
                  </a:lnTo>
                  <a:lnTo>
                    <a:pt x="430619" y="483782"/>
                  </a:lnTo>
                  <a:close/>
                </a:path>
              </a:pathLst>
            </a:custGeom>
            <a:solidFill>
              <a:srgbClr val="FFCCCC">
                <a:alpha val="43000"/>
              </a:srgbClr>
            </a:solidFill>
            <a:ln w="1905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mago" pitchFamily="2" charset="0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D99DD6E3-B57A-B6E5-C060-DA1B9FD869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31145" y="3086153"/>
              <a:ext cx="147782" cy="526473"/>
            </a:xfrm>
            <a:custGeom>
              <a:avLst/>
              <a:gdLst>
                <a:gd name="connsiteX0" fmla="*/ 0 w 147782"/>
                <a:gd name="connsiteY0" fmla="*/ 0 h 526473"/>
                <a:gd name="connsiteX1" fmla="*/ 55418 w 147782"/>
                <a:gd name="connsiteY1" fmla="*/ 120073 h 526473"/>
                <a:gd name="connsiteX2" fmla="*/ 110837 w 147782"/>
                <a:gd name="connsiteY2" fmla="*/ 267854 h 526473"/>
                <a:gd name="connsiteX3" fmla="*/ 147782 w 147782"/>
                <a:gd name="connsiteY3" fmla="*/ 415636 h 526473"/>
                <a:gd name="connsiteX4" fmla="*/ 92364 w 147782"/>
                <a:gd name="connsiteY4" fmla="*/ 526473 h 52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782" h="526473">
                  <a:moveTo>
                    <a:pt x="0" y="0"/>
                  </a:moveTo>
                  <a:lnTo>
                    <a:pt x="55418" y="120073"/>
                  </a:lnTo>
                  <a:lnTo>
                    <a:pt x="110837" y="267854"/>
                  </a:lnTo>
                  <a:lnTo>
                    <a:pt x="147782" y="415636"/>
                  </a:lnTo>
                  <a:lnTo>
                    <a:pt x="92364" y="526473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mago" pitchFamily="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E4CAC95-32E5-47EA-214A-58F336D73017}"/>
              </a:ext>
            </a:extLst>
          </p:cNvPr>
          <p:cNvSpPr txBox="1"/>
          <p:nvPr/>
        </p:nvSpPr>
        <p:spPr>
          <a:xfrm>
            <a:off x="1023463" y="3670752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CH" sz="1400" dirty="0">
                <a:latin typeface="Roche Sans Light Light" panose="020B0304030201040101" pitchFamily="34" charset="0"/>
              </a:rPr>
              <a:t>Figure 6a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B7FE48-9235-B155-343D-69F0A1445D2C}"/>
              </a:ext>
            </a:extLst>
          </p:cNvPr>
          <p:cNvSpPr txBox="1"/>
          <p:nvPr/>
        </p:nvSpPr>
        <p:spPr>
          <a:xfrm>
            <a:off x="1824843" y="3694073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CH" sz="1400" dirty="0">
                <a:latin typeface="Roche Sans Light Light" panose="020B0304030201040101" pitchFamily="34" charset="0"/>
              </a:rPr>
              <a:t>Figure 6b-c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A4F05A1-96A0-0C37-A531-FD02DE96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54" y="3924662"/>
            <a:ext cx="685896" cy="285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55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BC284C-B9AA-494D-B4BD-E670D85DC707}"/>
              </a:ext>
            </a:extLst>
          </p:cNvPr>
          <p:cNvSpPr/>
          <p:nvPr/>
        </p:nvSpPr>
        <p:spPr bwMode="auto">
          <a:xfrm>
            <a:off x="-246228" y="-17582"/>
            <a:ext cx="9636456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F6BA4-C924-4157-BE4B-BD91A3BEEB8E}"/>
              </a:ext>
            </a:extLst>
          </p:cNvPr>
          <p:cNvSpPr txBox="1"/>
          <p:nvPr/>
        </p:nvSpPr>
        <p:spPr>
          <a:xfrm>
            <a:off x="371524" y="79117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2E87BA-4E90-407C-BBFD-CF4C2C31AB64}"/>
              </a:ext>
            </a:extLst>
          </p:cNvPr>
          <p:cNvSpPr txBox="1"/>
          <p:nvPr/>
        </p:nvSpPr>
        <p:spPr>
          <a:xfrm>
            <a:off x="5944970" y="48523"/>
            <a:ext cx="147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heterozygous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EDF3E-EB5B-4E98-8BE4-440F1BB3B0A2}"/>
              </a:ext>
            </a:extLst>
          </p:cNvPr>
          <p:cNvSpPr txBox="1"/>
          <p:nvPr/>
        </p:nvSpPr>
        <p:spPr>
          <a:xfrm>
            <a:off x="7076818" y="62743"/>
            <a:ext cx="1328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A288V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573996-C2A0-4A08-92D7-2CFE84A67DFA}"/>
              </a:ext>
            </a:extLst>
          </p:cNvPr>
          <p:cNvGrpSpPr/>
          <p:nvPr/>
        </p:nvGrpSpPr>
        <p:grpSpPr>
          <a:xfrm>
            <a:off x="403719" y="1291668"/>
            <a:ext cx="3718800" cy="2022746"/>
            <a:chOff x="6317465" y="1843864"/>
            <a:chExt cx="2886794" cy="15795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C5939C7-8217-4A30-AD15-AF531C715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7465" y="1843864"/>
              <a:ext cx="1440000" cy="78545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86C07C1-4207-43A3-B6F0-B1901A2D0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7465" y="2637972"/>
              <a:ext cx="1440000" cy="78545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F16F9FF-9B1D-4247-9686-E970B03DE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4259" y="1843864"/>
              <a:ext cx="1440000" cy="78545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44C9D6-90DE-4982-AE9C-C7D9FB276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4259" y="2637972"/>
              <a:ext cx="1440000" cy="78545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BF1392-B39A-484D-B6ED-E35B91207033}"/>
              </a:ext>
            </a:extLst>
          </p:cNvPr>
          <p:cNvGrpSpPr/>
          <p:nvPr/>
        </p:nvGrpSpPr>
        <p:grpSpPr>
          <a:xfrm>
            <a:off x="4552741" y="481622"/>
            <a:ext cx="4496258" cy="3677192"/>
            <a:chOff x="9267327" y="1843864"/>
            <a:chExt cx="2888820" cy="237563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B206E30-D66B-46D8-9397-357F73A36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16147" y="3434048"/>
              <a:ext cx="1440000" cy="78545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5CA06AA-572A-4EF2-B813-86220F806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67327" y="1843864"/>
              <a:ext cx="1440000" cy="78545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34F8A36-DA5C-4F78-A05A-2E63D6E42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67327" y="2637972"/>
              <a:ext cx="1440000" cy="78545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DD3FED2-F541-424F-837A-F3FF69C2C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267327" y="3434048"/>
              <a:ext cx="1440000" cy="78545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20E4F69-76EB-4D05-A0C1-39C6E1FDA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16147" y="1843864"/>
              <a:ext cx="1440000" cy="7854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AA7FB7D-368E-492F-A182-C6A019783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16147" y="2637972"/>
              <a:ext cx="1440000" cy="785455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EF55FCF-F012-46B9-902F-4CE398268B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2621" y="3325494"/>
            <a:ext cx="4760231" cy="3566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41CF5-34C7-B30D-5DB1-651280FCCDAA}"/>
              </a:ext>
            </a:extLst>
          </p:cNvPr>
          <p:cNvSpPr txBox="1"/>
          <p:nvPr/>
        </p:nvSpPr>
        <p:spPr>
          <a:xfrm>
            <a:off x="896639" y="92233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wildtype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CC0AA-EEEA-EFDD-2D42-EFB62A795213}"/>
              </a:ext>
            </a:extLst>
          </p:cNvPr>
          <p:cNvSpPr txBox="1"/>
          <p:nvPr/>
        </p:nvSpPr>
        <p:spPr>
          <a:xfrm>
            <a:off x="0" y="154348"/>
            <a:ext cx="717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Reduced 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H Tiagabine binding in the Slc6a1</a:t>
            </a:r>
            <a:r>
              <a:rPr lang="en-US" baseline="30000" dirty="0">
                <a:solidFill>
                  <a:schemeClr val="bg1"/>
                </a:solidFill>
              </a:rPr>
              <a:t>+/A288V </a:t>
            </a:r>
            <a:r>
              <a:rPr lang="en-US" dirty="0">
                <a:solidFill>
                  <a:schemeClr val="bg1"/>
                </a:solidFill>
              </a:rPr>
              <a:t>mice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72EDF-5949-2823-25AE-40EF4E3D0532}"/>
              </a:ext>
            </a:extLst>
          </p:cNvPr>
          <p:cNvSpPr txBox="1"/>
          <p:nvPr/>
        </p:nvSpPr>
        <p:spPr>
          <a:xfrm>
            <a:off x="4093602" y="5996553"/>
            <a:ext cx="6162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Data generated in collaboration with Roche Pharma</a:t>
            </a:r>
          </a:p>
          <a:p>
            <a:r>
              <a:rPr lang="en-U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Research and Early Development (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pRED</a:t>
            </a:r>
            <a:r>
              <a:rPr lang="en-U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82762-058E-1E53-C85F-142412246D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2353" y="1332449"/>
            <a:ext cx="423813" cy="201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7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BC284C-B9AA-494D-B4BD-E670D85DC707}"/>
              </a:ext>
            </a:extLst>
          </p:cNvPr>
          <p:cNvSpPr/>
          <p:nvPr/>
        </p:nvSpPr>
        <p:spPr bwMode="auto">
          <a:xfrm>
            <a:off x="-246228" y="0"/>
            <a:ext cx="9636456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F6BA4-C924-4157-BE4B-BD91A3BEEB8E}"/>
              </a:ext>
            </a:extLst>
          </p:cNvPr>
          <p:cNvSpPr txBox="1"/>
          <p:nvPr/>
        </p:nvSpPr>
        <p:spPr>
          <a:xfrm>
            <a:off x="175610" y="111117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2E87BA-4E90-407C-BBFD-CF4C2C31AB64}"/>
              </a:ext>
            </a:extLst>
          </p:cNvPr>
          <p:cNvSpPr txBox="1"/>
          <p:nvPr/>
        </p:nvSpPr>
        <p:spPr>
          <a:xfrm>
            <a:off x="965517" y="116063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wildtype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EDF3E-EB5B-4E98-8BE4-440F1BB3B0A2}"/>
              </a:ext>
            </a:extLst>
          </p:cNvPr>
          <p:cNvSpPr txBox="1"/>
          <p:nvPr/>
        </p:nvSpPr>
        <p:spPr>
          <a:xfrm>
            <a:off x="7619087" y="382999"/>
            <a:ext cx="1328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S295L</a:t>
            </a:r>
            <a:endParaRPr lang="en-US" sz="1600" b="1" dirty="0">
              <a:solidFill>
                <a:schemeClr val="bg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B08A23-BCA6-4873-A992-E175EB09A72D}"/>
              </a:ext>
            </a:extLst>
          </p:cNvPr>
          <p:cNvGrpSpPr/>
          <p:nvPr/>
        </p:nvGrpSpPr>
        <p:grpSpPr>
          <a:xfrm>
            <a:off x="307517" y="1651466"/>
            <a:ext cx="3781168" cy="2058395"/>
            <a:chOff x="69458" y="1843864"/>
            <a:chExt cx="2888840" cy="15795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0A2C18-16FE-418F-92E1-325DE4743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58" y="1843864"/>
              <a:ext cx="1440000" cy="7854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3409FF-264B-40C5-A886-5255D2C5C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58" y="2637972"/>
              <a:ext cx="1440000" cy="7854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0AB5E6-766A-4EE7-9EC9-2A1EE8C5B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18298" y="1843864"/>
              <a:ext cx="1440000" cy="7854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5448F2D-0EAB-4019-BC45-ACC073060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298" y="2637972"/>
              <a:ext cx="1440000" cy="78545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43E61F-266B-4629-8DAD-2BCB4CD3301A}"/>
              </a:ext>
            </a:extLst>
          </p:cNvPr>
          <p:cNvGrpSpPr/>
          <p:nvPr/>
        </p:nvGrpSpPr>
        <p:grpSpPr>
          <a:xfrm>
            <a:off x="4550244" y="721553"/>
            <a:ext cx="4409480" cy="3295195"/>
            <a:chOff x="3034979" y="1843864"/>
            <a:chExt cx="2888491" cy="23756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A2AE36-FF35-4D3F-B8DF-2396A8F9A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4979" y="1843864"/>
              <a:ext cx="1440000" cy="7854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F06F12-4D50-4582-9CFA-1A641C887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4979" y="2637972"/>
              <a:ext cx="1440000" cy="7854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10AA642-1389-4DC6-8199-91DF796D9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034979" y="3434048"/>
              <a:ext cx="1440000" cy="7854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F048817-2876-4C9C-89EB-7BA78B8F6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83470" y="1843864"/>
              <a:ext cx="1440000" cy="78545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EC133D-382B-406A-BABE-C2AF7A168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483470" y="2637972"/>
              <a:ext cx="1440000" cy="785455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37C6E14-EBF3-466F-9E02-45EF597C32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610" y="3779156"/>
            <a:ext cx="4409480" cy="319513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F4994A8-9927-40B2-856D-64DEFE1E030A}"/>
              </a:ext>
            </a:extLst>
          </p:cNvPr>
          <p:cNvSpPr txBox="1"/>
          <p:nvPr/>
        </p:nvSpPr>
        <p:spPr>
          <a:xfrm>
            <a:off x="4359585" y="30782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B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13A686-2C8A-400E-A796-BFCF2B7A1ABD}"/>
              </a:ext>
            </a:extLst>
          </p:cNvPr>
          <p:cNvSpPr txBox="1"/>
          <p:nvPr/>
        </p:nvSpPr>
        <p:spPr>
          <a:xfrm>
            <a:off x="4963842" y="330774"/>
            <a:ext cx="147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heterozygous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28B4C9-E28B-B614-5022-9C34880BF932}"/>
              </a:ext>
            </a:extLst>
          </p:cNvPr>
          <p:cNvSpPr txBox="1"/>
          <p:nvPr/>
        </p:nvSpPr>
        <p:spPr>
          <a:xfrm>
            <a:off x="0" y="154348"/>
            <a:ext cx="717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Reduced 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H Tiagabine binding in the Slc6a1</a:t>
            </a:r>
            <a:r>
              <a:rPr lang="en-US" baseline="30000" dirty="0">
                <a:solidFill>
                  <a:schemeClr val="bg1"/>
                </a:solidFill>
              </a:rPr>
              <a:t>+/S295L </a:t>
            </a:r>
            <a:r>
              <a:rPr lang="en-US" dirty="0">
                <a:solidFill>
                  <a:schemeClr val="bg1"/>
                </a:solidFill>
              </a:rPr>
              <a:t>mice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2F049-C88B-DB67-A708-6F528F8CA570}"/>
              </a:ext>
            </a:extLst>
          </p:cNvPr>
          <p:cNvSpPr txBox="1"/>
          <p:nvPr/>
        </p:nvSpPr>
        <p:spPr>
          <a:xfrm>
            <a:off x="4113372" y="5851534"/>
            <a:ext cx="5133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Data generated in collaboration with Roche Pharma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Research and Early Development (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pRED</a:t>
            </a:r>
            <a:r>
              <a:rPr lang="en-U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82637-EAB7-289E-5489-1698E81DCB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1187" y="1572839"/>
            <a:ext cx="366381" cy="224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447675"/>
            <a:ext cx="9144000" cy="7315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2" descr="Black-6 lab mice and the history of biomedical research">
            <a:extLst>
              <a:ext uri="{FF2B5EF4-FFF2-40B4-BE49-F238E27FC236}">
                <a16:creationId xmlns:a16="http://schemas.microsoft.com/office/drawing/2014/main" id="{7B4E33C1-445F-3FB6-B86F-0B304732A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6552" r="29264" b="18341"/>
          <a:stretch/>
        </p:blipFill>
        <p:spPr bwMode="auto">
          <a:xfrm>
            <a:off x="1759974" y="4573248"/>
            <a:ext cx="1371600" cy="10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ack-6 lab mice and the history of biomedical research">
            <a:extLst>
              <a:ext uri="{FF2B5EF4-FFF2-40B4-BE49-F238E27FC236}">
                <a16:creationId xmlns:a16="http://schemas.microsoft.com/office/drawing/2014/main" id="{DB86E467-F3B3-2E42-5828-07432A0BE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6552" r="29264" b="18341"/>
          <a:stretch/>
        </p:blipFill>
        <p:spPr bwMode="auto">
          <a:xfrm>
            <a:off x="4983407" y="4560843"/>
            <a:ext cx="1371600" cy="10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7A725D-1D27-7EEB-F4E7-EEE606992523}"/>
              </a:ext>
            </a:extLst>
          </p:cNvPr>
          <p:cNvSpPr txBox="1"/>
          <p:nvPr/>
        </p:nvSpPr>
        <p:spPr>
          <a:xfrm>
            <a:off x="1676400" y="24384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sz="2800" i="1" baseline="30000" dirty="0">
                <a:solidFill>
                  <a:schemeClr val="bg2"/>
                </a:solidFill>
                <a:cs typeface="Times New Roman" pitchFamily="18" charset="0"/>
              </a:rPr>
              <a:t>+/A288V                </a:t>
            </a:r>
            <a:r>
              <a:rPr lang="en-US" altLang="zh-CN" sz="2800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sz="2800" i="1" baseline="30000" dirty="0">
                <a:solidFill>
                  <a:schemeClr val="bg2"/>
                </a:solidFill>
                <a:cs typeface="Times New Roman" pitchFamily="18" charset="0"/>
              </a:rPr>
              <a:t>+/S295L           </a:t>
            </a:r>
            <a:endParaRPr lang="zh-CN" altLang="en-US" sz="2800" b="1" i="1" baseline="30000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033FF-4610-6762-93BF-9C1ABF8F6894}"/>
              </a:ext>
            </a:extLst>
          </p:cNvPr>
          <p:cNvSpPr txBox="1"/>
          <p:nvPr/>
        </p:nvSpPr>
        <p:spPr>
          <a:xfrm>
            <a:off x="1276350" y="762000"/>
            <a:ext cx="643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Neurobehavioral</a:t>
            </a:r>
            <a:r>
              <a:rPr lang="en-US" sz="3200" b="1" dirty="0">
                <a:solidFill>
                  <a:srgbClr val="7030A0"/>
                </a:solidFill>
              </a:rPr>
              <a:t> phenotypes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in the Slc6a1</a:t>
            </a:r>
            <a:r>
              <a:rPr lang="en-US" sz="3200" b="1" baseline="30000" dirty="0">
                <a:solidFill>
                  <a:srgbClr val="7030A0"/>
                </a:solidFill>
              </a:rPr>
              <a:t>+/A288V </a:t>
            </a:r>
            <a:r>
              <a:rPr lang="en-US" sz="3200" b="1" dirty="0">
                <a:solidFill>
                  <a:srgbClr val="7030A0"/>
                </a:solidFill>
              </a:rPr>
              <a:t>and Slc6a1</a:t>
            </a:r>
            <a:r>
              <a:rPr lang="en-US" sz="3200" b="1" baseline="30000" dirty="0">
                <a:solidFill>
                  <a:srgbClr val="7030A0"/>
                </a:solidFill>
              </a:rPr>
              <a:t>+/S295L  </a:t>
            </a:r>
            <a:r>
              <a:rPr lang="en-US" sz="3200" b="1" dirty="0">
                <a:solidFill>
                  <a:srgbClr val="7030A0"/>
                </a:solidFill>
              </a:rPr>
              <a:t>mice </a:t>
            </a:r>
          </a:p>
        </p:txBody>
      </p:sp>
    </p:spTree>
    <p:extLst>
      <p:ext uri="{BB962C8B-B14F-4D97-AF65-F5344CB8AC3E}">
        <p14:creationId xmlns:p14="http://schemas.microsoft.com/office/powerpoint/2010/main" val="1329272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7F1EF3-06CB-4711-829B-0900DE26C6BF}"/>
              </a:ext>
            </a:extLst>
          </p:cNvPr>
          <p:cNvSpPr/>
          <p:nvPr/>
        </p:nvSpPr>
        <p:spPr bwMode="auto">
          <a:xfrm>
            <a:off x="-76200" y="269"/>
            <a:ext cx="9220200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8F7F4AD-D140-4555-A934-4FBB4F62C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r="3525" b="9256"/>
          <a:stretch/>
        </p:blipFill>
        <p:spPr>
          <a:xfrm>
            <a:off x="385326" y="3896098"/>
            <a:ext cx="8688839" cy="172592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CFEB4434-545B-42F0-8EC0-F66E1D470A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7" r="34991" b="9256"/>
          <a:stretch/>
        </p:blipFill>
        <p:spPr>
          <a:xfrm>
            <a:off x="28794" y="2399106"/>
            <a:ext cx="8826125" cy="18612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039EF-4598-437B-981F-3CCE8B7D2931}"/>
              </a:ext>
            </a:extLst>
          </p:cNvPr>
          <p:cNvSpPr txBox="1"/>
          <p:nvPr/>
        </p:nvSpPr>
        <p:spPr>
          <a:xfrm>
            <a:off x="7590665" y="1383368"/>
            <a:ext cx="154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2"/>
                </a:solidFill>
                <a:cs typeface="Times New Roman" pitchFamily="18" charset="0"/>
              </a:rPr>
              <a:t>1 min</a:t>
            </a:r>
            <a:endParaRPr lang="zh-CN" altLang="en-US" sz="24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FD35A-427A-4404-93CE-16AB14B8FF03}"/>
              </a:ext>
            </a:extLst>
          </p:cNvPr>
          <p:cNvSpPr txBox="1"/>
          <p:nvPr/>
        </p:nvSpPr>
        <p:spPr>
          <a:xfrm>
            <a:off x="7287964" y="3896098"/>
            <a:ext cx="14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2"/>
                </a:solidFill>
                <a:cs typeface="Times New Roman" pitchFamily="18" charset="0"/>
              </a:rPr>
              <a:t>10 sec</a:t>
            </a:r>
            <a:endParaRPr lang="zh-CN" altLang="en-US" sz="24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F3051D9E-56C9-4659-A78F-CF31171D3F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3661" b="9256"/>
          <a:stretch/>
        </p:blipFill>
        <p:spPr>
          <a:xfrm>
            <a:off x="41099" y="1219200"/>
            <a:ext cx="8813820" cy="1652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532C68-8492-4B11-B5D5-721264445406}"/>
              </a:ext>
            </a:extLst>
          </p:cNvPr>
          <p:cNvSpPr txBox="1"/>
          <p:nvPr/>
        </p:nvSpPr>
        <p:spPr>
          <a:xfrm>
            <a:off x="7387677" y="1195685"/>
            <a:ext cx="154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2"/>
                </a:solidFill>
                <a:cs typeface="Times New Roman" pitchFamily="18" charset="0"/>
              </a:rPr>
              <a:t>1 min</a:t>
            </a:r>
            <a:endParaRPr lang="zh-CN" altLang="en-US" sz="24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A955AF-1A79-481B-9662-A3D959FAA9C9}"/>
              </a:ext>
            </a:extLst>
          </p:cNvPr>
          <p:cNvSpPr txBox="1"/>
          <p:nvPr/>
        </p:nvSpPr>
        <p:spPr>
          <a:xfrm>
            <a:off x="7254713" y="2623411"/>
            <a:ext cx="154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2"/>
                </a:solidFill>
                <a:cs typeface="Times New Roman" pitchFamily="18" charset="0"/>
              </a:rPr>
              <a:t>25 sec</a:t>
            </a:r>
            <a:endParaRPr lang="zh-CN" altLang="en-US" sz="24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38B46-3565-410A-8B3D-0C3351FB6570}"/>
              </a:ext>
            </a:extLst>
          </p:cNvPr>
          <p:cNvSpPr/>
          <p:nvPr/>
        </p:nvSpPr>
        <p:spPr>
          <a:xfrm>
            <a:off x="3458617" y="1553908"/>
            <a:ext cx="2408721" cy="1058367"/>
          </a:xfrm>
          <a:prstGeom prst="rect">
            <a:avLst/>
          </a:prstGeom>
          <a:noFill/>
          <a:ln w="38100">
            <a:solidFill>
              <a:srgbClr val="E81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0E2C3-1839-42D6-9114-7DDA6B6EC799}"/>
              </a:ext>
            </a:extLst>
          </p:cNvPr>
          <p:cNvCxnSpPr/>
          <p:nvPr/>
        </p:nvCxnSpPr>
        <p:spPr>
          <a:xfrm>
            <a:off x="8153400" y="2743601"/>
            <a:ext cx="594360" cy="158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A14A08-CB9B-4F1A-AA82-F2AD7A55D7D9}"/>
              </a:ext>
            </a:extLst>
          </p:cNvPr>
          <p:cNvCxnSpPr/>
          <p:nvPr/>
        </p:nvCxnSpPr>
        <p:spPr>
          <a:xfrm rot="5400000">
            <a:off x="7882436" y="2471098"/>
            <a:ext cx="548640" cy="158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A83BAF6-3F1A-4B88-B1D2-86CEAA6F2602}"/>
              </a:ext>
            </a:extLst>
          </p:cNvPr>
          <p:cNvSpPr txBox="1"/>
          <p:nvPr/>
        </p:nvSpPr>
        <p:spPr>
          <a:xfrm>
            <a:off x="8172677" y="2199051"/>
            <a:ext cx="757569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200 µv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751A57-8085-4063-AB39-97556E005EDA}"/>
              </a:ext>
            </a:extLst>
          </p:cNvPr>
          <p:cNvSpPr txBox="1"/>
          <p:nvPr/>
        </p:nvSpPr>
        <p:spPr>
          <a:xfrm>
            <a:off x="8191727" y="2815847"/>
            <a:ext cx="434684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5 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DC4B3F-4498-4019-8839-6B9E6D208657}"/>
              </a:ext>
            </a:extLst>
          </p:cNvPr>
          <p:cNvSpPr txBox="1"/>
          <p:nvPr/>
        </p:nvSpPr>
        <p:spPr>
          <a:xfrm>
            <a:off x="8365095" y="3878005"/>
            <a:ext cx="485346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2 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6B5FD5-9041-4EAC-9BC3-1D62C9A39CC2}"/>
              </a:ext>
            </a:extLst>
          </p:cNvPr>
          <p:cNvSpPr txBox="1"/>
          <p:nvPr/>
        </p:nvSpPr>
        <p:spPr>
          <a:xfrm>
            <a:off x="8351446" y="5058627"/>
            <a:ext cx="43313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 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F2F51C-261E-4BEB-897F-EEE1D7913625}"/>
              </a:ext>
            </a:extLst>
          </p:cNvPr>
          <p:cNvCxnSpPr/>
          <p:nvPr/>
        </p:nvCxnSpPr>
        <p:spPr>
          <a:xfrm>
            <a:off x="8269741" y="5074402"/>
            <a:ext cx="676656" cy="158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FE8BF47-FC6C-4F70-956D-6AAE78FA715D}"/>
              </a:ext>
            </a:extLst>
          </p:cNvPr>
          <p:cNvSpPr txBox="1"/>
          <p:nvPr/>
        </p:nvSpPr>
        <p:spPr>
          <a:xfrm>
            <a:off x="148233" y="757535"/>
            <a:ext cx="1871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2"/>
                </a:solidFill>
              </a:rPr>
              <a:t> Slc6a1</a:t>
            </a:r>
            <a:r>
              <a:rPr lang="en-US" sz="2400" b="1" i="1" baseline="30000" dirty="0">
                <a:solidFill>
                  <a:schemeClr val="bg2"/>
                </a:solidFill>
              </a:rPr>
              <a:t>+/A288V</a:t>
            </a:r>
          </a:p>
        </p:txBody>
      </p:sp>
      <p:pic>
        <p:nvPicPr>
          <p:cNvPr id="20" name="Picture 2" descr="Black-6 lab mice and the history of biomedical research">
            <a:extLst>
              <a:ext uri="{FF2B5EF4-FFF2-40B4-BE49-F238E27FC236}">
                <a16:creationId xmlns:a16="http://schemas.microsoft.com/office/drawing/2014/main" id="{13E971E0-3150-424B-86B6-2AA768820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6552" r="29264" b="18341"/>
          <a:stretch/>
        </p:blipFill>
        <p:spPr bwMode="auto">
          <a:xfrm>
            <a:off x="3403768" y="384310"/>
            <a:ext cx="1096856" cy="93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2570C6-54D4-369D-78FA-6497F9822BF3}"/>
              </a:ext>
            </a:extLst>
          </p:cNvPr>
          <p:cNvCxnSpPr/>
          <p:nvPr/>
        </p:nvCxnSpPr>
        <p:spPr>
          <a:xfrm>
            <a:off x="8283513" y="3914317"/>
            <a:ext cx="566928" cy="158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3AD596-D9C0-0346-6373-E8E390D98D26}"/>
              </a:ext>
            </a:extLst>
          </p:cNvPr>
          <p:cNvSpPr txBox="1"/>
          <p:nvPr/>
        </p:nvSpPr>
        <p:spPr>
          <a:xfrm>
            <a:off x="-152400" y="86808"/>
            <a:ext cx="7887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            The Slc6a1+/A288V exhibited absence epilepsy</a:t>
            </a:r>
          </a:p>
        </p:txBody>
      </p:sp>
    </p:spTree>
    <p:extLst>
      <p:ext uri="{BB962C8B-B14F-4D97-AF65-F5344CB8AC3E}">
        <p14:creationId xmlns:p14="http://schemas.microsoft.com/office/powerpoint/2010/main" val="1449867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7F1EF3-06CB-4711-829B-0900DE26C6BF}"/>
              </a:ext>
            </a:extLst>
          </p:cNvPr>
          <p:cNvSpPr/>
          <p:nvPr/>
        </p:nvSpPr>
        <p:spPr bwMode="auto">
          <a:xfrm>
            <a:off x="-152400" y="9794"/>
            <a:ext cx="9276571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7C3F0-F6BB-456C-B84B-C53C0494D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9681" b="4675"/>
          <a:stretch/>
        </p:blipFill>
        <p:spPr>
          <a:xfrm>
            <a:off x="585671" y="2440920"/>
            <a:ext cx="7046749" cy="1503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F5F6C9-1B95-4B10-AEF1-BA488F5612DD}"/>
              </a:ext>
            </a:extLst>
          </p:cNvPr>
          <p:cNvSpPr txBox="1"/>
          <p:nvPr/>
        </p:nvSpPr>
        <p:spPr>
          <a:xfrm>
            <a:off x="7808676" y="2095417"/>
            <a:ext cx="1080178" cy="30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  <a:cs typeface="Times New Roman" pitchFamily="18" charset="0"/>
              </a:rPr>
              <a:t>5 sec</a:t>
            </a:r>
            <a:endParaRPr lang="zh-CN" altLang="en-US" sz="14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BFCF7-F2E1-4114-8F14-9AB341B7B809}"/>
              </a:ext>
            </a:extLst>
          </p:cNvPr>
          <p:cNvSpPr txBox="1"/>
          <p:nvPr/>
        </p:nvSpPr>
        <p:spPr>
          <a:xfrm>
            <a:off x="209295" y="1542355"/>
            <a:ext cx="28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22E609-3E0E-4834-8B76-E8CA31CB80A6}"/>
              </a:ext>
            </a:extLst>
          </p:cNvPr>
          <p:cNvSpPr txBox="1"/>
          <p:nvPr/>
        </p:nvSpPr>
        <p:spPr>
          <a:xfrm>
            <a:off x="665567" y="2367469"/>
            <a:ext cx="172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2"/>
                </a:solidFill>
                <a:cs typeface="Times New Roman" pitchFamily="18" charset="0"/>
              </a:rPr>
              <a:t> </a:t>
            </a:r>
            <a:endParaRPr lang="zh-CN" altLang="en-US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5E4AF-F54E-4BB2-83B1-352696EB1ACC}"/>
              </a:ext>
            </a:extLst>
          </p:cNvPr>
          <p:cNvSpPr txBox="1"/>
          <p:nvPr/>
        </p:nvSpPr>
        <p:spPr>
          <a:xfrm>
            <a:off x="6646569" y="1155475"/>
            <a:ext cx="108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2"/>
                </a:solidFill>
                <a:cs typeface="Times New Roman" pitchFamily="18" charset="0"/>
              </a:rPr>
              <a:t>1 min</a:t>
            </a:r>
            <a:endParaRPr lang="zh-CN" altLang="en-US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6392A-8E95-4DF7-AB00-D837D3204653}"/>
              </a:ext>
            </a:extLst>
          </p:cNvPr>
          <p:cNvSpPr txBox="1"/>
          <p:nvPr/>
        </p:nvSpPr>
        <p:spPr>
          <a:xfrm>
            <a:off x="6717961" y="2423578"/>
            <a:ext cx="108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2"/>
                </a:solidFill>
                <a:cs typeface="Times New Roman" pitchFamily="18" charset="0"/>
              </a:rPr>
              <a:t>10 sec</a:t>
            </a:r>
            <a:endParaRPr lang="zh-CN" altLang="en-US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A13910-7172-44A3-AC6E-288AA08CD7C7}"/>
              </a:ext>
            </a:extLst>
          </p:cNvPr>
          <p:cNvCxnSpPr>
            <a:cxnSpLocks/>
          </p:cNvCxnSpPr>
          <p:nvPr/>
        </p:nvCxnSpPr>
        <p:spPr>
          <a:xfrm>
            <a:off x="7797112" y="1732033"/>
            <a:ext cx="0" cy="36576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549562-2284-4933-B78C-613311A78BB0}"/>
              </a:ext>
            </a:extLst>
          </p:cNvPr>
          <p:cNvCxnSpPr>
            <a:cxnSpLocks/>
          </p:cNvCxnSpPr>
          <p:nvPr/>
        </p:nvCxnSpPr>
        <p:spPr>
          <a:xfrm rot="16200000">
            <a:off x="8071897" y="1816389"/>
            <a:ext cx="0" cy="54864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EBE752-F9C2-4628-91C3-25CEE385FEED}"/>
              </a:ext>
            </a:extLst>
          </p:cNvPr>
          <p:cNvCxnSpPr>
            <a:cxnSpLocks/>
          </p:cNvCxnSpPr>
          <p:nvPr/>
        </p:nvCxnSpPr>
        <p:spPr>
          <a:xfrm rot="16200000">
            <a:off x="8153086" y="2991453"/>
            <a:ext cx="0" cy="64008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7244902-3E2B-4698-B2B2-48C3984E1724}"/>
              </a:ext>
            </a:extLst>
          </p:cNvPr>
          <p:cNvSpPr txBox="1"/>
          <p:nvPr/>
        </p:nvSpPr>
        <p:spPr>
          <a:xfrm>
            <a:off x="7790872" y="3346799"/>
            <a:ext cx="1080178" cy="30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  <a:cs typeface="Times New Roman" pitchFamily="18" charset="0"/>
              </a:rPr>
              <a:t> 1 sec</a:t>
            </a:r>
            <a:endParaRPr lang="zh-CN" altLang="en-US" sz="14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79307-5FB5-487B-8EE1-E3FCBD99E595}"/>
              </a:ext>
            </a:extLst>
          </p:cNvPr>
          <p:cNvSpPr txBox="1"/>
          <p:nvPr/>
        </p:nvSpPr>
        <p:spPr>
          <a:xfrm>
            <a:off x="24311" y="4393005"/>
            <a:ext cx="47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39AF84-1491-4523-A8E4-8E5DA37BF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01" b="23252"/>
          <a:stretch/>
        </p:blipFill>
        <p:spPr>
          <a:xfrm>
            <a:off x="984543" y="4128872"/>
            <a:ext cx="6448445" cy="11244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B8CA80-F4DC-4582-9A31-D9013A72E4C4}"/>
              </a:ext>
            </a:extLst>
          </p:cNvPr>
          <p:cNvSpPr txBox="1"/>
          <p:nvPr/>
        </p:nvSpPr>
        <p:spPr>
          <a:xfrm>
            <a:off x="2491954" y="3881158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</a:rPr>
              <a:t>Slc6a1</a:t>
            </a:r>
            <a:r>
              <a:rPr lang="en-US" b="1" i="1" baseline="30000" dirty="0">
                <a:solidFill>
                  <a:schemeClr val="bg2"/>
                </a:solidFill>
              </a:rPr>
              <a:t>+/S295l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4F9629-BB3A-450F-AA94-86C87F199971}"/>
              </a:ext>
            </a:extLst>
          </p:cNvPr>
          <p:cNvSpPr txBox="1"/>
          <p:nvPr/>
        </p:nvSpPr>
        <p:spPr>
          <a:xfrm>
            <a:off x="6516186" y="4006066"/>
            <a:ext cx="101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2"/>
                </a:solidFill>
                <a:cs typeface="Times New Roman" pitchFamily="18" charset="0"/>
              </a:rPr>
              <a:t>3 min</a:t>
            </a:r>
            <a:endParaRPr lang="zh-CN" altLang="en-US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047CB4-F97B-42A9-A5A7-8757991B7444}"/>
              </a:ext>
            </a:extLst>
          </p:cNvPr>
          <p:cNvCxnSpPr>
            <a:cxnSpLocks/>
          </p:cNvCxnSpPr>
          <p:nvPr/>
        </p:nvCxnSpPr>
        <p:spPr>
          <a:xfrm>
            <a:off x="7764829" y="4685293"/>
            <a:ext cx="0" cy="36576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6954E8-14EE-4DF2-8594-0248BFD035BD}"/>
              </a:ext>
            </a:extLst>
          </p:cNvPr>
          <p:cNvCxnSpPr>
            <a:cxnSpLocks/>
          </p:cNvCxnSpPr>
          <p:nvPr/>
        </p:nvCxnSpPr>
        <p:spPr>
          <a:xfrm rot="16200000">
            <a:off x="7942504" y="4858313"/>
            <a:ext cx="0" cy="36576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1E2EF77-DA44-4FEE-BBD6-92F0D2BD5F01}"/>
              </a:ext>
            </a:extLst>
          </p:cNvPr>
          <p:cNvSpPr txBox="1"/>
          <p:nvPr/>
        </p:nvSpPr>
        <p:spPr>
          <a:xfrm>
            <a:off x="7759624" y="4663089"/>
            <a:ext cx="1080178" cy="30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  <a:cs typeface="Times New Roman" pitchFamily="18" charset="0"/>
              </a:rPr>
              <a:t>500µV</a:t>
            </a:r>
            <a:endParaRPr lang="zh-CN" altLang="en-US" sz="14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C6EAA1-2394-4E29-AAF8-880D48AA37DC}"/>
              </a:ext>
            </a:extLst>
          </p:cNvPr>
          <p:cNvSpPr txBox="1"/>
          <p:nvPr/>
        </p:nvSpPr>
        <p:spPr>
          <a:xfrm>
            <a:off x="7745730" y="1659662"/>
            <a:ext cx="1080178" cy="30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  <a:cs typeface="Times New Roman" pitchFamily="18" charset="0"/>
              </a:rPr>
              <a:t>500µV</a:t>
            </a:r>
            <a:endParaRPr lang="zh-CN" altLang="en-US" sz="14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B1C35-E389-4408-A459-A31F67015402}"/>
              </a:ext>
            </a:extLst>
          </p:cNvPr>
          <p:cNvCxnSpPr>
            <a:cxnSpLocks/>
          </p:cNvCxnSpPr>
          <p:nvPr/>
        </p:nvCxnSpPr>
        <p:spPr>
          <a:xfrm>
            <a:off x="7845349" y="2956165"/>
            <a:ext cx="0" cy="36576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1162397-1CA9-411D-93EF-29BC8943BB22}"/>
              </a:ext>
            </a:extLst>
          </p:cNvPr>
          <p:cNvSpPr txBox="1"/>
          <p:nvPr/>
        </p:nvSpPr>
        <p:spPr>
          <a:xfrm>
            <a:off x="7790871" y="2858294"/>
            <a:ext cx="1080178" cy="30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  <a:cs typeface="Times New Roman" pitchFamily="18" charset="0"/>
              </a:rPr>
              <a:t>500µV</a:t>
            </a:r>
            <a:endParaRPr lang="zh-CN" altLang="en-US" sz="14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5882AD-FB5F-4621-B8BF-AFB8B53B8052}"/>
              </a:ext>
            </a:extLst>
          </p:cNvPr>
          <p:cNvSpPr/>
          <p:nvPr/>
        </p:nvSpPr>
        <p:spPr>
          <a:xfrm>
            <a:off x="1923736" y="1554879"/>
            <a:ext cx="2325969" cy="8635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C43448-8BB2-4A79-94E0-A64777D48F55}"/>
              </a:ext>
            </a:extLst>
          </p:cNvPr>
          <p:cNvSpPr txBox="1"/>
          <p:nvPr/>
        </p:nvSpPr>
        <p:spPr>
          <a:xfrm>
            <a:off x="652037" y="1215020"/>
            <a:ext cx="172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2"/>
                </a:solidFill>
                <a:cs typeface="Times New Roman" pitchFamily="18" charset="0"/>
              </a:rPr>
              <a:t>Baseline </a:t>
            </a:r>
            <a:endParaRPr lang="zh-CN" altLang="en-US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0D644E-84F1-49FE-ACE2-B1FC0DA29B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3" r="2797" b="4588"/>
          <a:stretch/>
        </p:blipFill>
        <p:spPr>
          <a:xfrm>
            <a:off x="712027" y="1600200"/>
            <a:ext cx="6974906" cy="9458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674A13-5030-410E-8F46-49DBF3CFB313}"/>
              </a:ext>
            </a:extLst>
          </p:cNvPr>
          <p:cNvSpPr txBox="1"/>
          <p:nvPr/>
        </p:nvSpPr>
        <p:spPr>
          <a:xfrm>
            <a:off x="1973607" y="1093352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2"/>
                </a:solidFill>
              </a:rPr>
              <a:t> Slc6a1</a:t>
            </a:r>
            <a:r>
              <a:rPr lang="en-US" sz="2400" b="1" i="1" baseline="30000" dirty="0">
                <a:solidFill>
                  <a:schemeClr val="bg2"/>
                </a:solidFill>
              </a:rPr>
              <a:t>+/S295L</a:t>
            </a:r>
          </a:p>
        </p:txBody>
      </p:sp>
      <p:pic>
        <p:nvPicPr>
          <p:cNvPr id="29" name="Picture 2" descr="Black-6 lab mice and the history of biomedical research">
            <a:extLst>
              <a:ext uri="{FF2B5EF4-FFF2-40B4-BE49-F238E27FC236}">
                <a16:creationId xmlns:a16="http://schemas.microsoft.com/office/drawing/2014/main" id="{8387367A-C440-4957-A6BA-B02C6C583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6552" r="29264" b="18341"/>
          <a:stretch/>
        </p:blipFill>
        <p:spPr bwMode="auto">
          <a:xfrm>
            <a:off x="3897853" y="335614"/>
            <a:ext cx="1096856" cy="93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C08E9D-997A-DE22-86DF-69FAF7EE80DE}"/>
              </a:ext>
            </a:extLst>
          </p:cNvPr>
          <p:cNvSpPr txBox="1"/>
          <p:nvPr/>
        </p:nvSpPr>
        <p:spPr>
          <a:xfrm>
            <a:off x="-152400" y="86808"/>
            <a:ext cx="7887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            The Slc6a1+/A288V exhibited absence epilepsy</a:t>
            </a:r>
          </a:p>
        </p:txBody>
      </p:sp>
    </p:spTree>
    <p:extLst>
      <p:ext uri="{BB962C8B-B14F-4D97-AF65-F5344CB8AC3E}">
        <p14:creationId xmlns:p14="http://schemas.microsoft.com/office/powerpoint/2010/main" val="1336782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01834-399D-508E-033F-878FB6BB2D57}"/>
              </a:ext>
            </a:extLst>
          </p:cNvPr>
          <p:cNvSpPr txBox="1"/>
          <p:nvPr/>
        </p:nvSpPr>
        <p:spPr>
          <a:xfrm>
            <a:off x="1939773" y="2257053"/>
            <a:ext cx="209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 </a:t>
            </a:r>
            <a:r>
              <a:rPr lang="en-US" sz="2000" b="1" dirty="0"/>
              <a:t> (p.G362R)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CC49C-8180-4718-FE0A-3979D8BF405B}"/>
              </a:ext>
            </a:extLst>
          </p:cNvPr>
          <p:cNvSpPr txBox="1"/>
          <p:nvPr/>
        </p:nvSpPr>
        <p:spPr>
          <a:xfrm>
            <a:off x="30556" y="216845"/>
            <a:ext cx="8009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            </a:t>
            </a:r>
            <a:r>
              <a:rPr lang="en-US" sz="2000" dirty="0">
                <a:solidFill>
                  <a:schemeClr val="bg2"/>
                </a:solidFill>
              </a:rPr>
              <a:t>EEG in the SLC6A1 mutation </a:t>
            </a:r>
            <a:r>
              <a:rPr lang="en-US" sz="2000" dirty="0" err="1">
                <a:solidFill>
                  <a:schemeClr val="bg2"/>
                </a:solidFill>
              </a:rPr>
              <a:t>knockin</a:t>
            </a:r>
            <a:r>
              <a:rPr lang="en-US" sz="2000" dirty="0">
                <a:solidFill>
                  <a:schemeClr val="bg2"/>
                </a:solidFill>
              </a:rPr>
              <a:t> mice correlates with the EEGs in human patients bearing SLC6A1 mutations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id="{077B330C-0FCD-3160-742E-8CB0D46B8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"/>
          <a:stretch/>
        </p:blipFill>
        <p:spPr>
          <a:xfrm>
            <a:off x="4835461" y="3733800"/>
            <a:ext cx="4259823" cy="28755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69A58D6-37C5-04DD-EA3A-01EB97AFA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9174" r="7598" b="9291"/>
          <a:stretch/>
        </p:blipFill>
        <p:spPr>
          <a:xfrm>
            <a:off x="341927" y="1027028"/>
            <a:ext cx="4331449" cy="25447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88FC95E-C268-CE3C-4537-D4CFFFE96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t="8925" r="16891" b="8577"/>
          <a:stretch/>
        </p:blipFill>
        <p:spPr>
          <a:xfrm>
            <a:off x="4884177" y="1017503"/>
            <a:ext cx="4238423" cy="25447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402C4580-22DB-EEE0-C522-BD591023A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6895" b="13287"/>
          <a:stretch/>
        </p:blipFill>
        <p:spPr bwMode="auto">
          <a:xfrm>
            <a:off x="152400" y="3674112"/>
            <a:ext cx="4520976" cy="2935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682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8EB51D-ACE6-4B97-AF98-DF61FCC2FA71}"/>
              </a:ext>
            </a:extLst>
          </p:cNvPr>
          <p:cNvSpPr/>
          <p:nvPr/>
        </p:nvSpPr>
        <p:spPr bwMode="auto">
          <a:xfrm>
            <a:off x="-50630" y="-12162"/>
            <a:ext cx="9551770" cy="7162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  <a:p>
            <a:pPr eaLnBrk="0" hangingPunct="0"/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67B1BE98-694D-4BAA-B65B-463AAD86B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8" y="942440"/>
            <a:ext cx="4721979" cy="350143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EC8A721-E2B9-46CD-8FE8-8871EDFC24C2}"/>
              </a:ext>
            </a:extLst>
          </p:cNvPr>
          <p:cNvSpPr txBox="1"/>
          <p:nvPr/>
        </p:nvSpPr>
        <p:spPr>
          <a:xfrm>
            <a:off x="857736" y="3304634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cs typeface="Times New Roman" pitchFamily="18" charset="0"/>
              </a:rPr>
              <a:t>R44Q</a:t>
            </a:r>
            <a:endParaRPr lang="zh-CN" alt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734DE9-CB79-4082-91AC-EA5771C6F02B}"/>
              </a:ext>
            </a:extLst>
          </p:cNvPr>
          <p:cNvSpPr txBox="1"/>
          <p:nvPr/>
        </p:nvSpPr>
        <p:spPr>
          <a:xfrm>
            <a:off x="301644" y="2922234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cs typeface="Times New Roman" pitchFamily="18" charset="0"/>
              </a:rPr>
              <a:t>NH</a:t>
            </a:r>
            <a:r>
              <a:rPr lang="en-US" altLang="zh-CN" sz="1200" b="1" dirty="0">
                <a:cs typeface="Times New Roman" pitchFamily="18" charset="0"/>
              </a:rPr>
              <a:t>2</a:t>
            </a:r>
            <a:endParaRPr lang="zh-CN" altLang="en-US" sz="1200" b="1" dirty="0"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9AC39C-F801-45E7-8CCB-58D1AFA1D165}"/>
              </a:ext>
            </a:extLst>
          </p:cNvPr>
          <p:cNvSpPr txBox="1"/>
          <p:nvPr/>
        </p:nvSpPr>
        <p:spPr>
          <a:xfrm>
            <a:off x="5221815" y="3644324"/>
            <a:ext cx="635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cs typeface="Times New Roman" pitchFamily="18" charset="0"/>
              </a:rPr>
              <a:t>COOH</a:t>
            </a:r>
            <a:endParaRPr lang="zh-CN" altLang="en-US" sz="1400" b="1" dirty="0"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E870211-B04B-4361-8903-96DC0291BC67}"/>
              </a:ext>
            </a:extLst>
          </p:cNvPr>
          <p:cNvSpPr txBox="1"/>
          <p:nvPr/>
        </p:nvSpPr>
        <p:spPr>
          <a:xfrm>
            <a:off x="2142900" y="975611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cs typeface="Times New Roman" pitchFamily="18" charset="0"/>
              </a:rPr>
              <a:t>W193X</a:t>
            </a:r>
            <a:endParaRPr lang="zh-CN" alt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FF6112-BF84-4EBB-B781-4EEAAEDE5554}"/>
              </a:ext>
            </a:extLst>
          </p:cNvPr>
          <p:cNvSpPr txBox="1"/>
          <p:nvPr/>
        </p:nvSpPr>
        <p:spPr>
          <a:xfrm>
            <a:off x="2216521" y="1342317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8000"/>
                </a:solidFill>
                <a:cs typeface="Times New Roman" pitchFamily="18" charset="0"/>
              </a:rPr>
              <a:t>A288V</a:t>
            </a:r>
            <a:endParaRPr lang="zh-CN" altLang="en-US" sz="12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C8E4F7-4BEF-4E73-829D-98CB7EBBF1E3}"/>
              </a:ext>
            </a:extLst>
          </p:cNvPr>
          <p:cNvSpPr txBox="1"/>
          <p:nvPr/>
        </p:nvSpPr>
        <p:spPr>
          <a:xfrm>
            <a:off x="2146278" y="3152094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8000"/>
                </a:solidFill>
                <a:cs typeface="Times New Roman" pitchFamily="18" charset="0"/>
              </a:rPr>
              <a:t>G299V</a:t>
            </a:r>
            <a:endParaRPr lang="zh-CN" altLang="en-US" sz="12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1071F56-5D68-4523-B1CB-333356F88228}"/>
              </a:ext>
            </a:extLst>
          </p:cNvPr>
          <p:cNvSpPr txBox="1"/>
          <p:nvPr/>
        </p:nvSpPr>
        <p:spPr>
          <a:xfrm>
            <a:off x="3118842" y="3430739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cs typeface="Times New Roman" pitchFamily="18" charset="0"/>
              </a:rPr>
              <a:t>F385L</a:t>
            </a:r>
            <a:endParaRPr lang="zh-CN" altLang="en-US" sz="1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9" name="椭圆 24">
            <a:extLst>
              <a:ext uri="{FF2B5EF4-FFF2-40B4-BE49-F238E27FC236}">
                <a16:creationId xmlns:a16="http://schemas.microsoft.com/office/drawing/2014/main" id="{62462128-E726-405E-A546-5A5CD91D4F1D}"/>
              </a:ext>
            </a:extLst>
          </p:cNvPr>
          <p:cNvSpPr/>
          <p:nvPr/>
        </p:nvSpPr>
        <p:spPr>
          <a:xfrm>
            <a:off x="4348054" y="2536371"/>
            <a:ext cx="78071" cy="97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26">
            <a:extLst>
              <a:ext uri="{FF2B5EF4-FFF2-40B4-BE49-F238E27FC236}">
                <a16:creationId xmlns:a16="http://schemas.microsoft.com/office/drawing/2014/main" id="{6296CD01-04D1-409D-87DA-ECCD01F558CC}"/>
              </a:ext>
            </a:extLst>
          </p:cNvPr>
          <p:cNvSpPr/>
          <p:nvPr/>
        </p:nvSpPr>
        <p:spPr>
          <a:xfrm>
            <a:off x="4641412" y="2628480"/>
            <a:ext cx="78071" cy="97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2F164B-664E-4FD9-8339-178F77540BC2}"/>
              </a:ext>
            </a:extLst>
          </p:cNvPr>
          <p:cNvSpPr txBox="1"/>
          <p:nvPr/>
        </p:nvSpPr>
        <p:spPr>
          <a:xfrm>
            <a:off x="1478344" y="2885242"/>
            <a:ext cx="758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cs typeface="Times New Roman" pitchFamily="18" charset="0"/>
              </a:rPr>
              <a:t>G232V</a:t>
            </a:r>
          </a:p>
          <a:p>
            <a:r>
              <a:rPr lang="en-US" altLang="zh-CN" sz="1200" b="1" dirty="0">
                <a:solidFill>
                  <a:srgbClr val="385723"/>
                </a:solidFill>
                <a:cs typeface="Times New Roman" pitchFamily="18" charset="0"/>
              </a:rPr>
              <a:t>  </a:t>
            </a:r>
            <a:r>
              <a:rPr lang="en-US" altLang="zh-CN" sz="1200" b="1" dirty="0">
                <a:solidFill>
                  <a:srgbClr val="008000"/>
                </a:solidFill>
                <a:cs typeface="Times New Roman" pitchFamily="18" charset="0"/>
              </a:rPr>
              <a:t>G234S</a:t>
            </a:r>
            <a:endParaRPr lang="zh-CN" altLang="en-US" sz="12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DC958B1-8EA5-43EF-B801-74AF7BC5E49B}"/>
              </a:ext>
            </a:extLst>
          </p:cNvPr>
          <p:cNvSpPr txBox="1"/>
          <p:nvPr/>
        </p:nvSpPr>
        <p:spPr>
          <a:xfrm>
            <a:off x="4718163" y="2802744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8000"/>
                </a:solidFill>
                <a:cs typeface="Times New Roman" pitchFamily="18" charset="0"/>
              </a:rPr>
              <a:t>G550R</a:t>
            </a:r>
            <a:endParaRPr lang="zh-CN" altLang="en-US" sz="12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F5188C-87EE-4BB2-B9A6-8A38F3328745}"/>
              </a:ext>
            </a:extLst>
          </p:cNvPr>
          <p:cNvSpPr txBox="1"/>
          <p:nvPr/>
        </p:nvSpPr>
        <p:spPr>
          <a:xfrm>
            <a:off x="3879595" y="332851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cs typeface="Times New Roman" pitchFamily="18" charset="0"/>
              </a:rPr>
              <a:t>V511M</a:t>
            </a:r>
            <a:endParaRPr lang="zh-CN" altLang="en-US" sz="1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D597F4-1C40-45BC-B42B-BD73286D28C6}"/>
              </a:ext>
            </a:extLst>
          </p:cNvPr>
          <p:cNvSpPr txBox="1"/>
          <p:nvPr/>
        </p:nvSpPr>
        <p:spPr>
          <a:xfrm>
            <a:off x="2665511" y="296069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cs typeface="Times New Roman" pitchFamily="18" charset="0"/>
              </a:rPr>
              <a:t>A334P</a:t>
            </a:r>
            <a:endParaRPr lang="zh-CN" alt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5" name="椭圆 39">
            <a:extLst>
              <a:ext uri="{FF2B5EF4-FFF2-40B4-BE49-F238E27FC236}">
                <a16:creationId xmlns:a16="http://schemas.microsoft.com/office/drawing/2014/main" id="{3DD94BA4-EF62-400F-BAA6-A83A17401578}"/>
              </a:ext>
            </a:extLst>
          </p:cNvPr>
          <p:cNvSpPr/>
          <p:nvPr/>
        </p:nvSpPr>
        <p:spPr>
          <a:xfrm>
            <a:off x="1770578" y="926150"/>
            <a:ext cx="56779" cy="59747"/>
          </a:xfrm>
          <a:prstGeom prst="ellipse">
            <a:avLst/>
          </a:prstGeom>
          <a:solidFill>
            <a:srgbClr val="86D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椭圆 41">
            <a:extLst>
              <a:ext uri="{FF2B5EF4-FFF2-40B4-BE49-F238E27FC236}">
                <a16:creationId xmlns:a16="http://schemas.microsoft.com/office/drawing/2014/main" id="{B5EC5AAE-E61D-4B86-91C3-C4F9D18ED923}"/>
              </a:ext>
            </a:extLst>
          </p:cNvPr>
          <p:cNvSpPr/>
          <p:nvPr/>
        </p:nvSpPr>
        <p:spPr>
          <a:xfrm>
            <a:off x="775268" y="3240133"/>
            <a:ext cx="78071" cy="97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AD0C8EF-6F1A-4F30-9BBE-2DE23E7BDA3B}"/>
              </a:ext>
            </a:extLst>
          </p:cNvPr>
          <p:cNvSpPr/>
          <p:nvPr/>
        </p:nvSpPr>
        <p:spPr>
          <a:xfrm flipH="1">
            <a:off x="3330097" y="1688410"/>
            <a:ext cx="112172" cy="10686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55A1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3B2262-4523-4F00-B6E6-7C0F89F54C21}"/>
              </a:ext>
            </a:extLst>
          </p:cNvPr>
          <p:cNvSpPr txBox="1"/>
          <p:nvPr/>
        </p:nvSpPr>
        <p:spPr>
          <a:xfrm>
            <a:off x="3393525" y="1347178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cs typeface="Times New Roman" pitchFamily="18" charset="0"/>
              </a:rPr>
              <a:t>P361T</a:t>
            </a:r>
            <a:endParaRPr lang="zh-CN" altLang="en-US" sz="1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FBC45A0-2EDD-4363-9971-15D7B64432CB}"/>
              </a:ext>
            </a:extLst>
          </p:cNvPr>
          <p:cNvSpPr txBox="1"/>
          <p:nvPr/>
        </p:nvSpPr>
        <p:spPr>
          <a:xfrm>
            <a:off x="852702" y="715413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cs typeface="Times New Roman" pitchFamily="18" charset="0"/>
              </a:rPr>
              <a:t>A</a:t>
            </a:r>
            <a:endParaRPr lang="zh-CN" altLang="en-US" sz="2400" b="1" dirty="0">
              <a:cs typeface="Times New Roman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8302ADA-83F2-4DFC-BC89-1F4B5E687442}"/>
              </a:ext>
            </a:extLst>
          </p:cNvPr>
          <p:cNvSpPr txBox="1"/>
          <p:nvPr/>
        </p:nvSpPr>
        <p:spPr>
          <a:xfrm>
            <a:off x="884008" y="344243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800000"/>
                </a:solidFill>
                <a:cs typeface="Times New Roman" pitchFamily="18" charset="0"/>
              </a:rPr>
              <a:t>R44W</a:t>
            </a:r>
            <a:endParaRPr lang="zh-CN" altLang="en-US" sz="1200" b="1" dirty="0">
              <a:solidFill>
                <a:srgbClr val="800000"/>
              </a:solidFill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1545D9F-B7D5-4D7A-901C-518DC9272C29}"/>
              </a:ext>
            </a:extLst>
          </p:cNvPr>
          <p:cNvSpPr txBox="1"/>
          <p:nvPr/>
        </p:nvSpPr>
        <p:spPr>
          <a:xfrm>
            <a:off x="2142900" y="3336689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cs typeface="Times New Roman" pitchFamily="18" charset="0"/>
              </a:rPr>
              <a:t>G297R</a:t>
            </a:r>
            <a:endParaRPr lang="zh-CN" alt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EBC518B-A34F-4FE8-927C-6A740F238691}"/>
              </a:ext>
            </a:extLst>
          </p:cNvPr>
          <p:cNvSpPr txBox="1"/>
          <p:nvPr/>
        </p:nvSpPr>
        <p:spPr>
          <a:xfrm>
            <a:off x="662787" y="1943579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cs typeface="Times New Roman" pitchFamily="18" charset="0"/>
              </a:rPr>
              <a:t>L73F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CB2381-2761-4084-83D7-E0B292C5BB4E}"/>
              </a:ext>
            </a:extLst>
          </p:cNvPr>
          <p:cNvSpPr txBox="1"/>
          <p:nvPr/>
        </p:nvSpPr>
        <p:spPr>
          <a:xfrm>
            <a:off x="1080947" y="2137585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cs typeface="Times New Roman" pitchFamily="18" charset="0"/>
              </a:rPr>
              <a:t>Y140C</a:t>
            </a:r>
            <a:endParaRPr lang="zh-CN" altLang="en-US" sz="1200" dirty="0">
              <a:solidFill>
                <a:srgbClr val="0000FF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F99B00-82F2-43F0-86EC-0710E71F0D67}"/>
              </a:ext>
            </a:extLst>
          </p:cNvPr>
          <p:cNvSpPr txBox="1"/>
          <p:nvPr/>
        </p:nvSpPr>
        <p:spPr>
          <a:xfrm>
            <a:off x="1071204" y="1766861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800000"/>
                </a:solidFill>
                <a:cs typeface="Times New Roman" pitchFamily="18" charset="0"/>
              </a:rPr>
              <a:t>S145F</a:t>
            </a:r>
            <a:endParaRPr lang="zh-CN" altLang="en-US" sz="1200" dirty="0">
              <a:solidFill>
                <a:srgbClr val="80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5FF956E-D095-4EB4-9C7B-A74C4A779D14}"/>
              </a:ext>
            </a:extLst>
          </p:cNvPr>
          <p:cNvSpPr txBox="1"/>
          <p:nvPr/>
        </p:nvSpPr>
        <p:spPr>
          <a:xfrm>
            <a:off x="2152595" y="3530210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800000"/>
                </a:solidFill>
                <a:cs typeface="Times New Roman" pitchFamily="18" charset="0"/>
              </a:rPr>
              <a:t>A305T</a:t>
            </a:r>
            <a:endParaRPr lang="zh-CN" altLang="en-US" sz="1200" b="1" dirty="0">
              <a:solidFill>
                <a:srgbClr val="800000"/>
              </a:solidFill>
              <a:cs typeface="Times New Roman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AA2CB06-1843-4E6B-9340-6AC5360FB3ED}"/>
              </a:ext>
            </a:extLst>
          </p:cNvPr>
          <p:cNvSpPr txBox="1"/>
          <p:nvPr/>
        </p:nvSpPr>
        <p:spPr>
          <a:xfrm>
            <a:off x="3762376" y="1744476"/>
            <a:ext cx="957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cs typeface="Times New Roman" pitchFamily="18" charset="0"/>
              </a:rPr>
              <a:t>G457Hfs*10</a:t>
            </a:r>
            <a:endParaRPr lang="zh-CN" alt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3A3EF4D-FC17-47DF-A637-7C3B5890D5C4}"/>
              </a:ext>
            </a:extLst>
          </p:cNvPr>
          <p:cNvSpPr txBox="1"/>
          <p:nvPr/>
        </p:nvSpPr>
        <p:spPr>
          <a:xfrm>
            <a:off x="2832793" y="1366162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8000"/>
                </a:solidFill>
                <a:cs typeface="Times New Roman" pitchFamily="18" charset="0"/>
              </a:rPr>
              <a:t>A357V</a:t>
            </a:r>
            <a:endParaRPr lang="zh-CN" altLang="en-US" sz="12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68" name="椭圆 41">
            <a:extLst>
              <a:ext uri="{FF2B5EF4-FFF2-40B4-BE49-F238E27FC236}">
                <a16:creationId xmlns:a16="http://schemas.microsoft.com/office/drawing/2014/main" id="{81F4E156-BA59-44AB-8B96-B55BB29C4F63}"/>
              </a:ext>
            </a:extLst>
          </p:cNvPr>
          <p:cNvSpPr/>
          <p:nvPr/>
        </p:nvSpPr>
        <p:spPr>
          <a:xfrm>
            <a:off x="852350" y="2563265"/>
            <a:ext cx="78071" cy="97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41">
            <a:extLst>
              <a:ext uri="{FF2B5EF4-FFF2-40B4-BE49-F238E27FC236}">
                <a16:creationId xmlns:a16="http://schemas.microsoft.com/office/drawing/2014/main" id="{54759210-1C3D-4628-B6C6-A6DDB54AA2CE}"/>
              </a:ext>
            </a:extLst>
          </p:cNvPr>
          <p:cNvSpPr/>
          <p:nvPr/>
        </p:nvSpPr>
        <p:spPr>
          <a:xfrm>
            <a:off x="853921" y="2479991"/>
            <a:ext cx="78071" cy="97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9607A8D-ED8F-4967-9407-906176B77E56}"/>
              </a:ext>
            </a:extLst>
          </p:cNvPr>
          <p:cNvSpPr txBox="1"/>
          <p:nvPr/>
        </p:nvSpPr>
        <p:spPr>
          <a:xfrm>
            <a:off x="664644" y="209628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cs typeface="Times New Roman" pitchFamily="18" charset="0"/>
              </a:rPr>
              <a:t>G75R</a:t>
            </a:r>
            <a:endParaRPr lang="zh-CN" altLang="en-US" sz="1200" dirty="0">
              <a:solidFill>
                <a:srgbClr val="0000FF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D84F794-6FA1-42B0-BC0D-7E5708206E3A}"/>
              </a:ext>
            </a:extLst>
          </p:cNvPr>
          <p:cNvSpPr txBox="1"/>
          <p:nvPr/>
        </p:nvSpPr>
        <p:spPr>
          <a:xfrm>
            <a:off x="2168138" y="2979096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8000"/>
                </a:solidFill>
                <a:cs typeface="Times New Roman" pitchFamily="18" charset="0"/>
              </a:rPr>
              <a:t>S295L</a:t>
            </a:r>
            <a:endParaRPr lang="zh-CN" altLang="en-US" sz="12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E08EE51-C78B-4595-903F-B2B42161FB7A}"/>
              </a:ext>
            </a:extLst>
          </p:cNvPr>
          <p:cNvSpPr/>
          <p:nvPr/>
        </p:nvSpPr>
        <p:spPr>
          <a:xfrm>
            <a:off x="2501707" y="2568007"/>
            <a:ext cx="112173" cy="11660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A2921CA-BF58-4D16-8C6A-58DAA59C03A2}"/>
              </a:ext>
            </a:extLst>
          </p:cNvPr>
          <p:cNvSpPr/>
          <p:nvPr/>
        </p:nvSpPr>
        <p:spPr>
          <a:xfrm>
            <a:off x="2592988" y="2488517"/>
            <a:ext cx="91515" cy="1066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B5B6E58-C45B-4830-8D75-8313C294A73C}"/>
              </a:ext>
            </a:extLst>
          </p:cNvPr>
          <p:cNvSpPr/>
          <p:nvPr/>
        </p:nvSpPr>
        <p:spPr>
          <a:xfrm>
            <a:off x="2622358" y="2662198"/>
            <a:ext cx="78071" cy="97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E65AD01-B5B6-4E7B-B895-B071A6ABDE59}"/>
              </a:ext>
            </a:extLst>
          </p:cNvPr>
          <p:cNvSpPr/>
          <p:nvPr/>
        </p:nvSpPr>
        <p:spPr>
          <a:xfrm>
            <a:off x="2946207" y="2509798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8C3299B-BC58-4FF7-88C4-D61A9DCBE06D}"/>
              </a:ext>
            </a:extLst>
          </p:cNvPr>
          <p:cNvSpPr/>
          <p:nvPr/>
        </p:nvSpPr>
        <p:spPr>
          <a:xfrm>
            <a:off x="3241482" y="2547898"/>
            <a:ext cx="112173" cy="1166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FFEFF9E-9D32-46A3-9175-6B835E0D1530}"/>
              </a:ext>
            </a:extLst>
          </p:cNvPr>
          <p:cNvSpPr/>
          <p:nvPr/>
        </p:nvSpPr>
        <p:spPr>
          <a:xfrm>
            <a:off x="4039810" y="2456863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618C1DA-6A69-4093-BEEB-CF2E4FE3372A}"/>
              </a:ext>
            </a:extLst>
          </p:cNvPr>
          <p:cNvSpPr/>
          <p:nvPr/>
        </p:nvSpPr>
        <p:spPr>
          <a:xfrm>
            <a:off x="4317807" y="2528848"/>
            <a:ext cx="112173" cy="1166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DF22BB8-CF4B-4A25-8C43-C615D1531412}"/>
              </a:ext>
            </a:extLst>
          </p:cNvPr>
          <p:cNvSpPr/>
          <p:nvPr/>
        </p:nvSpPr>
        <p:spPr>
          <a:xfrm>
            <a:off x="4613082" y="2614573"/>
            <a:ext cx="112173" cy="11660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B6B84FF-86A3-4BB6-9FFC-8A63C5573F2A}"/>
              </a:ext>
            </a:extLst>
          </p:cNvPr>
          <p:cNvSpPr/>
          <p:nvPr/>
        </p:nvSpPr>
        <p:spPr>
          <a:xfrm>
            <a:off x="2612832" y="2671723"/>
            <a:ext cx="112173" cy="116604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22F18BD-B668-40EE-84DC-51EA9CB492FF}"/>
              </a:ext>
            </a:extLst>
          </p:cNvPr>
          <p:cNvSpPr/>
          <p:nvPr/>
        </p:nvSpPr>
        <p:spPr>
          <a:xfrm>
            <a:off x="2469957" y="2462173"/>
            <a:ext cx="112173" cy="11660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34027E7-6524-4E07-879F-AB11B689CBEB}"/>
              </a:ext>
            </a:extLst>
          </p:cNvPr>
          <p:cNvSpPr/>
          <p:nvPr/>
        </p:nvSpPr>
        <p:spPr>
          <a:xfrm>
            <a:off x="2584257" y="2471698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F8D1317-3B55-4480-9308-772E3EF51639}"/>
              </a:ext>
            </a:extLst>
          </p:cNvPr>
          <p:cNvSpPr/>
          <p:nvPr/>
        </p:nvSpPr>
        <p:spPr>
          <a:xfrm>
            <a:off x="2298507" y="2086464"/>
            <a:ext cx="112173" cy="11660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70DE3DF-83A8-4221-A0D2-690835722C17}"/>
              </a:ext>
            </a:extLst>
          </p:cNvPr>
          <p:cNvSpPr/>
          <p:nvPr/>
        </p:nvSpPr>
        <p:spPr>
          <a:xfrm>
            <a:off x="2040274" y="1467340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FF9D8F6-6505-4255-986F-6ECAD6D38A5B}"/>
              </a:ext>
            </a:extLst>
          </p:cNvPr>
          <p:cNvSpPr/>
          <p:nvPr/>
        </p:nvSpPr>
        <p:spPr>
          <a:xfrm>
            <a:off x="1459376" y="2587390"/>
            <a:ext cx="112173" cy="1166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F247A59-FBF6-4E92-A35A-A8F469FFAB59}"/>
              </a:ext>
            </a:extLst>
          </p:cNvPr>
          <p:cNvSpPr/>
          <p:nvPr/>
        </p:nvSpPr>
        <p:spPr>
          <a:xfrm>
            <a:off x="736407" y="3157498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104C1F9-037C-44D9-9AE3-409F8D601B2F}"/>
              </a:ext>
            </a:extLst>
          </p:cNvPr>
          <p:cNvSpPr/>
          <p:nvPr/>
        </p:nvSpPr>
        <p:spPr>
          <a:xfrm>
            <a:off x="764982" y="3252748"/>
            <a:ext cx="112173" cy="116604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9779696-8E70-477E-AFC8-11ADFC067221}"/>
              </a:ext>
            </a:extLst>
          </p:cNvPr>
          <p:cNvSpPr/>
          <p:nvPr/>
        </p:nvSpPr>
        <p:spPr>
          <a:xfrm>
            <a:off x="926907" y="2405023"/>
            <a:ext cx="112173" cy="1166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B7A72C3-8134-438F-BC54-AAB269005D0D}"/>
              </a:ext>
            </a:extLst>
          </p:cNvPr>
          <p:cNvSpPr/>
          <p:nvPr/>
        </p:nvSpPr>
        <p:spPr>
          <a:xfrm>
            <a:off x="812607" y="2481223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2244852-DC05-488C-AE69-BD2DBD1AB7B9}"/>
              </a:ext>
            </a:extLst>
          </p:cNvPr>
          <p:cNvSpPr/>
          <p:nvPr/>
        </p:nvSpPr>
        <p:spPr>
          <a:xfrm>
            <a:off x="1601930" y="1364533"/>
            <a:ext cx="128619" cy="124854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8FCDA8-13EE-493F-9D07-F76F676D614A}"/>
              </a:ext>
            </a:extLst>
          </p:cNvPr>
          <p:cNvSpPr txBox="1"/>
          <p:nvPr/>
        </p:nvSpPr>
        <p:spPr>
          <a:xfrm>
            <a:off x="730213" y="1203290"/>
            <a:ext cx="877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800000"/>
                </a:solidFill>
                <a:cs typeface="Times New Roman" pitchFamily="18" charset="0"/>
              </a:rPr>
              <a:t>L151RS*35</a:t>
            </a:r>
            <a:endParaRPr lang="zh-CN" altLang="en-US" sz="1200" dirty="0">
              <a:solidFill>
                <a:srgbClr val="800000"/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7EFA5B0-F07F-4AAC-963A-949416EF233B}"/>
              </a:ext>
            </a:extLst>
          </p:cNvPr>
          <p:cNvSpPr/>
          <p:nvPr/>
        </p:nvSpPr>
        <p:spPr>
          <a:xfrm flipH="1">
            <a:off x="3063397" y="1818585"/>
            <a:ext cx="112172" cy="106866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椭圆 39">
            <a:extLst>
              <a:ext uri="{FF2B5EF4-FFF2-40B4-BE49-F238E27FC236}">
                <a16:creationId xmlns:a16="http://schemas.microsoft.com/office/drawing/2014/main" id="{62C9C050-56A1-4576-BFB3-E1ADBB912B0B}"/>
              </a:ext>
            </a:extLst>
          </p:cNvPr>
          <p:cNvSpPr/>
          <p:nvPr/>
        </p:nvSpPr>
        <p:spPr>
          <a:xfrm>
            <a:off x="858083" y="2579690"/>
            <a:ext cx="56779" cy="59747"/>
          </a:xfrm>
          <a:prstGeom prst="ellipse">
            <a:avLst/>
          </a:prstGeom>
          <a:solidFill>
            <a:srgbClr val="86D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2D4006FB-7502-4BE0-9042-BC9ECAB11CBB}"/>
              </a:ext>
            </a:extLst>
          </p:cNvPr>
          <p:cNvSpPr/>
          <p:nvPr/>
        </p:nvSpPr>
        <p:spPr>
          <a:xfrm>
            <a:off x="1611776" y="2087856"/>
            <a:ext cx="112173" cy="116604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A7EB9D8-EE48-4497-9392-AC097EEEFA5A}"/>
              </a:ext>
            </a:extLst>
          </p:cNvPr>
          <p:cNvSpPr/>
          <p:nvPr/>
        </p:nvSpPr>
        <p:spPr>
          <a:xfrm>
            <a:off x="1984182" y="2857990"/>
            <a:ext cx="112173" cy="1166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745FB117-2E86-4AE1-BD47-FD42864FF567}"/>
              </a:ext>
            </a:extLst>
          </p:cNvPr>
          <p:cNvSpPr/>
          <p:nvPr/>
        </p:nvSpPr>
        <p:spPr>
          <a:xfrm>
            <a:off x="2146107" y="2814598"/>
            <a:ext cx="112173" cy="11660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EE11B94-36BC-44A8-86B8-9EE8918486E9}"/>
              </a:ext>
            </a:extLst>
          </p:cNvPr>
          <p:cNvSpPr txBox="1"/>
          <p:nvPr/>
        </p:nvSpPr>
        <p:spPr>
          <a:xfrm>
            <a:off x="5295608" y="228600"/>
            <a:ext cx="3824073" cy="423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endParaRPr lang="en-US" altLang="zh-CN" sz="1000" b="1" dirty="0">
              <a:ea typeface="Arial Narrow" charset="0"/>
              <a:cs typeface="Times New Roman" pitchFamily="18" charset="0"/>
            </a:endParaRP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R44Q</a:t>
            </a:r>
            <a:r>
              <a:rPr lang="en-US" altLang="zh-CN" sz="1000" b="1" baseline="30000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: epilepsy with myoclonic-atonic seizures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R44W: developmental disorder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L73F: epilepsy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G75R</a:t>
            </a:r>
            <a:r>
              <a:rPr lang="en-US" altLang="zh-CN" sz="1000" b="1" baseline="30000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: generalized epilepsy,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Y140C</a:t>
            </a:r>
            <a:r>
              <a:rPr lang="en-US" altLang="zh-CN" sz="1000" b="1" baseline="30000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: epilepsy with myoclonic-atonic seizures, mild to moderate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S145F</a:t>
            </a:r>
            <a:r>
              <a:rPr lang="en-US" altLang="zh-CN" sz="1000" b="1" baseline="30000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: mild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L151RS*35</a:t>
            </a:r>
            <a:r>
              <a:rPr lang="en-US" altLang="zh-CN" sz="1000" b="1" baseline="30000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: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W193X</a:t>
            </a:r>
            <a:r>
              <a:rPr lang="en-US" altLang="zh-CN" sz="1000" b="1" baseline="30000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: epilepsy with myoclonic-atonic seizures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G232V</a:t>
            </a:r>
            <a:r>
              <a:rPr lang="en-US" altLang="zh-CN" sz="1000" b="1" baseline="30000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: epilepsy with myoclonic-atonic seizures, mild to moderate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G234S: Lennox-</a:t>
            </a:r>
            <a:r>
              <a:rPr lang="en-US" altLang="zh-CN" sz="1000" b="1" dirty="0" err="1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Gastaut</a:t>
            </a: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 Syndrome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A288V</a:t>
            </a:r>
            <a:r>
              <a:rPr lang="en-US" altLang="zh-CN" sz="1000" b="1" baseline="30000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: autism spectrum disorder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S295L: SLC6A1-related disorder, hypotonia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G297R</a:t>
            </a:r>
            <a:r>
              <a:rPr lang="en-US" altLang="zh-CN" sz="1000" b="1" baseline="30000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: epilepsy with myoclonic-atonic seizures</a:t>
            </a:r>
            <a:endParaRPr lang="en-US" altLang="zh-CN" sz="1000" b="1" dirty="0">
              <a:solidFill>
                <a:srgbClr val="FF6600"/>
              </a:solidFill>
              <a:ea typeface="Arial Narrow" charset="0"/>
              <a:cs typeface="Times New Roman" pitchFamily="18" charset="0"/>
            </a:endParaRP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G299V: autism spectrum disorder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A305T: developmental disorder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A305V: myoclonic atonic epilepsy</a:t>
            </a:r>
            <a:endParaRPr lang="en-US" altLang="zh-CN" sz="1000" b="1" dirty="0">
              <a:solidFill>
                <a:srgbClr val="800000"/>
              </a:solidFill>
              <a:ea typeface="Arial Narrow" charset="0"/>
              <a:cs typeface="Times New Roman" pitchFamily="18" charset="0"/>
            </a:endParaRP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A334P</a:t>
            </a:r>
            <a:r>
              <a:rPr lang="en-US" altLang="zh-CN" sz="1000" b="1" baseline="30000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: epilepsy with myoclonic-atonic seizures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A357V</a:t>
            </a:r>
            <a:r>
              <a:rPr lang="en-US" altLang="zh-CN" sz="1000" b="1" baseline="30000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: </a:t>
            </a:r>
            <a:r>
              <a:rPr lang="en-US" altLang="zh-CN" sz="1000" b="1" dirty="0" err="1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Rett</a:t>
            </a: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-like syndrome</a:t>
            </a:r>
            <a:endParaRPr lang="en-US" altLang="zh-CN" sz="1000" b="1" dirty="0">
              <a:solidFill>
                <a:srgbClr val="FF0000"/>
              </a:solidFill>
              <a:ea typeface="Arial Narrow" charset="0"/>
              <a:cs typeface="Times New Roman" pitchFamily="18" charset="0"/>
            </a:endParaRP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P361T: autism spectrum disorder, epilepsy with absence and atonic seizures 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F385L</a:t>
            </a:r>
            <a:r>
              <a:rPr lang="en-US" altLang="zh-CN" sz="1000" b="1" baseline="30000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: epilepsy with myoclonic-atonic seizures, mild to moderate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G457Hfs*10</a:t>
            </a:r>
            <a:r>
              <a:rPr lang="en-US" altLang="zh-CN" sz="1000" b="1" baseline="30000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: epilepsy with myoclonic-atonic seizures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V511M</a:t>
            </a:r>
            <a:r>
              <a:rPr lang="en-US" altLang="zh-CN" sz="1000" b="1" baseline="30000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: Generalized epilepsy, mild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G550R</a:t>
            </a:r>
            <a:r>
              <a:rPr lang="en-US" altLang="zh-CN" sz="1000" b="1" baseline="30000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: autism spectrum disorder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sz="900" b="1" baseline="30000" dirty="0"/>
              <a:t>#</a:t>
            </a:r>
            <a:r>
              <a:rPr lang="en-US" sz="900" b="1" i="1" dirty="0"/>
              <a:t>indicates previously-reported variants</a:t>
            </a:r>
            <a:endParaRPr lang="en-US" altLang="zh-CN" sz="900" b="1" dirty="0">
              <a:ea typeface="Arial Narrow" charset="0"/>
              <a:cs typeface="Times New Roman" pitchFamily="18" charset="0"/>
            </a:endParaRP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endParaRPr lang="en-US" altLang="zh-CN" sz="1000" dirty="0">
              <a:ea typeface="Arial Narrow" charset="0"/>
              <a:cs typeface="Times New Roman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4ACC98B-F671-4D9E-A87F-8406A32F402E}"/>
              </a:ext>
            </a:extLst>
          </p:cNvPr>
          <p:cNvSpPr txBox="1"/>
          <p:nvPr/>
        </p:nvSpPr>
        <p:spPr>
          <a:xfrm>
            <a:off x="-186481" y="2234479"/>
            <a:ext cx="999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cs typeface="Times New Roman" pitchFamily="18" charset="0"/>
              </a:rPr>
              <a:t>Extracellular</a:t>
            </a:r>
            <a:endParaRPr lang="zh-CN" altLang="en-US" sz="1200" b="1" dirty="0"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CBF7B0-FDC0-7727-4A88-F72E0DB915D0}"/>
              </a:ext>
            </a:extLst>
          </p:cNvPr>
          <p:cNvSpPr txBox="1"/>
          <p:nvPr/>
        </p:nvSpPr>
        <p:spPr>
          <a:xfrm>
            <a:off x="1487285" y="151531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FF"/>
                </a:solidFill>
              </a:rPr>
              <a:t>&gt;60 mutations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07C3D-29CA-0F6D-9B32-792EF00DDE0E}"/>
              </a:ext>
            </a:extLst>
          </p:cNvPr>
          <p:cNvSpPr txBox="1"/>
          <p:nvPr/>
        </p:nvSpPr>
        <p:spPr>
          <a:xfrm>
            <a:off x="4597940" y="4839753"/>
            <a:ext cx="48638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Cai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</a:rPr>
              <a:t> ..         Kang Exp Neuro 2019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Wang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</a:rPr>
              <a:t> ..     Kang Mol Brain 2020</a:t>
            </a:r>
          </a:p>
          <a:p>
            <a:pPr eaLnBrk="0" hangingPunct="0"/>
            <a:r>
              <a:rPr lang="en-US" sz="18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Poliquin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</a:rPr>
              <a:t> .. Kang Exp Neuro 2021</a:t>
            </a:r>
          </a:p>
          <a:p>
            <a:pPr eaLnBrk="0" hangingPunct="0"/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</a:rPr>
              <a:t>Mermer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</a:rPr>
              <a:t> .. Kang Brain 2021</a:t>
            </a:r>
          </a:p>
          <a:p>
            <a:pPr eaLnBrk="0" hangingPunct="0"/>
            <a:r>
              <a:rPr lang="en-US" sz="18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Nwosu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</a:rPr>
              <a:t>..     Kang Brain Comm 2022</a:t>
            </a:r>
          </a:p>
          <a:p>
            <a:pPr eaLnBrk="0" hangingPunct="0"/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</a:rPr>
              <a:t>Mermer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</a:rPr>
              <a:t> .. Kang 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</a:rPr>
              <a:t>Neurobio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</a:rPr>
              <a:t> of Disease 2022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2713805-DEAD-F0BE-80E1-1F76365829BA}"/>
              </a:ext>
            </a:extLst>
          </p:cNvPr>
          <p:cNvSpPr/>
          <p:nvPr/>
        </p:nvSpPr>
        <p:spPr>
          <a:xfrm>
            <a:off x="3486455" y="1969937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C459A4-D7A0-4C97-B73A-A01070D88C8B}"/>
              </a:ext>
            </a:extLst>
          </p:cNvPr>
          <p:cNvSpPr/>
          <p:nvPr/>
        </p:nvSpPr>
        <p:spPr>
          <a:xfrm>
            <a:off x="3429000" y="2245596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CE94AE-376F-F605-4DC2-2BDEFD19D118}"/>
              </a:ext>
            </a:extLst>
          </p:cNvPr>
          <p:cNvSpPr/>
          <p:nvPr/>
        </p:nvSpPr>
        <p:spPr>
          <a:xfrm>
            <a:off x="4840827" y="2550396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B0803A-4EB7-0B3E-63A6-6ADC6DA48A3E}"/>
              </a:ext>
            </a:extLst>
          </p:cNvPr>
          <p:cNvSpPr/>
          <p:nvPr/>
        </p:nvSpPr>
        <p:spPr>
          <a:xfrm>
            <a:off x="3697827" y="2702796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8176A0-DD88-27C3-15AF-183E4D9B42B2}"/>
              </a:ext>
            </a:extLst>
          </p:cNvPr>
          <p:cNvSpPr/>
          <p:nvPr/>
        </p:nvSpPr>
        <p:spPr>
          <a:xfrm>
            <a:off x="4038600" y="2667000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4F439A-9F2A-9D7B-6A83-8FD625A09D90}"/>
              </a:ext>
            </a:extLst>
          </p:cNvPr>
          <p:cNvSpPr/>
          <p:nvPr/>
        </p:nvSpPr>
        <p:spPr>
          <a:xfrm>
            <a:off x="3469227" y="2474196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3F804E-A7E2-62F8-6EB1-62A761984A54}"/>
              </a:ext>
            </a:extLst>
          </p:cNvPr>
          <p:cNvSpPr/>
          <p:nvPr/>
        </p:nvSpPr>
        <p:spPr>
          <a:xfrm>
            <a:off x="2736657" y="1905000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C70DBE-4EB3-2045-3E9A-47FAF177D2FF}"/>
              </a:ext>
            </a:extLst>
          </p:cNvPr>
          <p:cNvSpPr/>
          <p:nvPr/>
        </p:nvSpPr>
        <p:spPr>
          <a:xfrm>
            <a:off x="2667000" y="1676400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C816D3-6A7C-805F-DD92-5330BB34078F}"/>
              </a:ext>
            </a:extLst>
          </p:cNvPr>
          <p:cNvSpPr/>
          <p:nvPr/>
        </p:nvSpPr>
        <p:spPr>
          <a:xfrm>
            <a:off x="2362200" y="1712196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05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80F6E-80DE-2E47-5AEB-2948AFA9A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73"/>
          <a:stretch/>
        </p:blipFill>
        <p:spPr>
          <a:xfrm>
            <a:off x="1676400" y="914401"/>
            <a:ext cx="5915025" cy="388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B1A1C-A3FA-2314-0571-8C9B1B57582B}"/>
              </a:ext>
            </a:extLst>
          </p:cNvPr>
          <p:cNvSpPr/>
          <p:nvPr/>
        </p:nvSpPr>
        <p:spPr bwMode="auto">
          <a:xfrm>
            <a:off x="2514600" y="1502434"/>
            <a:ext cx="990600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5A4510-41BE-0721-A3F9-FAF6074E5C4A}"/>
              </a:ext>
            </a:extLst>
          </p:cNvPr>
          <p:cNvSpPr/>
          <p:nvPr/>
        </p:nvSpPr>
        <p:spPr bwMode="auto">
          <a:xfrm>
            <a:off x="4953000" y="1502434"/>
            <a:ext cx="990600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E2DFAB-B42B-50CA-6C63-43992C039FBA}"/>
              </a:ext>
            </a:extLst>
          </p:cNvPr>
          <p:cNvSpPr txBox="1"/>
          <p:nvPr/>
        </p:nvSpPr>
        <p:spPr>
          <a:xfrm>
            <a:off x="2399830" y="1502434"/>
            <a:ext cx="1062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 Slc6a1</a:t>
            </a:r>
            <a:r>
              <a:rPr lang="en-US" sz="1200" baseline="30000" dirty="0">
                <a:solidFill>
                  <a:schemeClr val="bg2"/>
                </a:solidFill>
              </a:rPr>
              <a:t>+/A288V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F72991-3741-4260-B8ED-B850F873ACBD}"/>
              </a:ext>
            </a:extLst>
          </p:cNvPr>
          <p:cNvSpPr txBox="1"/>
          <p:nvPr/>
        </p:nvSpPr>
        <p:spPr>
          <a:xfrm>
            <a:off x="5257800" y="1502433"/>
            <a:ext cx="1038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 Slc6a1</a:t>
            </a:r>
            <a:r>
              <a:rPr lang="en-US" sz="1200" baseline="30000" dirty="0">
                <a:solidFill>
                  <a:schemeClr val="bg2"/>
                </a:solidFill>
              </a:rPr>
              <a:t>+/S295L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9D9CD-3F73-2ABE-2A22-7259C780822F}"/>
              </a:ext>
            </a:extLst>
          </p:cNvPr>
          <p:cNvSpPr txBox="1"/>
          <p:nvPr/>
        </p:nvSpPr>
        <p:spPr>
          <a:xfrm>
            <a:off x="2175217" y="1640932"/>
            <a:ext cx="1901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 weight(g) postnatal day 9</a:t>
            </a:r>
            <a:r>
              <a:rPr lang="en-US" sz="1200" baseline="3000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E24B2D-5343-CBD9-7F10-00366BA8D6BB}"/>
              </a:ext>
            </a:extLst>
          </p:cNvPr>
          <p:cNvSpPr txBox="1"/>
          <p:nvPr/>
        </p:nvSpPr>
        <p:spPr>
          <a:xfrm>
            <a:off x="4883321" y="1640931"/>
            <a:ext cx="1901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 weight(g) postnatal day 9</a:t>
            </a:r>
            <a:r>
              <a:rPr lang="en-US" sz="1200" baseline="3000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2A2AD7-D239-39FC-78B5-01BB98F17AA3}"/>
              </a:ext>
            </a:extLst>
          </p:cNvPr>
          <p:cNvSpPr txBox="1"/>
          <p:nvPr/>
        </p:nvSpPr>
        <p:spPr>
          <a:xfrm>
            <a:off x="7052102" y="106680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  <a:latin typeface="+mj-lt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DBD688-5DB1-A532-4064-BF44F66AFBB4}"/>
              </a:ext>
            </a:extLst>
          </p:cNvPr>
          <p:cNvSpPr txBox="1"/>
          <p:nvPr/>
        </p:nvSpPr>
        <p:spPr>
          <a:xfrm>
            <a:off x="30556" y="216845"/>
            <a:ext cx="8009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32045-4035-6585-2B7E-E01A5C63D758}"/>
              </a:ext>
            </a:extLst>
          </p:cNvPr>
          <p:cNvSpPr txBox="1"/>
          <p:nvPr/>
        </p:nvSpPr>
        <p:spPr>
          <a:xfrm>
            <a:off x="2110300" y="4724774"/>
            <a:ext cx="1467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    </a:t>
            </a:r>
            <a:r>
              <a:rPr lang="en-US" sz="1600" dirty="0">
                <a:solidFill>
                  <a:schemeClr val="bg2"/>
                </a:solidFill>
              </a:rPr>
              <a:t>7        8       9</a:t>
            </a:r>
            <a:endParaRPr lang="en-US" sz="1600" b="1" baseline="30000" dirty="0">
              <a:solidFill>
                <a:schemeClr val="bg2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EFEC35-00E8-45D1-ED45-51820AF48CDE}"/>
              </a:ext>
            </a:extLst>
          </p:cNvPr>
          <p:cNvCxnSpPr>
            <a:cxnSpLocks/>
          </p:cNvCxnSpPr>
          <p:nvPr/>
        </p:nvCxnSpPr>
        <p:spPr bwMode="auto">
          <a:xfrm>
            <a:off x="2342680" y="5053803"/>
            <a:ext cx="117753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A50EEB-5D72-3BF6-C559-3416829D99D8}"/>
              </a:ext>
            </a:extLst>
          </p:cNvPr>
          <p:cNvSpPr txBox="1"/>
          <p:nvPr/>
        </p:nvSpPr>
        <p:spPr>
          <a:xfrm>
            <a:off x="2096743" y="5017012"/>
            <a:ext cx="157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    postnatal day</a:t>
            </a:r>
            <a:endParaRPr lang="en-US" sz="1600" b="1" baseline="30000" dirty="0">
              <a:solidFill>
                <a:schemeClr val="bg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8A0E3B-68F6-00D9-822A-65A09CBB8B88}"/>
              </a:ext>
            </a:extLst>
          </p:cNvPr>
          <p:cNvSpPr txBox="1"/>
          <p:nvPr/>
        </p:nvSpPr>
        <p:spPr>
          <a:xfrm>
            <a:off x="4841518" y="4724775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    </a:t>
            </a:r>
            <a:r>
              <a:rPr lang="en-US" sz="1600" dirty="0">
                <a:solidFill>
                  <a:schemeClr val="bg2"/>
                </a:solidFill>
              </a:rPr>
              <a:t>7        8              9</a:t>
            </a:r>
            <a:endParaRPr lang="en-US" sz="1600" b="1" baseline="30000" dirty="0">
              <a:solidFill>
                <a:schemeClr val="bg2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F05B35-4D97-4360-176A-6D53D7218A09}"/>
              </a:ext>
            </a:extLst>
          </p:cNvPr>
          <p:cNvCxnSpPr>
            <a:cxnSpLocks/>
          </p:cNvCxnSpPr>
          <p:nvPr/>
        </p:nvCxnSpPr>
        <p:spPr bwMode="auto">
          <a:xfrm>
            <a:off x="5181600" y="5053804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4DDB037-B47D-1356-6C71-21B96A500745}"/>
              </a:ext>
            </a:extLst>
          </p:cNvPr>
          <p:cNvSpPr txBox="1"/>
          <p:nvPr/>
        </p:nvSpPr>
        <p:spPr>
          <a:xfrm>
            <a:off x="4954807" y="5017012"/>
            <a:ext cx="157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    postnatal day</a:t>
            </a:r>
            <a:endParaRPr lang="en-US" sz="1600" b="1" baseline="30000" dirty="0">
              <a:solidFill>
                <a:schemeClr val="bg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E326B6-C432-6B74-527A-4879BF7B1A0E}"/>
              </a:ext>
            </a:extLst>
          </p:cNvPr>
          <p:cNvSpPr txBox="1"/>
          <p:nvPr/>
        </p:nvSpPr>
        <p:spPr>
          <a:xfrm>
            <a:off x="263868" y="92222"/>
            <a:ext cx="8663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    Reduced weight and prolonged time to right in right reflex </a:t>
            </a:r>
            <a:r>
              <a:rPr lang="en-US" sz="1600" dirty="0">
                <a:solidFill>
                  <a:schemeClr val="bg2"/>
                </a:solidFill>
              </a:rPr>
              <a:t>in postnatal day 9 old mutant pups </a:t>
            </a:r>
            <a:endParaRPr lang="en-US" sz="1600" b="1" baseline="30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35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2705021-AD55-FF8D-2FA0-0D3A56CC8341}"/>
              </a:ext>
            </a:extLst>
          </p:cNvPr>
          <p:cNvSpPr txBox="1"/>
          <p:nvPr/>
        </p:nvSpPr>
        <p:spPr>
          <a:xfrm>
            <a:off x="1924618" y="46649"/>
            <a:ext cx="4879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sz="1600" i="1" baseline="30000" dirty="0">
                <a:solidFill>
                  <a:schemeClr val="bg2"/>
                </a:solidFill>
                <a:cs typeface="Times New Roman" pitchFamily="18" charset="0"/>
              </a:rPr>
              <a:t>+/A288V                                                                         </a:t>
            </a:r>
            <a:r>
              <a:rPr lang="en-US" altLang="zh-CN" sz="1600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sz="1600" i="1" baseline="30000" dirty="0">
                <a:solidFill>
                  <a:schemeClr val="bg2"/>
                </a:solidFill>
                <a:cs typeface="Times New Roman" pitchFamily="18" charset="0"/>
              </a:rPr>
              <a:t>+/S295L           </a:t>
            </a:r>
            <a:endParaRPr lang="zh-CN" altLang="en-US" sz="1600" b="1" i="1" baseline="30000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-8973" y="-1016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77CFD8-888A-7475-D01D-4BD80247D454}"/>
              </a:ext>
            </a:extLst>
          </p:cNvPr>
          <p:cNvGrpSpPr/>
          <p:nvPr/>
        </p:nvGrpSpPr>
        <p:grpSpPr>
          <a:xfrm>
            <a:off x="1676400" y="318345"/>
            <a:ext cx="5387400" cy="6221310"/>
            <a:chOff x="99000" y="2262774"/>
            <a:chExt cx="6928224" cy="753993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49F4B3-5024-2A4F-120B-D1103EC6BBA3}"/>
                </a:ext>
              </a:extLst>
            </p:cNvPr>
            <p:cNvSpPr txBox="1"/>
            <p:nvPr/>
          </p:nvSpPr>
          <p:spPr>
            <a:xfrm>
              <a:off x="240919" y="2308639"/>
              <a:ext cx="376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557648-DA44-825A-EDCE-5C8A51030880}"/>
                </a:ext>
              </a:extLst>
            </p:cNvPr>
            <p:cNvSpPr txBox="1"/>
            <p:nvPr/>
          </p:nvSpPr>
          <p:spPr>
            <a:xfrm>
              <a:off x="3484781" y="4786868"/>
              <a:ext cx="376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AADE8D-0122-4121-F140-FE94F254362C}"/>
                </a:ext>
              </a:extLst>
            </p:cNvPr>
            <p:cNvSpPr txBox="1"/>
            <p:nvPr/>
          </p:nvSpPr>
          <p:spPr>
            <a:xfrm>
              <a:off x="240919" y="4800084"/>
              <a:ext cx="376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6C73F6-7C41-A2C3-0582-75AAD7D62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04" y="2262774"/>
              <a:ext cx="3590092" cy="753993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B7F0EE-D0C8-83AF-9F09-9513B542A724}"/>
                </a:ext>
              </a:extLst>
            </p:cNvPr>
            <p:cNvSpPr/>
            <p:nvPr/>
          </p:nvSpPr>
          <p:spPr>
            <a:xfrm>
              <a:off x="99000" y="2336033"/>
              <a:ext cx="6660000" cy="73566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B9A297-7EF7-3E03-51D7-47B2F3478990}"/>
                </a:ext>
              </a:extLst>
            </p:cNvPr>
            <p:cNvSpPr txBox="1"/>
            <p:nvPr/>
          </p:nvSpPr>
          <p:spPr>
            <a:xfrm>
              <a:off x="3484781" y="2314989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B.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5554F01-3795-3295-89A3-994096DB2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368" y="2262880"/>
              <a:ext cx="3628856" cy="753807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37D586-A51D-37B3-DC2D-61B64481691B}"/>
                </a:ext>
              </a:extLst>
            </p:cNvPr>
            <p:cNvSpPr txBox="1"/>
            <p:nvPr/>
          </p:nvSpPr>
          <p:spPr>
            <a:xfrm>
              <a:off x="240919" y="7290748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1B26BC-B4D6-0664-66B9-AD5FF2DC836A}"/>
                </a:ext>
              </a:extLst>
            </p:cNvPr>
            <p:cNvSpPr txBox="1"/>
            <p:nvPr/>
          </p:nvSpPr>
          <p:spPr>
            <a:xfrm>
              <a:off x="3484781" y="7259463"/>
              <a:ext cx="326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F.</a:t>
              </a:r>
            </a:p>
          </p:txBody>
        </p:sp>
      </p:grpSp>
      <p:pic>
        <p:nvPicPr>
          <p:cNvPr id="19" name="Picture 2" descr="Black-6 lab mice and the history of biomedical research">
            <a:extLst>
              <a:ext uri="{FF2B5EF4-FFF2-40B4-BE49-F238E27FC236}">
                <a16:creationId xmlns:a16="http://schemas.microsoft.com/office/drawing/2014/main" id="{6A7DDC5E-51E7-B3DC-0E3B-BBC8D1372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6552" r="29264" b="18341"/>
          <a:stretch/>
        </p:blipFill>
        <p:spPr bwMode="auto">
          <a:xfrm>
            <a:off x="1040577" y="658055"/>
            <a:ext cx="602226" cy="44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7D5F0A-0E50-EF7E-FE9F-FD4F2F6E124E}"/>
              </a:ext>
            </a:extLst>
          </p:cNvPr>
          <p:cNvSpPr txBox="1"/>
          <p:nvPr/>
        </p:nvSpPr>
        <p:spPr>
          <a:xfrm>
            <a:off x="495263" y="-39131"/>
            <a:ext cx="6306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    Deep phenotyping: Reduced traveled distance in both mouse models</a:t>
            </a:r>
            <a:endParaRPr lang="en-US" sz="1600" b="1" baseline="30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13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508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7A725D-1D27-7EEB-F4E7-EEE606992523}"/>
              </a:ext>
            </a:extLst>
          </p:cNvPr>
          <p:cNvSpPr txBox="1"/>
          <p:nvPr/>
        </p:nvSpPr>
        <p:spPr>
          <a:xfrm>
            <a:off x="1981200" y="326223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sz="2000" i="1" baseline="30000" dirty="0">
                <a:solidFill>
                  <a:schemeClr val="bg2"/>
                </a:solidFill>
                <a:cs typeface="Times New Roman" pitchFamily="18" charset="0"/>
              </a:rPr>
              <a:t>+/A288V                       </a:t>
            </a:r>
            <a:r>
              <a:rPr lang="en-US" altLang="zh-CN" sz="2000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sz="2000" i="1" baseline="30000" dirty="0">
                <a:solidFill>
                  <a:schemeClr val="bg2"/>
                </a:solidFill>
                <a:cs typeface="Times New Roman" pitchFamily="18" charset="0"/>
              </a:rPr>
              <a:t>+/S295L           </a:t>
            </a:r>
            <a:endParaRPr lang="zh-CN" altLang="en-US" sz="2000" b="1" i="1" baseline="30000" dirty="0">
              <a:solidFill>
                <a:schemeClr val="bg2"/>
              </a:solidFill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7245F-3B25-2F47-4B98-D723307B4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55710"/>
            <a:ext cx="5286447" cy="5891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4BE207-5C56-1205-E22F-BA80AFF3B5AF}"/>
              </a:ext>
            </a:extLst>
          </p:cNvPr>
          <p:cNvSpPr txBox="1"/>
          <p:nvPr/>
        </p:nvSpPr>
        <p:spPr>
          <a:xfrm>
            <a:off x="457200" y="-41707"/>
            <a:ext cx="4233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    Reduced hung cuddle in both mouse models</a:t>
            </a:r>
            <a:endParaRPr lang="en-US" sz="1600" b="1" baseline="30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75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-26214" y="-11502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7A725D-1D27-7EEB-F4E7-EEE606992523}"/>
              </a:ext>
            </a:extLst>
          </p:cNvPr>
          <p:cNvSpPr txBox="1"/>
          <p:nvPr/>
        </p:nvSpPr>
        <p:spPr>
          <a:xfrm>
            <a:off x="1600200" y="573273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sz="2000" i="1" baseline="30000" dirty="0">
                <a:solidFill>
                  <a:schemeClr val="bg2"/>
                </a:solidFill>
                <a:cs typeface="Times New Roman" pitchFamily="18" charset="0"/>
              </a:rPr>
              <a:t>+/A288V                                            </a:t>
            </a:r>
            <a:r>
              <a:rPr lang="en-US" altLang="zh-CN" sz="2000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sz="2000" i="1" baseline="30000" dirty="0">
                <a:solidFill>
                  <a:schemeClr val="bg2"/>
                </a:solidFill>
                <a:cs typeface="Times New Roman" pitchFamily="18" charset="0"/>
              </a:rPr>
              <a:t>+/S295L           </a:t>
            </a:r>
            <a:endParaRPr lang="zh-CN" altLang="en-US" sz="2000" b="1" i="1" baseline="30000" dirty="0">
              <a:solidFill>
                <a:schemeClr val="bg2"/>
              </a:solidFill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3BC101-0957-7343-4201-B5F4C818AE41}"/>
              </a:ext>
            </a:extLst>
          </p:cNvPr>
          <p:cNvGrpSpPr/>
          <p:nvPr/>
        </p:nvGrpSpPr>
        <p:grpSpPr>
          <a:xfrm>
            <a:off x="1476554" y="904220"/>
            <a:ext cx="5533845" cy="5689033"/>
            <a:chOff x="85731" y="2256885"/>
            <a:chExt cx="7011852" cy="75440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0C4919-62D4-5BA8-83D0-2CCAFEFD6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754" y="2256885"/>
              <a:ext cx="3753829" cy="7543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FA46D9-AFA5-83DE-2E6C-82F212822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31" y="2257158"/>
              <a:ext cx="3713968" cy="75438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66AA99-33A0-4855-602D-EDED37DB8DD4}"/>
                </a:ext>
              </a:extLst>
            </p:cNvPr>
            <p:cNvSpPr txBox="1"/>
            <p:nvPr/>
          </p:nvSpPr>
          <p:spPr>
            <a:xfrm>
              <a:off x="190119" y="2308639"/>
              <a:ext cx="376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536B02-F59D-64F0-77E1-1ABE0E2EA90C}"/>
                </a:ext>
              </a:extLst>
            </p:cNvPr>
            <p:cNvSpPr txBox="1"/>
            <p:nvPr/>
          </p:nvSpPr>
          <p:spPr>
            <a:xfrm>
              <a:off x="3433981" y="4817348"/>
              <a:ext cx="376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FDA821-BAA1-1D32-FE34-00A1C8E5022C}"/>
                </a:ext>
              </a:extLst>
            </p:cNvPr>
            <p:cNvSpPr txBox="1"/>
            <p:nvPr/>
          </p:nvSpPr>
          <p:spPr>
            <a:xfrm>
              <a:off x="190119" y="4800084"/>
              <a:ext cx="376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F2CB09-4621-8FBA-4D19-C7C9595C1C98}"/>
                </a:ext>
              </a:extLst>
            </p:cNvPr>
            <p:cNvSpPr/>
            <p:nvPr/>
          </p:nvSpPr>
          <p:spPr>
            <a:xfrm>
              <a:off x="99000" y="2336033"/>
              <a:ext cx="6660000" cy="73566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25704C-7A6C-4FDF-7AA1-D239607925B1}"/>
                </a:ext>
              </a:extLst>
            </p:cNvPr>
            <p:cNvSpPr txBox="1"/>
            <p:nvPr/>
          </p:nvSpPr>
          <p:spPr>
            <a:xfrm>
              <a:off x="3433981" y="2314989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1C7A21-E349-9506-EE64-8142EF05E91C}"/>
                </a:ext>
              </a:extLst>
            </p:cNvPr>
            <p:cNvSpPr txBox="1"/>
            <p:nvPr/>
          </p:nvSpPr>
          <p:spPr>
            <a:xfrm>
              <a:off x="190119" y="7290748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2C6C68-123E-57B8-BD14-7336BBC34AE0}"/>
                </a:ext>
              </a:extLst>
            </p:cNvPr>
            <p:cNvSpPr txBox="1"/>
            <p:nvPr/>
          </p:nvSpPr>
          <p:spPr>
            <a:xfrm>
              <a:off x="3433981" y="7312803"/>
              <a:ext cx="326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3CBD015-95B7-234A-985D-D89959B486C0}"/>
              </a:ext>
            </a:extLst>
          </p:cNvPr>
          <p:cNvSpPr txBox="1"/>
          <p:nvPr/>
        </p:nvSpPr>
        <p:spPr>
          <a:xfrm>
            <a:off x="178050" y="11592"/>
            <a:ext cx="7739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    Differential neurobehavioral phenotypes. Increased sleep in the Slc6a1+/S295L mice</a:t>
            </a:r>
          </a:p>
          <a:p>
            <a:r>
              <a:rPr lang="en-US" sz="1600" dirty="0">
                <a:solidFill>
                  <a:schemeClr val="bg2"/>
                </a:solidFill>
              </a:rPr>
              <a:t>   </a:t>
            </a:r>
            <a:r>
              <a:rPr lang="en-US" sz="1600" b="1" dirty="0">
                <a:solidFill>
                  <a:schemeClr val="bg2"/>
                </a:solidFill>
              </a:rPr>
              <a:t> but not in the Slc6a1</a:t>
            </a:r>
            <a:r>
              <a:rPr lang="en-US" sz="1600" b="1" baseline="30000" dirty="0">
                <a:solidFill>
                  <a:schemeClr val="bg2"/>
                </a:solidFill>
              </a:rPr>
              <a:t>+/A288V </a:t>
            </a:r>
            <a:r>
              <a:rPr lang="en-US" sz="1600" b="1" dirty="0">
                <a:solidFill>
                  <a:schemeClr val="bg2"/>
                </a:solidFill>
              </a:rPr>
              <a:t>mice. </a:t>
            </a:r>
            <a:endParaRPr lang="en-US" sz="1600" b="1" baseline="30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60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4313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7A725D-1D27-7EEB-F4E7-EEE606992523}"/>
              </a:ext>
            </a:extLst>
          </p:cNvPr>
          <p:cNvSpPr txBox="1"/>
          <p:nvPr/>
        </p:nvSpPr>
        <p:spPr>
          <a:xfrm>
            <a:off x="2514600" y="516126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i="1" baseline="30000" dirty="0">
                <a:solidFill>
                  <a:schemeClr val="bg2"/>
                </a:solidFill>
                <a:cs typeface="Times New Roman" pitchFamily="18" charset="0"/>
              </a:rPr>
              <a:t>+/A288V                         </a:t>
            </a:r>
            <a:r>
              <a:rPr lang="en-US" altLang="zh-CN" i="1" dirty="0">
                <a:solidFill>
                  <a:schemeClr val="bg2"/>
                </a:solidFill>
                <a:cs typeface="Times New Roman" pitchFamily="18" charset="0"/>
              </a:rPr>
              <a:t>Slc6a1</a:t>
            </a:r>
            <a:r>
              <a:rPr lang="en-US" altLang="zh-CN" i="1" baseline="30000" dirty="0">
                <a:solidFill>
                  <a:schemeClr val="bg2"/>
                </a:solidFill>
                <a:cs typeface="Times New Roman" pitchFamily="18" charset="0"/>
              </a:rPr>
              <a:t>+/S295L           </a:t>
            </a:r>
            <a:endParaRPr lang="zh-CN" altLang="en-US" b="1" i="1" baseline="30000" dirty="0">
              <a:solidFill>
                <a:schemeClr val="bg2"/>
              </a:solidFill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918F3-BC8E-4C77-33BE-DC6B31F27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751" y="810191"/>
            <a:ext cx="5636497" cy="6047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BC8F7C-507F-469E-FFE5-572AEA46A02C}"/>
              </a:ext>
            </a:extLst>
          </p:cNvPr>
          <p:cNvSpPr txBox="1"/>
          <p:nvPr/>
        </p:nvSpPr>
        <p:spPr>
          <a:xfrm>
            <a:off x="76200" y="-44207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 Increased hourly grooming in the Slc6a1</a:t>
            </a:r>
            <a:r>
              <a:rPr lang="en-US" sz="1600" b="1" baseline="30000" dirty="0">
                <a:solidFill>
                  <a:schemeClr val="bg2"/>
                </a:solidFill>
              </a:rPr>
              <a:t>+/A288V </a:t>
            </a:r>
            <a:r>
              <a:rPr lang="en-US" sz="1600" b="1" dirty="0">
                <a:solidFill>
                  <a:schemeClr val="bg2"/>
                </a:solidFill>
              </a:rPr>
              <a:t>mice but not in the Slc6a1</a:t>
            </a:r>
            <a:r>
              <a:rPr lang="en-US" sz="1600" b="1" baseline="30000" dirty="0">
                <a:solidFill>
                  <a:schemeClr val="bg2"/>
                </a:solidFill>
              </a:rPr>
              <a:t>+/S295L </a:t>
            </a:r>
            <a:r>
              <a:rPr lang="en-US" sz="1600" b="1" dirty="0">
                <a:solidFill>
                  <a:schemeClr val="bg2"/>
                </a:solidFill>
              </a:rPr>
              <a:t>mice, </a:t>
            </a:r>
          </a:p>
          <a:p>
            <a:r>
              <a:rPr lang="en-US" sz="1600" b="1" dirty="0">
                <a:solidFill>
                  <a:schemeClr val="bg2"/>
                </a:solidFill>
              </a:rPr>
              <a:t>correlating with autistic phenotype in patients carrying the SLc6a1(A288V</a:t>
            </a:r>
            <a:r>
              <a:rPr lang="en-US" sz="1600" b="1">
                <a:solidFill>
                  <a:schemeClr val="bg2"/>
                </a:solidFill>
              </a:rPr>
              <a:t>) mutation.</a:t>
            </a:r>
            <a:endParaRPr lang="en-US" sz="1600" b="1" baseline="30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15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508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6" name="Picture 2" descr="Microdialysis - an overview | ScienceDirect Topics">
            <a:extLst>
              <a:ext uri="{FF2B5EF4-FFF2-40B4-BE49-F238E27FC236}">
                <a16:creationId xmlns:a16="http://schemas.microsoft.com/office/drawing/2014/main" id="{677BB370-54DA-B40B-FCC7-753EC70D8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9"/>
          <a:stretch/>
        </p:blipFill>
        <p:spPr bwMode="auto">
          <a:xfrm>
            <a:off x="1219200" y="1620837"/>
            <a:ext cx="2685555" cy="36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Maclab\kangj2\Publications\Papers in progress\Epielpsy Research review\synapse GABA.tif">
            <a:extLst>
              <a:ext uri="{FF2B5EF4-FFF2-40B4-BE49-F238E27FC236}">
                <a16:creationId xmlns:a16="http://schemas.microsoft.com/office/drawing/2014/main" id="{1E9682A5-8A4F-556A-43D6-731E412C8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449" y="1524000"/>
            <a:ext cx="4876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40E3A6-7B23-E2D2-3129-A840091726B4}"/>
              </a:ext>
            </a:extLst>
          </p:cNvPr>
          <p:cNvSpPr txBox="1"/>
          <p:nvPr/>
        </p:nvSpPr>
        <p:spPr>
          <a:xfrm>
            <a:off x="3552577" y="1524000"/>
            <a:ext cx="203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30000" dirty="0" err="1">
                <a:solidFill>
                  <a:schemeClr val="bg2"/>
                </a:solidFill>
                <a:latin typeface="+mn-lt"/>
              </a:rPr>
              <a:t>Microdialysis</a:t>
            </a:r>
            <a:endParaRPr lang="en-US" sz="3600" b="1" baseline="30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B6386-360A-4E1C-B27B-823529009DA0}"/>
              </a:ext>
            </a:extLst>
          </p:cNvPr>
          <p:cNvSpPr txBox="1"/>
          <p:nvPr/>
        </p:nvSpPr>
        <p:spPr>
          <a:xfrm>
            <a:off x="304800" y="215632"/>
            <a:ext cx="8839200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 err="1">
                <a:solidFill>
                  <a:schemeClr val="bg2"/>
                </a:solidFill>
                <a:cs typeface="Times New Roman" panose="02020603050405020304" pitchFamily="18" charset="0"/>
              </a:rPr>
              <a:t>Microdialysis</a:t>
            </a:r>
            <a:r>
              <a:rPr lang="en-US" sz="2800" baseline="30000" dirty="0">
                <a:solidFill>
                  <a:schemeClr val="bg2"/>
                </a:solidFill>
                <a:cs typeface="Times New Roman" panose="02020603050405020304" pitchFamily="18" charset="0"/>
              </a:rPr>
              <a:t> was conducted to measure the extracellular GABA level in the prefrontal cortex of the mice </a:t>
            </a:r>
            <a:endParaRPr lang="en-US" sz="2800" b="1" baseline="300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9DF5C52D-4E51-4DBD-0C4B-77E126E89056}"/>
              </a:ext>
            </a:extLst>
          </p:cNvPr>
          <p:cNvSpPr/>
          <p:nvPr/>
        </p:nvSpPr>
        <p:spPr bwMode="auto">
          <a:xfrm>
            <a:off x="3916257" y="2627184"/>
            <a:ext cx="1798743" cy="801816"/>
          </a:xfrm>
          <a:prstGeom prst="curvedDownArrow">
            <a:avLst/>
          </a:prstGeom>
          <a:solidFill>
            <a:srgbClr val="3399FF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91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508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EF43C1-870B-B54D-0201-62131312A9E5}"/>
              </a:ext>
            </a:extLst>
          </p:cNvPr>
          <p:cNvGrpSpPr/>
          <p:nvPr/>
        </p:nvGrpSpPr>
        <p:grpSpPr>
          <a:xfrm>
            <a:off x="267272" y="114472"/>
            <a:ext cx="8724328" cy="5712494"/>
            <a:chOff x="363342" y="111516"/>
            <a:chExt cx="10726859" cy="57124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4D3311-E559-B05C-4ABF-9CE3FDDC2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797"/>
            <a:stretch/>
          </p:blipFill>
          <p:spPr>
            <a:xfrm>
              <a:off x="5758788" y="2798058"/>
              <a:ext cx="5331413" cy="302595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CE851A-EB01-C095-9784-664DD4A91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797"/>
            <a:stretch/>
          </p:blipFill>
          <p:spPr>
            <a:xfrm>
              <a:off x="690555" y="2653982"/>
              <a:ext cx="5405446" cy="302595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2CE868-E979-31AC-B2B3-898A9CC362E0}"/>
                </a:ext>
              </a:extLst>
            </p:cNvPr>
            <p:cNvSpPr txBox="1"/>
            <p:nvPr/>
          </p:nvSpPr>
          <p:spPr>
            <a:xfrm>
              <a:off x="7850054" y="1711098"/>
              <a:ext cx="17449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Slc6a1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+/A288V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24EC0B9-A843-44AC-80CE-EC785D616916}"/>
                </a:ext>
              </a:extLst>
            </p:cNvPr>
            <p:cNvCxnSpPr>
              <a:cxnSpLocks/>
            </p:cNvCxnSpPr>
            <p:nvPr/>
          </p:nvCxnSpPr>
          <p:spPr>
            <a:xfrm>
              <a:off x="7825865" y="2846321"/>
              <a:ext cx="0" cy="211043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FE3057-9740-B0AB-0DA4-A44447CA79D7}"/>
                </a:ext>
              </a:extLst>
            </p:cNvPr>
            <p:cNvCxnSpPr>
              <a:cxnSpLocks/>
            </p:cNvCxnSpPr>
            <p:nvPr/>
          </p:nvCxnSpPr>
          <p:spPr>
            <a:xfrm>
              <a:off x="8153463" y="2846321"/>
              <a:ext cx="0" cy="211043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71F42-EA43-9C00-56EC-7AEB004C5214}"/>
                </a:ext>
              </a:extLst>
            </p:cNvPr>
            <p:cNvSpPr txBox="1"/>
            <p:nvPr/>
          </p:nvSpPr>
          <p:spPr>
            <a:xfrm>
              <a:off x="7636219" y="2526618"/>
              <a:ext cx="1508362" cy="420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baseline="30000" dirty="0" err="1">
                  <a:solidFill>
                    <a:schemeClr val="bg2"/>
                  </a:solidFill>
                  <a:latin typeface="+mn-lt"/>
                </a:rPr>
                <a:t>KCl</a:t>
              </a:r>
              <a:r>
                <a:rPr lang="en-US" sz="3200" b="1" baseline="30000" dirty="0">
                  <a:solidFill>
                    <a:schemeClr val="bg2"/>
                  </a:solidFill>
                  <a:latin typeface="+mn-lt"/>
                </a:rPr>
                <a:t> (50mM)</a:t>
              </a:r>
              <a:endPara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1DE9535-2543-9127-7D0B-CDDC28A51945}"/>
                </a:ext>
              </a:extLst>
            </p:cNvPr>
            <p:cNvCxnSpPr>
              <a:cxnSpLocks/>
            </p:cNvCxnSpPr>
            <p:nvPr/>
          </p:nvCxnSpPr>
          <p:spPr>
            <a:xfrm>
              <a:off x="2796481" y="2702506"/>
              <a:ext cx="0" cy="211043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C1453F-0DAD-65E7-7DEA-DEA37A3C639F}"/>
                </a:ext>
              </a:extLst>
            </p:cNvPr>
            <p:cNvCxnSpPr>
              <a:cxnSpLocks/>
            </p:cNvCxnSpPr>
            <p:nvPr/>
          </p:nvCxnSpPr>
          <p:spPr>
            <a:xfrm>
              <a:off x="3103028" y="2758066"/>
              <a:ext cx="0" cy="211043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3160E6-637C-4B80-F70E-E49196B2AFC1}"/>
                </a:ext>
              </a:extLst>
            </p:cNvPr>
            <p:cNvSpPr txBox="1"/>
            <p:nvPr/>
          </p:nvSpPr>
          <p:spPr>
            <a:xfrm>
              <a:off x="1448104" y="1793147"/>
              <a:ext cx="1689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bg2"/>
                  </a:solidFill>
                  <a:latin typeface="+mn-lt"/>
                </a:rPr>
                <a:t>Slc6a1</a:t>
              </a:r>
              <a:r>
                <a:rPr lang="en-US" sz="2400" b="1" i="1" baseline="30000" dirty="0">
                  <a:solidFill>
                    <a:schemeClr val="bg2"/>
                  </a:solidFill>
                  <a:latin typeface="+mn-lt"/>
                </a:rPr>
                <a:t>+/S295L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4B7443-A130-1772-76E0-6F9B6F5F7DF7}"/>
                </a:ext>
              </a:extLst>
            </p:cNvPr>
            <p:cNvSpPr txBox="1"/>
            <p:nvPr/>
          </p:nvSpPr>
          <p:spPr>
            <a:xfrm>
              <a:off x="2585174" y="2509906"/>
              <a:ext cx="1633396" cy="420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baseline="30000" dirty="0">
                  <a:solidFill>
                    <a:schemeClr val="bg2"/>
                  </a:solidFill>
                  <a:latin typeface="+mn-lt"/>
                </a:rPr>
                <a:t>  </a:t>
              </a:r>
              <a:r>
                <a:rPr lang="en-US" sz="3200" b="1" baseline="30000" dirty="0" err="1">
                  <a:solidFill>
                    <a:schemeClr val="bg2"/>
                  </a:solidFill>
                  <a:latin typeface="+mn-lt"/>
                </a:rPr>
                <a:t>KCl</a:t>
              </a:r>
              <a:r>
                <a:rPr lang="en-US" sz="3200" b="1" baseline="30000" dirty="0">
                  <a:solidFill>
                    <a:schemeClr val="bg2"/>
                  </a:solidFill>
                  <a:latin typeface="+mn-lt"/>
                </a:rPr>
                <a:t> (50mM)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41B068-526D-3A4E-AB81-5C7324D4E384}"/>
                </a:ext>
              </a:extLst>
            </p:cNvPr>
            <p:cNvSpPr txBox="1"/>
            <p:nvPr/>
          </p:nvSpPr>
          <p:spPr>
            <a:xfrm>
              <a:off x="1087830" y="966775"/>
              <a:ext cx="763351" cy="420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Male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19BD4C-C051-FF1C-7D38-176DB428C4C3}"/>
                </a:ext>
              </a:extLst>
            </p:cNvPr>
            <p:cNvSpPr txBox="1"/>
            <p:nvPr/>
          </p:nvSpPr>
          <p:spPr>
            <a:xfrm>
              <a:off x="1087830" y="1252511"/>
              <a:ext cx="1677703" cy="420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7 months old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0BC648-3795-B8FB-3F9C-6C910B927C6C}"/>
                </a:ext>
              </a:extLst>
            </p:cNvPr>
            <p:cNvSpPr txBox="1"/>
            <p:nvPr/>
          </p:nvSpPr>
          <p:spPr>
            <a:xfrm>
              <a:off x="363342" y="111516"/>
              <a:ext cx="80098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baseline="30000" dirty="0">
                  <a:solidFill>
                    <a:schemeClr val="bg2"/>
                  </a:solidFill>
                  <a:latin typeface="+mn-lt"/>
                </a:rPr>
                <a:t>Comparison of GABA level in two mouse 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423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508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E17E3-8E7C-77C8-28F4-AD1A5669E6EB}"/>
              </a:ext>
            </a:extLst>
          </p:cNvPr>
          <p:cNvSpPr txBox="1"/>
          <p:nvPr/>
        </p:nvSpPr>
        <p:spPr>
          <a:xfrm>
            <a:off x="2133600" y="304800"/>
            <a:ext cx="393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Raw values of extracellular GABA (µM)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DDF6D-B8D1-16E1-EEFE-F464CA099725}"/>
              </a:ext>
            </a:extLst>
          </p:cNvPr>
          <p:cNvSpPr txBox="1"/>
          <p:nvPr/>
        </p:nvSpPr>
        <p:spPr>
          <a:xfrm>
            <a:off x="512412" y="329967"/>
            <a:ext cx="168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Slc6a1</a:t>
            </a:r>
            <a:r>
              <a:rPr lang="en-US" sz="2400" b="1" i="1" baseline="30000" dirty="0"/>
              <a:t>+/S295L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39AF42-C3FC-5F6D-DA2F-FD5084E62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84"/>
          <a:stretch/>
        </p:blipFill>
        <p:spPr>
          <a:xfrm>
            <a:off x="506520" y="903070"/>
            <a:ext cx="8789880" cy="3657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9213A0-C288-E7E4-14EA-E3BFF9FE1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086" b="10223"/>
          <a:stretch/>
        </p:blipFill>
        <p:spPr>
          <a:xfrm>
            <a:off x="631879" y="4518764"/>
            <a:ext cx="7049601" cy="55262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DD051C-0124-ADB2-2429-65E6EBE6AFCE}"/>
              </a:ext>
            </a:extLst>
          </p:cNvPr>
          <p:cNvCxnSpPr>
            <a:cxnSpLocks/>
          </p:cNvCxnSpPr>
          <p:nvPr/>
        </p:nvCxnSpPr>
        <p:spPr>
          <a:xfrm>
            <a:off x="3629110" y="2408926"/>
            <a:ext cx="0" cy="2110431"/>
          </a:xfrm>
          <a:prstGeom prst="line">
            <a:avLst/>
          </a:prstGeom>
          <a:ln w="25400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FED7B7-2208-09A3-D483-54076586A1AE}"/>
              </a:ext>
            </a:extLst>
          </p:cNvPr>
          <p:cNvCxnSpPr>
            <a:cxnSpLocks/>
          </p:cNvCxnSpPr>
          <p:nvPr/>
        </p:nvCxnSpPr>
        <p:spPr>
          <a:xfrm>
            <a:off x="4199243" y="2373784"/>
            <a:ext cx="0" cy="2110431"/>
          </a:xfrm>
          <a:prstGeom prst="line">
            <a:avLst/>
          </a:prstGeom>
          <a:ln w="25400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51BD4AC-A9D6-BDCB-4428-2CB76D488F92}"/>
              </a:ext>
            </a:extLst>
          </p:cNvPr>
          <p:cNvSpPr txBox="1"/>
          <p:nvPr/>
        </p:nvSpPr>
        <p:spPr>
          <a:xfrm>
            <a:off x="3666490" y="2425704"/>
            <a:ext cx="580480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/>
              <a:t>  KCl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2B001E-5278-D77C-189F-D884539F0DFB}"/>
              </a:ext>
            </a:extLst>
          </p:cNvPr>
          <p:cNvSpPr txBox="1"/>
          <p:nvPr/>
        </p:nvSpPr>
        <p:spPr>
          <a:xfrm>
            <a:off x="3223834" y="5170534"/>
            <a:ext cx="2415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solidFill>
                  <a:schemeClr val="bg2"/>
                </a:solidFill>
              </a:rPr>
              <a:t>Time of sample collection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5A3DFD-A439-F8BD-5D5F-68DE31E114B7}"/>
              </a:ext>
            </a:extLst>
          </p:cNvPr>
          <p:cNvSpPr txBox="1"/>
          <p:nvPr/>
        </p:nvSpPr>
        <p:spPr>
          <a:xfrm>
            <a:off x="228600" y="124290"/>
            <a:ext cx="6514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30000" dirty="0">
                <a:solidFill>
                  <a:schemeClr val="bg2"/>
                </a:solidFill>
                <a:latin typeface="+mn-lt"/>
              </a:rPr>
              <a:t>Heightened</a:t>
            </a:r>
            <a:r>
              <a:rPr lang="en-US" sz="3600" b="1" baseline="30000" dirty="0">
                <a:solidFill>
                  <a:schemeClr val="bg2"/>
                </a:solidFill>
                <a:latin typeface="+mn-lt"/>
              </a:rPr>
              <a:t> GABA </a:t>
            </a:r>
            <a:r>
              <a:rPr lang="en-US" sz="3600" baseline="30000" dirty="0">
                <a:solidFill>
                  <a:schemeClr val="bg2"/>
                </a:solidFill>
                <a:latin typeface="+mn-lt"/>
              </a:rPr>
              <a:t>response upon </a:t>
            </a:r>
            <a:r>
              <a:rPr lang="en-US" sz="3600" baseline="30000" dirty="0" err="1">
                <a:solidFill>
                  <a:schemeClr val="bg2"/>
                </a:solidFill>
                <a:latin typeface="+mn-lt"/>
              </a:rPr>
              <a:t>KCl</a:t>
            </a:r>
            <a:r>
              <a:rPr lang="en-US" sz="3600" baseline="30000" dirty="0">
                <a:solidFill>
                  <a:schemeClr val="bg2"/>
                </a:solidFill>
                <a:latin typeface="+mn-lt"/>
              </a:rPr>
              <a:t> simulation in the Slc6a1+/S295L mice</a:t>
            </a:r>
            <a:r>
              <a:rPr lang="en-US" sz="3600" b="1" baseline="30000" dirty="0">
                <a:solidFill>
                  <a:schemeClr val="bg2"/>
                </a:solidFill>
                <a:latin typeface="+mn-lt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07A44B-EDA4-E293-07EE-4637398A70F2}"/>
              </a:ext>
            </a:extLst>
          </p:cNvPr>
          <p:cNvSpPr txBox="1"/>
          <p:nvPr/>
        </p:nvSpPr>
        <p:spPr>
          <a:xfrm>
            <a:off x="3498803" y="2069312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KCl</a:t>
            </a:r>
            <a:r>
              <a:rPr lang="en-US" dirty="0">
                <a:solidFill>
                  <a:schemeClr val="bg2"/>
                </a:solidFill>
              </a:rPr>
              <a:t> (50mM)</a:t>
            </a:r>
          </a:p>
        </p:txBody>
      </p:sp>
    </p:spTree>
    <p:extLst>
      <p:ext uri="{BB962C8B-B14F-4D97-AF65-F5344CB8AC3E}">
        <p14:creationId xmlns:p14="http://schemas.microsoft.com/office/powerpoint/2010/main" val="2144044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508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70D38-134E-45BF-C511-2E1C1BF76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286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31AADB-540D-2D95-EB15-C8DEE2387579}"/>
              </a:ext>
            </a:extLst>
          </p:cNvPr>
          <p:cNvSpPr txBox="1"/>
          <p:nvPr/>
        </p:nvSpPr>
        <p:spPr>
          <a:xfrm>
            <a:off x="152400" y="457200"/>
            <a:ext cx="6602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PBA treatment normalized the extracellular GABA level 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in the Slc6a1</a:t>
            </a:r>
            <a:r>
              <a:rPr lang="en-US" baseline="30000" dirty="0">
                <a:solidFill>
                  <a:schemeClr val="bg2"/>
                </a:solidFill>
              </a:rPr>
              <a:t>+/S295L </a:t>
            </a:r>
            <a:r>
              <a:rPr lang="en-US" dirty="0">
                <a:solidFill>
                  <a:schemeClr val="bg2"/>
                </a:solidFill>
              </a:rPr>
              <a:t>het mice</a:t>
            </a:r>
          </a:p>
        </p:txBody>
      </p:sp>
    </p:spTree>
    <p:extLst>
      <p:ext uri="{BB962C8B-B14F-4D97-AF65-F5344CB8AC3E}">
        <p14:creationId xmlns:p14="http://schemas.microsoft.com/office/powerpoint/2010/main" val="3179704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8BCD01-4D2F-3106-3D52-0A21FCB29D04}"/>
              </a:ext>
            </a:extLst>
          </p:cNvPr>
          <p:cNvSpPr txBox="1"/>
          <p:nvPr/>
        </p:nvSpPr>
        <p:spPr>
          <a:xfrm>
            <a:off x="381000" y="990600"/>
            <a:ext cx="646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FF"/>
              </a:solidFill>
            </a:endParaRPr>
          </a:p>
          <a:p>
            <a:r>
              <a:rPr lang="en-US" sz="2400" b="1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0D167-8B2F-BDF0-78A3-124C18AF6A3E}"/>
              </a:ext>
            </a:extLst>
          </p:cNvPr>
          <p:cNvSpPr txBox="1"/>
          <p:nvPr/>
        </p:nvSpPr>
        <p:spPr>
          <a:xfrm>
            <a:off x="381000" y="331570"/>
            <a:ext cx="339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aseline="30000" dirty="0">
                <a:solidFill>
                  <a:schemeClr val="bg1"/>
                </a:solidFill>
                <a:cs typeface="Times New Roman" pitchFamily="18" charset="0"/>
              </a:rPr>
              <a:t>Take home message:</a:t>
            </a:r>
            <a:endParaRPr lang="zh-CN" altLang="en-US" sz="3600" b="1" baseline="30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D923B-EE2F-1108-743B-F1B08B0AB96B}"/>
              </a:ext>
            </a:extLst>
          </p:cNvPr>
          <p:cNvSpPr txBox="1"/>
          <p:nvPr/>
        </p:nvSpPr>
        <p:spPr>
          <a:xfrm>
            <a:off x="329335" y="931862"/>
            <a:ext cx="7716542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zh-CN" sz="2800" b="1" baseline="30000" dirty="0">
                <a:solidFill>
                  <a:srgbClr val="0070C0"/>
                </a:solidFill>
                <a:cs typeface="Times New Roman" pitchFamily="18" charset="0"/>
              </a:rPr>
              <a:t>Both Slc6a1+/A288V mouse and Slc6a1+/S295L mouse had reduced total GAT-1 protein.  </a:t>
            </a:r>
            <a:endParaRPr lang="zh-CN" altLang="en-US" sz="2800" b="1" baseline="300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F5D884-904E-8450-2E31-EA4F0C4F534E}"/>
              </a:ext>
            </a:extLst>
          </p:cNvPr>
          <p:cNvSpPr txBox="1"/>
          <p:nvPr/>
        </p:nvSpPr>
        <p:spPr>
          <a:xfrm>
            <a:off x="381000" y="2563492"/>
            <a:ext cx="8178088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zh-CN" sz="2800" baseline="30000" dirty="0">
                <a:solidFill>
                  <a:srgbClr val="0070C0"/>
                </a:solidFill>
                <a:cs typeface="Times New Roman" pitchFamily="18" charset="0"/>
              </a:rPr>
              <a:t>GAT-1 mediated GABA uptake was reduced in both </a:t>
            </a:r>
            <a:r>
              <a:rPr lang="en-US" altLang="zh-CN" sz="2800" b="1" baseline="30000" dirty="0">
                <a:solidFill>
                  <a:srgbClr val="0070C0"/>
                </a:solidFill>
                <a:cs typeface="Times New Roman" pitchFamily="18" charset="0"/>
              </a:rPr>
              <a:t>Slc6a1+/A288V mouse and Slc6a1+/S295L</a:t>
            </a:r>
            <a:r>
              <a:rPr lang="en-US" altLang="zh-CN" sz="2800" baseline="30000" dirty="0">
                <a:solidFill>
                  <a:srgbClr val="0070C0"/>
                </a:solidFill>
                <a:cs typeface="Times New Roman" pitchFamily="18" charset="0"/>
              </a:rPr>
              <a:t> mice. </a:t>
            </a:r>
            <a:endParaRPr lang="zh-CN" altLang="en-US" sz="2800" b="1" baseline="300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EF98A-286C-C991-FB4D-884301D796B3}"/>
              </a:ext>
            </a:extLst>
          </p:cNvPr>
          <p:cNvSpPr txBox="1"/>
          <p:nvPr/>
        </p:nvSpPr>
        <p:spPr>
          <a:xfrm>
            <a:off x="360872" y="1771083"/>
            <a:ext cx="7716542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zh-CN" sz="2800" b="1" baseline="30000" dirty="0">
                <a:solidFill>
                  <a:srgbClr val="0070C0"/>
                </a:solidFill>
                <a:cs typeface="Times New Roman" pitchFamily="18" charset="0"/>
              </a:rPr>
              <a:t>GAT-3 protein was not increased in Slc6a1+/A288V mouse nor Slc6a1+/S295L mouse at ~2 months old.</a:t>
            </a:r>
            <a:endParaRPr lang="zh-CN" altLang="en-US" sz="2800" b="1" baseline="300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B784C-7ACA-FEE3-9D05-890A7956FC72}"/>
              </a:ext>
            </a:extLst>
          </p:cNvPr>
          <p:cNvSpPr txBox="1"/>
          <p:nvPr/>
        </p:nvSpPr>
        <p:spPr>
          <a:xfrm>
            <a:off x="342900" y="3451417"/>
            <a:ext cx="8178088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zh-CN" sz="2800" baseline="30000" dirty="0">
                <a:solidFill>
                  <a:srgbClr val="0070C0"/>
                </a:solidFill>
                <a:cs typeface="Times New Roman" pitchFamily="18" charset="0"/>
              </a:rPr>
              <a:t>Robust phenotype of reduced travelled distance and hanging</a:t>
            </a:r>
            <a:r>
              <a:rPr lang="en-US" altLang="zh-CN" sz="2800" b="1" baseline="30000" dirty="0">
                <a:solidFill>
                  <a:srgbClr val="0070C0"/>
                </a:solidFill>
                <a:cs typeface="Times New Roman" pitchFamily="18" charset="0"/>
              </a:rPr>
              <a:t>  </a:t>
            </a:r>
            <a:r>
              <a:rPr lang="en-US" altLang="zh-CN" sz="2800" baseline="30000" dirty="0">
                <a:solidFill>
                  <a:srgbClr val="0070C0"/>
                </a:solidFill>
                <a:cs typeface="Times New Roman" pitchFamily="18" charset="0"/>
              </a:rPr>
              <a:t>in both   </a:t>
            </a:r>
            <a:r>
              <a:rPr lang="en-US" altLang="zh-CN" sz="2800" b="1" baseline="30000" dirty="0">
                <a:solidFill>
                  <a:srgbClr val="0070C0"/>
                </a:solidFill>
                <a:cs typeface="Times New Roman" pitchFamily="18" charset="0"/>
              </a:rPr>
              <a:t>Slc6a1+/A288V mouse and Slc6a1+/S295L</a:t>
            </a:r>
            <a:r>
              <a:rPr lang="en-US" altLang="zh-CN" sz="2800" baseline="30000" dirty="0">
                <a:solidFill>
                  <a:srgbClr val="0070C0"/>
                </a:solidFill>
                <a:cs typeface="Times New Roman" pitchFamily="18" charset="0"/>
              </a:rPr>
              <a:t> mice, consistent with the reduced locomotion identified in the SLC6A1 knockout mice; differential neurobehavioral phenotypes were identified in </a:t>
            </a:r>
            <a:r>
              <a:rPr lang="en-US" altLang="zh-CN" sz="2800" b="1" baseline="30000" dirty="0">
                <a:solidFill>
                  <a:srgbClr val="0070C0"/>
                </a:solidFill>
                <a:cs typeface="Times New Roman" pitchFamily="18" charset="0"/>
              </a:rPr>
              <a:t>Slc6a1+/A288V and Slc6a1+/S295L</a:t>
            </a:r>
            <a:r>
              <a:rPr lang="en-US" altLang="zh-CN" sz="2800" baseline="30000" dirty="0">
                <a:solidFill>
                  <a:srgbClr val="0070C0"/>
                </a:solidFill>
                <a:cs typeface="Times New Roman" pitchFamily="18" charset="0"/>
              </a:rPr>
              <a:t> mice</a:t>
            </a:r>
            <a:endParaRPr lang="zh-CN" altLang="en-US" sz="2800" b="1" baseline="300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FA5B7-E14B-E4DE-C536-DF7434B1889F}"/>
              </a:ext>
            </a:extLst>
          </p:cNvPr>
          <p:cNvSpPr txBox="1"/>
          <p:nvPr/>
        </p:nvSpPr>
        <p:spPr>
          <a:xfrm>
            <a:off x="381000" y="5201118"/>
            <a:ext cx="8178088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zh-CN" sz="2800" b="1" baseline="30000" dirty="0">
                <a:solidFill>
                  <a:srgbClr val="0070C0"/>
                </a:solidFill>
                <a:cs typeface="Times New Roman" pitchFamily="18" charset="0"/>
              </a:rPr>
              <a:t>Increased extracellular GABA level </a:t>
            </a:r>
            <a:r>
              <a:rPr lang="en-US" altLang="zh-CN" sz="2800" baseline="30000" dirty="0">
                <a:solidFill>
                  <a:srgbClr val="0070C0"/>
                </a:solidFill>
                <a:cs typeface="Times New Roman" pitchFamily="18" charset="0"/>
              </a:rPr>
              <a:t>upon </a:t>
            </a:r>
            <a:r>
              <a:rPr lang="en-US" altLang="zh-CN" sz="2800" baseline="30000" dirty="0" err="1">
                <a:solidFill>
                  <a:srgbClr val="0070C0"/>
                </a:solidFill>
                <a:cs typeface="Times New Roman" pitchFamily="18" charset="0"/>
              </a:rPr>
              <a:t>KCl</a:t>
            </a:r>
            <a:r>
              <a:rPr lang="en-US" altLang="zh-CN" sz="2800" baseline="30000" dirty="0">
                <a:solidFill>
                  <a:srgbClr val="0070C0"/>
                </a:solidFill>
                <a:cs typeface="Times New Roman" pitchFamily="18" charset="0"/>
              </a:rPr>
              <a:t> stimulation in  </a:t>
            </a:r>
            <a:r>
              <a:rPr lang="en-US" altLang="zh-CN" sz="2800" b="1" baseline="30000" dirty="0">
                <a:solidFill>
                  <a:srgbClr val="0070C0"/>
                </a:solidFill>
                <a:cs typeface="Times New Roman" pitchFamily="18" charset="0"/>
              </a:rPr>
              <a:t>Slc6a1+/S295L</a:t>
            </a:r>
            <a:r>
              <a:rPr lang="en-US" altLang="zh-CN" sz="2800" baseline="30000" dirty="0">
                <a:solidFill>
                  <a:srgbClr val="0070C0"/>
                </a:solidFill>
                <a:cs typeface="Times New Roman" pitchFamily="18" charset="0"/>
              </a:rPr>
              <a:t> mice.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altLang="zh-CN" sz="2800" baseline="30000" dirty="0">
              <a:solidFill>
                <a:srgbClr val="0070C0"/>
              </a:solidFill>
              <a:cs typeface="Times New Roman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zh-CN" sz="2800" b="1" baseline="30000" dirty="0">
                <a:solidFill>
                  <a:srgbClr val="0070C0"/>
                </a:solidFill>
                <a:cs typeface="Times New Roman" pitchFamily="18" charset="0"/>
              </a:rPr>
              <a:t>Increased cumulative </a:t>
            </a:r>
            <a:r>
              <a:rPr lang="en-US" altLang="zh-CN" sz="2800" baseline="30000" dirty="0">
                <a:solidFill>
                  <a:srgbClr val="0070C0"/>
                </a:solidFill>
                <a:cs typeface="Times New Roman" pitchFamily="18" charset="0"/>
              </a:rPr>
              <a:t>extracellular GABA that can be restored by 4 phenylbutyrate in </a:t>
            </a:r>
            <a:r>
              <a:rPr lang="en-US" altLang="zh-CN" sz="2800" b="1" baseline="30000" dirty="0">
                <a:solidFill>
                  <a:srgbClr val="0070C0"/>
                </a:solidFill>
                <a:cs typeface="Times New Roman" pitchFamily="18" charset="0"/>
              </a:rPr>
              <a:t>Slc6a1+/S295L</a:t>
            </a:r>
            <a:r>
              <a:rPr lang="en-US" altLang="zh-CN" sz="2800" baseline="30000" dirty="0">
                <a:solidFill>
                  <a:srgbClr val="0070C0"/>
                </a:solidFill>
                <a:cs typeface="Times New Roman" pitchFamily="18" charset="0"/>
              </a:rPr>
              <a:t> mice. </a:t>
            </a:r>
            <a:endParaRPr lang="en-US" altLang="zh-CN" sz="2800" b="1" baseline="30000" dirty="0">
              <a:solidFill>
                <a:srgbClr val="0070C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65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E81270-698E-D9C0-FED7-B9625DCF4134}"/>
              </a:ext>
            </a:extLst>
          </p:cNvPr>
          <p:cNvSpPr/>
          <p:nvPr/>
        </p:nvSpPr>
        <p:spPr bwMode="auto">
          <a:xfrm>
            <a:off x="4864" y="-29183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44923-D7EB-76E3-8FFA-F76094DC37EB}"/>
              </a:ext>
            </a:extLst>
          </p:cNvPr>
          <p:cNvSpPr txBox="1"/>
          <p:nvPr/>
        </p:nvSpPr>
        <p:spPr>
          <a:xfrm>
            <a:off x="495300" y="181957"/>
            <a:ext cx="815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Summary of previous work: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Majority of mutations are loss-of function, partial or complete loss of function.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Mutations cause destabilized protein, reduced cell surface expression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Mutations cause increased ER retention of the mutant protein in both neurons and astrocytes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EEG recordings indicated absence seizures in both mouse models.</a:t>
            </a:r>
          </a:p>
          <a:p>
            <a:pPr marL="514350" indent="-514350">
              <a:buFontTx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4 phenylbutyrate restored GABA uptake and partially rescue GAT-1 function phenotype.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Seizures were partially mitigated by 4 phenylbutyrate in the Slc6a1</a:t>
            </a:r>
            <a:r>
              <a:rPr lang="en-US" sz="2400" baseline="30000" dirty="0">
                <a:solidFill>
                  <a:schemeClr val="bg1"/>
                </a:solidFill>
              </a:rPr>
              <a:t>+/S295L </a:t>
            </a:r>
            <a:r>
              <a:rPr lang="en-US" sz="2400" dirty="0">
                <a:solidFill>
                  <a:schemeClr val="bg1"/>
                </a:solidFill>
              </a:rPr>
              <a:t>mouse model.</a:t>
            </a:r>
          </a:p>
        </p:txBody>
      </p:sp>
    </p:spTree>
    <p:extLst>
      <p:ext uri="{BB962C8B-B14F-4D97-AF65-F5344CB8AC3E}">
        <p14:creationId xmlns:p14="http://schemas.microsoft.com/office/powerpoint/2010/main" val="703437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1016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CD2257B-748F-67C7-A79F-9E7CEF687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33605"/>
            <a:ext cx="31781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400" dirty="0">
                <a:solidFill>
                  <a:srgbClr val="7030A0"/>
                </a:solidFill>
                <a:latin typeface="Arial" pitchFamily="34" charset="0"/>
              </a:rPr>
              <a:t>Acknowledgements</a:t>
            </a:r>
          </a:p>
        </p:txBody>
      </p:sp>
      <p:pic>
        <p:nvPicPr>
          <p:cNvPr id="7" name="Picture 11" descr="National Institute of Neurological Disorders and Stroke Logo">
            <a:extLst>
              <a:ext uri="{FF2B5EF4-FFF2-40B4-BE49-F238E27FC236}">
                <a16:creationId xmlns:a16="http://schemas.microsoft.com/office/drawing/2014/main" id="{EBD27016-8898-D29E-78A7-66933B05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54964"/>
            <a:ext cx="8382000" cy="9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595C897-AAAB-800F-B9AE-FC94752C5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38352"/>
            <a:ext cx="3359831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SLC6A1 Connect</a:t>
            </a:r>
          </a:p>
          <a:p>
            <a:pPr>
              <a:lnSpc>
                <a:spcPct val="80000"/>
              </a:lnSpc>
            </a:pPr>
            <a:endParaRPr lang="en-US" altLang="zh-CN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CombinedBrain</a:t>
            </a:r>
            <a:endParaRPr lang="en-US" altLang="zh-CN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endParaRPr lang="en-US" altLang="zh-CN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Taysha</a:t>
            </a: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Gene Therapy</a:t>
            </a:r>
          </a:p>
          <a:p>
            <a:pPr>
              <a:lnSpc>
                <a:spcPct val="80000"/>
              </a:lnSpc>
            </a:pPr>
            <a:endParaRPr lang="en-US" altLang="zh-CN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UCB</a:t>
            </a:r>
          </a:p>
          <a:p>
            <a:pPr>
              <a:lnSpc>
                <a:spcPct val="80000"/>
              </a:lnSpc>
            </a:pPr>
            <a:endParaRPr lang="en-US" altLang="zh-CN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Roche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1841A70-EB44-CE4B-7654-AEA8E9103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2101"/>
            <a:ext cx="827886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Kang lab</a:t>
            </a:r>
          </a:p>
          <a:p>
            <a:pPr>
              <a:lnSpc>
                <a:spcPct val="80000"/>
              </a:lnSpc>
            </a:pPr>
            <a:endParaRPr lang="en-US" altLang="zh-CN" sz="2000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20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Wangzhen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Shen, Karishma </a:t>
            </a:r>
            <a:r>
              <a:rPr lang="en-US" altLang="zh-CN" sz="20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Randhave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, Kirill </a:t>
            </a:r>
            <a:r>
              <a:rPr lang="en-US" altLang="zh-CN" sz="20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Zavalin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, </a:t>
            </a:r>
          </a:p>
          <a:p>
            <a:pPr>
              <a:lnSpc>
                <a:spcPct val="80000"/>
              </a:lnSpc>
            </a:pP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Melissa </a:t>
            </a:r>
            <a:r>
              <a:rPr lang="en-US" altLang="zh-CN" sz="20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Bassaett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, Carson </a:t>
            </a:r>
            <a:r>
              <a:rPr lang="en-US" altLang="zh-CN" sz="20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Flamm,Gerald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Nwosu,</a:t>
            </a:r>
          </a:p>
          <a:p>
            <a:pPr>
              <a:lnSpc>
                <a:spcPct val="80000"/>
              </a:lnSpc>
            </a:pP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Marshall Biven, </a:t>
            </a:r>
            <a:r>
              <a:rPr lang="en-US" altLang="zh-CN" sz="20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Muhammud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Khan, Felicia </a:t>
            </a:r>
            <a:r>
              <a:rPr lang="en-US" altLang="zh-CN" sz="20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Mermer</a:t>
            </a:r>
            <a:endParaRPr lang="en-US" altLang="zh-CN" sz="2000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endParaRPr lang="en-US" altLang="zh-CN" sz="2400" dirty="0">
              <a:solidFill>
                <a:srgbClr val="7030A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>
                <a:solidFill>
                  <a:srgbClr val="00B050"/>
                </a:solidFill>
                <a:latin typeface="Arial" pitchFamily="34" charset="0"/>
              </a:rPr>
              <a:t>Vanderbilt Neurobehavioral core (</a:t>
            </a:r>
            <a:r>
              <a:rPr lang="en-US" altLang="zh-CN" sz="2000" dirty="0">
                <a:solidFill>
                  <a:srgbClr val="00B050"/>
                </a:solidFill>
                <a:latin typeface="Arial" pitchFamily="34" charset="0"/>
              </a:rPr>
              <a:t>Fiona Harrison,</a:t>
            </a:r>
          </a:p>
          <a:p>
            <a:pPr>
              <a:lnSpc>
                <a:spcPct val="80000"/>
              </a:lnSpc>
            </a:pPr>
            <a:r>
              <a:rPr lang="en-US" altLang="zh-CN" sz="2000" dirty="0">
                <a:solidFill>
                  <a:srgbClr val="00B050"/>
                </a:solidFill>
                <a:latin typeface="Arial" pitchFamily="34" charset="0"/>
              </a:rPr>
              <a:t>Krista </a:t>
            </a:r>
            <a:r>
              <a:rPr lang="en-US" altLang="zh-CN" sz="2000" dirty="0" err="1">
                <a:solidFill>
                  <a:srgbClr val="00B050"/>
                </a:solidFill>
                <a:latin typeface="Arial" pitchFamily="34" charset="0"/>
              </a:rPr>
              <a:t>Penffroth</a:t>
            </a:r>
            <a:r>
              <a:rPr lang="en-US" altLang="zh-CN" sz="2400" dirty="0">
                <a:solidFill>
                  <a:srgbClr val="00B050"/>
                </a:solidFill>
                <a:latin typeface="Arial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endParaRPr lang="en-US" altLang="zh-CN" sz="2400" dirty="0">
              <a:solidFill>
                <a:srgbClr val="FF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Arial" pitchFamily="34" charset="0"/>
              </a:rPr>
              <a:t>Vanderbilt neurochemistry core (</a:t>
            </a:r>
            <a:r>
              <a:rPr lang="en-US" altLang="zh-CN" sz="2000" dirty="0">
                <a:solidFill>
                  <a:srgbClr val="FF0000"/>
                </a:solidFill>
                <a:latin typeface="Arial" pitchFamily="34" charset="0"/>
              </a:rPr>
              <a:t>Ginger Milne, </a:t>
            </a:r>
            <a:r>
              <a:rPr lang="en-US" altLang="zh-CN" sz="2000" dirty="0" err="1">
                <a:solidFill>
                  <a:srgbClr val="FF0000"/>
                </a:solidFill>
                <a:latin typeface="Arial" pitchFamily="34" charset="0"/>
              </a:rPr>
              <a:t>Benlian</a:t>
            </a:r>
            <a:r>
              <a:rPr lang="en-US" altLang="zh-CN" sz="2000" dirty="0">
                <a:solidFill>
                  <a:srgbClr val="FF0000"/>
                </a:solidFill>
                <a:latin typeface="Arial" pitchFamily="34" charset="0"/>
              </a:rPr>
              <a:t> Gao</a:t>
            </a:r>
            <a:r>
              <a:rPr lang="en-US" altLang="zh-CN" sz="2400" dirty="0">
                <a:solidFill>
                  <a:srgbClr val="FF0000"/>
                </a:solidFill>
                <a:latin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0081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ABD1-13F7-4169-9EF4-77407996EA31}"/>
              </a:ext>
            </a:extLst>
          </p:cNvPr>
          <p:cNvSpPr/>
          <p:nvPr/>
        </p:nvSpPr>
        <p:spPr bwMode="auto">
          <a:xfrm>
            <a:off x="0" y="-50800"/>
            <a:ext cx="9144000" cy="695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 descr="Image result for vanderbilt campus fall">
            <a:extLst>
              <a:ext uri="{FF2B5EF4-FFF2-40B4-BE49-F238E27FC236}">
                <a16:creationId xmlns:a16="http://schemas.microsoft.com/office/drawing/2014/main" id="{EE35F602-7CFA-4443-A49B-0FC470C22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650"/>
            <a:ext cx="9129540" cy="708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FAB0EB-6EDD-C05C-8785-36B7E949FE19}"/>
              </a:ext>
            </a:extLst>
          </p:cNvPr>
          <p:cNvSpPr txBox="1"/>
          <p:nvPr/>
        </p:nvSpPr>
        <p:spPr>
          <a:xfrm>
            <a:off x="4953000" y="3419564"/>
            <a:ext cx="320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72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</a:rPr>
              <a:t>???</a:t>
            </a:r>
            <a:endParaRPr lang="en-US" sz="72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10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8EB51D-ACE6-4B97-AF98-DF61FCC2FA71}"/>
              </a:ext>
            </a:extLst>
          </p:cNvPr>
          <p:cNvSpPr/>
          <p:nvPr/>
        </p:nvSpPr>
        <p:spPr bwMode="auto">
          <a:xfrm>
            <a:off x="0" y="-50767"/>
            <a:ext cx="9551770" cy="7162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Mermer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et al., Brain, 2021</a:t>
            </a:r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67B1BE98-694D-4BAA-B65B-463AAD86B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" y="942863"/>
            <a:ext cx="4721979" cy="3501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982500-AD72-4134-A0B9-754BABE03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9905"/>
          <a:stretch/>
        </p:blipFill>
        <p:spPr>
          <a:xfrm>
            <a:off x="696453" y="4468486"/>
            <a:ext cx="4162298" cy="311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9482E-7585-4282-819A-BA1B987099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13347"/>
          <a:stretch/>
        </p:blipFill>
        <p:spPr>
          <a:xfrm>
            <a:off x="5472898" y="4582488"/>
            <a:ext cx="3661320" cy="2893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662F8-006A-46FE-B42B-D403F7F13209}"/>
              </a:ext>
            </a:extLst>
          </p:cNvPr>
          <p:cNvSpPr txBox="1"/>
          <p:nvPr/>
        </p:nvSpPr>
        <p:spPr>
          <a:xfrm>
            <a:off x="341571" y="416442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2"/>
                </a:solidFill>
                <a:cs typeface="Times New Roman" pitchFamily="18" charset="0"/>
              </a:rPr>
              <a:t>B</a:t>
            </a:r>
            <a:endParaRPr lang="zh-CN" altLang="en-US" sz="24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15A197-84C0-4E32-B121-CB2F88AC39A9}"/>
              </a:ext>
            </a:extLst>
          </p:cNvPr>
          <p:cNvSpPr txBox="1"/>
          <p:nvPr/>
        </p:nvSpPr>
        <p:spPr>
          <a:xfrm>
            <a:off x="5783877" y="4312108"/>
            <a:ext cx="3350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% </a:t>
            </a:r>
            <a:r>
              <a:rPr lang="en-US" sz="1400" b="1" baseline="30000" dirty="0">
                <a:solidFill>
                  <a:schemeClr val="bg2"/>
                </a:solidFill>
              </a:rPr>
              <a:t>3</a:t>
            </a:r>
            <a:r>
              <a:rPr lang="en-US" sz="1400" b="1" dirty="0">
                <a:solidFill>
                  <a:schemeClr val="bg2"/>
                </a:solidFill>
              </a:rPr>
              <a:t>H GABA uptake of  </a:t>
            </a:r>
            <a:r>
              <a:rPr lang="en-US" sz="1400" b="1" dirty="0" err="1">
                <a:solidFill>
                  <a:schemeClr val="bg2"/>
                </a:solidFill>
              </a:rPr>
              <a:t>wt</a:t>
            </a:r>
            <a:r>
              <a:rPr lang="en-US" sz="1400" b="1" dirty="0">
                <a:solidFill>
                  <a:schemeClr val="bg2"/>
                </a:solidFill>
              </a:rPr>
              <a:t> (</a:t>
            </a:r>
            <a:r>
              <a:rPr lang="en-US" sz="1400" b="1" dirty="0" err="1">
                <a:solidFill>
                  <a:schemeClr val="bg2"/>
                </a:solidFill>
              </a:rPr>
              <a:t>pmol</a:t>
            </a:r>
            <a:r>
              <a:rPr lang="en-US" sz="1400" b="1" dirty="0">
                <a:solidFill>
                  <a:schemeClr val="bg2"/>
                </a:solidFill>
              </a:rPr>
              <a:t>/µg/min)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1ADD11-DA83-4F4C-B49A-F5105420D532}"/>
              </a:ext>
            </a:extLst>
          </p:cNvPr>
          <p:cNvSpPr txBox="1"/>
          <p:nvPr/>
        </p:nvSpPr>
        <p:spPr>
          <a:xfrm>
            <a:off x="5442031" y="397958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2"/>
                </a:solidFill>
                <a:cs typeface="Times New Roman" pitchFamily="18" charset="0"/>
              </a:rPr>
              <a:t>C</a:t>
            </a:r>
            <a:endParaRPr lang="zh-CN" altLang="en-US" sz="24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F034C6-A269-4623-8BB4-56A847661348}"/>
              </a:ext>
            </a:extLst>
          </p:cNvPr>
          <p:cNvSpPr txBox="1"/>
          <p:nvPr/>
        </p:nvSpPr>
        <p:spPr>
          <a:xfrm>
            <a:off x="352796" y="4527294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100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480BFC-51F2-4A5A-A06C-F6C2C7809773}"/>
              </a:ext>
            </a:extLst>
          </p:cNvPr>
          <p:cNvCxnSpPr/>
          <p:nvPr/>
        </p:nvCxnSpPr>
        <p:spPr>
          <a:xfrm>
            <a:off x="1213100" y="4638063"/>
            <a:ext cx="35344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7E67107-7B53-4C85-B9AD-C8C24212691C}"/>
              </a:ext>
            </a:extLst>
          </p:cNvPr>
          <p:cNvSpPr txBox="1"/>
          <p:nvPr/>
        </p:nvSpPr>
        <p:spPr>
          <a:xfrm>
            <a:off x="1284085" y="4250552"/>
            <a:ext cx="3350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% </a:t>
            </a:r>
            <a:r>
              <a:rPr lang="en-US" sz="1400" b="1" baseline="30000" dirty="0">
                <a:solidFill>
                  <a:schemeClr val="bg2"/>
                </a:solidFill>
              </a:rPr>
              <a:t>3</a:t>
            </a:r>
            <a:r>
              <a:rPr lang="en-US" sz="1400" b="1" dirty="0">
                <a:solidFill>
                  <a:schemeClr val="bg2"/>
                </a:solidFill>
              </a:rPr>
              <a:t>H GABA uptake of  </a:t>
            </a:r>
            <a:r>
              <a:rPr lang="en-US" sz="1400" b="1" dirty="0" err="1">
                <a:solidFill>
                  <a:schemeClr val="bg2"/>
                </a:solidFill>
              </a:rPr>
              <a:t>wt</a:t>
            </a:r>
            <a:r>
              <a:rPr lang="en-US" sz="1400" b="1" dirty="0">
                <a:solidFill>
                  <a:schemeClr val="bg2"/>
                </a:solidFill>
              </a:rPr>
              <a:t> (</a:t>
            </a:r>
            <a:r>
              <a:rPr lang="en-US" sz="1400" b="1" dirty="0" err="1">
                <a:solidFill>
                  <a:schemeClr val="bg2"/>
                </a:solidFill>
              </a:rPr>
              <a:t>pmol</a:t>
            </a:r>
            <a:r>
              <a:rPr lang="en-US" sz="1400" b="1" dirty="0">
                <a:solidFill>
                  <a:schemeClr val="bg2"/>
                </a:solidFill>
              </a:rPr>
              <a:t>/µg/min)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EAFD7-8964-48E9-8F1C-50A9C102B21B}"/>
              </a:ext>
            </a:extLst>
          </p:cNvPr>
          <p:cNvSpPr txBox="1"/>
          <p:nvPr/>
        </p:nvSpPr>
        <p:spPr>
          <a:xfrm>
            <a:off x="410928" y="4962502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75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FCDCA9-825F-4329-903A-3EB0784594ED}"/>
              </a:ext>
            </a:extLst>
          </p:cNvPr>
          <p:cNvSpPr txBox="1"/>
          <p:nvPr/>
        </p:nvSpPr>
        <p:spPr>
          <a:xfrm>
            <a:off x="419980" y="5417978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50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0F21D-9EF0-4EBB-9FBE-A007229660C7}"/>
              </a:ext>
            </a:extLst>
          </p:cNvPr>
          <p:cNvSpPr txBox="1"/>
          <p:nvPr/>
        </p:nvSpPr>
        <p:spPr>
          <a:xfrm>
            <a:off x="429782" y="5859888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25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ADA607-FCDA-4DBF-8991-C9ECF5C34876}"/>
              </a:ext>
            </a:extLst>
          </p:cNvPr>
          <p:cNvSpPr txBox="1"/>
          <p:nvPr/>
        </p:nvSpPr>
        <p:spPr>
          <a:xfrm>
            <a:off x="487992" y="6335815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BC777A-DF68-4236-8F65-7E9415BFF4AF}"/>
              </a:ext>
            </a:extLst>
          </p:cNvPr>
          <p:cNvSpPr txBox="1"/>
          <p:nvPr/>
        </p:nvSpPr>
        <p:spPr>
          <a:xfrm>
            <a:off x="5183446" y="4206882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100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C5D54F-DD0A-45A5-A466-09307BFF8AE1}"/>
              </a:ext>
            </a:extLst>
          </p:cNvPr>
          <p:cNvSpPr txBox="1"/>
          <p:nvPr/>
        </p:nvSpPr>
        <p:spPr>
          <a:xfrm>
            <a:off x="5215274" y="4583273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75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41931A-6FA7-4F8D-AE19-94139AED8631}"/>
              </a:ext>
            </a:extLst>
          </p:cNvPr>
          <p:cNvSpPr txBox="1"/>
          <p:nvPr/>
        </p:nvSpPr>
        <p:spPr>
          <a:xfrm>
            <a:off x="5223749" y="5042147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50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238D86-CBC5-4876-AF41-594EA83AE453}"/>
              </a:ext>
            </a:extLst>
          </p:cNvPr>
          <p:cNvSpPr txBox="1"/>
          <p:nvPr/>
        </p:nvSpPr>
        <p:spPr>
          <a:xfrm>
            <a:off x="5208184" y="5502505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25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F87E44-F38B-4870-9679-2163B95A491B}"/>
              </a:ext>
            </a:extLst>
          </p:cNvPr>
          <p:cNvSpPr txBox="1"/>
          <p:nvPr/>
        </p:nvSpPr>
        <p:spPr>
          <a:xfrm>
            <a:off x="5266394" y="5959578"/>
            <a:ext cx="44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/>
                </a:solidFill>
                <a:cs typeface="Times New Roman" pitchFamily="18" charset="0"/>
              </a:rPr>
              <a:t>0</a:t>
            </a:r>
            <a:endParaRPr lang="zh-CN" altLang="en-US" sz="1200" b="1" dirty="0">
              <a:solidFill>
                <a:schemeClr val="bg2"/>
              </a:solidFill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6AD6CD-6DA4-422E-8D88-025F6663B7A2}"/>
              </a:ext>
            </a:extLst>
          </p:cNvPr>
          <p:cNvSpPr txBox="1"/>
          <p:nvPr/>
        </p:nvSpPr>
        <p:spPr>
          <a:xfrm rot="16200000">
            <a:off x="-156608" y="5361839"/>
            <a:ext cx="10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% of </a:t>
            </a:r>
            <a:r>
              <a:rPr lang="en-US" b="1" dirty="0" err="1">
                <a:solidFill>
                  <a:schemeClr val="bg2"/>
                </a:solidFill>
              </a:rPr>
              <a:t>wt</a:t>
            </a:r>
            <a:r>
              <a:rPr lang="en-US" b="1" dirty="0">
                <a:solidFill>
                  <a:schemeClr val="bg2"/>
                </a:solidFill>
              </a:rPr>
              <a:t>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10873A-B2E7-4BD5-8521-0E83903525A4}"/>
              </a:ext>
            </a:extLst>
          </p:cNvPr>
          <p:cNvSpPr txBox="1"/>
          <p:nvPr/>
        </p:nvSpPr>
        <p:spPr>
          <a:xfrm rot="16200000">
            <a:off x="4372875" y="5121162"/>
            <a:ext cx="118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% of </a:t>
            </a:r>
            <a:r>
              <a:rPr lang="en-US" b="1" dirty="0" err="1">
                <a:solidFill>
                  <a:schemeClr val="bg2"/>
                </a:solidFill>
              </a:rPr>
              <a:t>wt</a:t>
            </a:r>
            <a:r>
              <a:rPr lang="en-US" b="1" dirty="0">
                <a:solidFill>
                  <a:schemeClr val="bg2"/>
                </a:solidFill>
              </a:rPr>
              <a:t>   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2EC67F-501D-4A6A-A478-BBE9BCBFEACE}"/>
              </a:ext>
            </a:extLst>
          </p:cNvPr>
          <p:cNvCxnSpPr/>
          <p:nvPr/>
        </p:nvCxnSpPr>
        <p:spPr>
          <a:xfrm>
            <a:off x="5853760" y="4685882"/>
            <a:ext cx="35344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D7C7128-5B4F-44CB-9E51-C976FB8F72A3}"/>
              </a:ext>
            </a:extLst>
          </p:cNvPr>
          <p:cNvSpPr txBox="1"/>
          <p:nvPr/>
        </p:nvSpPr>
        <p:spPr>
          <a:xfrm>
            <a:off x="5815345" y="524313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EA8814-219B-4D7D-AFAC-33AE164619BE}"/>
              </a:ext>
            </a:extLst>
          </p:cNvPr>
          <p:cNvSpPr txBox="1"/>
          <p:nvPr/>
        </p:nvSpPr>
        <p:spPr>
          <a:xfrm>
            <a:off x="7851432" y="5026039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420CE5-316A-4ED6-86D1-32FFD039463A}"/>
              </a:ext>
            </a:extLst>
          </p:cNvPr>
          <p:cNvSpPr txBox="1"/>
          <p:nvPr/>
        </p:nvSpPr>
        <p:spPr>
          <a:xfrm>
            <a:off x="6986747" y="51772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 *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C75748-1D51-4343-991E-A5A7C95D4820}"/>
              </a:ext>
            </a:extLst>
          </p:cNvPr>
          <p:cNvSpPr txBox="1"/>
          <p:nvPr/>
        </p:nvSpPr>
        <p:spPr>
          <a:xfrm>
            <a:off x="7274311" y="486933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 *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FB161F-D55F-451B-9AD9-051097B6B690}"/>
              </a:ext>
            </a:extLst>
          </p:cNvPr>
          <p:cNvSpPr txBox="1"/>
          <p:nvPr/>
        </p:nvSpPr>
        <p:spPr>
          <a:xfrm>
            <a:off x="7539928" y="510882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 *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E927AD-5724-4FEA-A32E-6A3EA9EE779C}"/>
              </a:ext>
            </a:extLst>
          </p:cNvPr>
          <p:cNvSpPr txBox="1"/>
          <p:nvPr/>
        </p:nvSpPr>
        <p:spPr>
          <a:xfrm>
            <a:off x="4122316" y="487752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FFB167-889B-4E41-B3A1-D4D4E4D1A081}"/>
              </a:ext>
            </a:extLst>
          </p:cNvPr>
          <p:cNvSpPr txBox="1"/>
          <p:nvPr/>
        </p:nvSpPr>
        <p:spPr>
          <a:xfrm>
            <a:off x="2148562" y="490439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A8D9A4-901F-4204-B214-3E5F6D08DA0A}"/>
              </a:ext>
            </a:extLst>
          </p:cNvPr>
          <p:cNvCxnSpPr/>
          <p:nvPr/>
        </p:nvCxnSpPr>
        <p:spPr>
          <a:xfrm>
            <a:off x="2543060" y="5449089"/>
            <a:ext cx="16459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83C4805-4E30-41C9-B147-F3B714154FB9}"/>
              </a:ext>
            </a:extLst>
          </p:cNvPr>
          <p:cNvSpPr txBox="1"/>
          <p:nvPr/>
        </p:nvSpPr>
        <p:spPr>
          <a:xfrm>
            <a:off x="3118529" y="519485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***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3C2CFFC-8A89-4031-B636-BC64A63FDC7A}"/>
              </a:ext>
            </a:extLst>
          </p:cNvPr>
          <p:cNvCxnSpPr/>
          <p:nvPr/>
        </p:nvCxnSpPr>
        <p:spPr>
          <a:xfrm>
            <a:off x="1717367" y="5569895"/>
            <a:ext cx="457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595F5F9-F73D-4DD1-AA25-4AD22BD79367}"/>
              </a:ext>
            </a:extLst>
          </p:cNvPr>
          <p:cNvSpPr txBox="1"/>
          <p:nvPr/>
        </p:nvSpPr>
        <p:spPr>
          <a:xfrm>
            <a:off x="1690989" y="530657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***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232DE6-6262-4BBB-B99B-69681BE1B5D6}"/>
              </a:ext>
            </a:extLst>
          </p:cNvPr>
          <p:cNvSpPr txBox="1"/>
          <p:nvPr/>
        </p:nvSpPr>
        <p:spPr>
          <a:xfrm>
            <a:off x="3362616" y="464692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§§§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92D7AF-6574-4D31-B3B3-F513774D9AAA}"/>
              </a:ext>
            </a:extLst>
          </p:cNvPr>
          <p:cNvSpPr txBox="1"/>
          <p:nvPr/>
        </p:nvSpPr>
        <p:spPr>
          <a:xfrm>
            <a:off x="8153440" y="472659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§§§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C8A721-E2B9-46CD-8FE8-8871EDFC24C2}"/>
              </a:ext>
            </a:extLst>
          </p:cNvPr>
          <p:cNvSpPr txBox="1"/>
          <p:nvPr/>
        </p:nvSpPr>
        <p:spPr>
          <a:xfrm>
            <a:off x="971367" y="3305057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cs typeface="Times New Roman" pitchFamily="18" charset="0"/>
              </a:rPr>
              <a:t>R44Q</a:t>
            </a:r>
            <a:endParaRPr lang="zh-CN" alt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734DE9-CB79-4082-91AC-EA5771C6F02B}"/>
              </a:ext>
            </a:extLst>
          </p:cNvPr>
          <p:cNvSpPr txBox="1"/>
          <p:nvPr/>
        </p:nvSpPr>
        <p:spPr>
          <a:xfrm>
            <a:off x="415275" y="2922657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cs typeface="Times New Roman" pitchFamily="18" charset="0"/>
              </a:rPr>
              <a:t>NH</a:t>
            </a:r>
            <a:r>
              <a:rPr lang="en-US" altLang="zh-CN" sz="1200" b="1" dirty="0">
                <a:cs typeface="Times New Roman" pitchFamily="18" charset="0"/>
              </a:rPr>
              <a:t>2</a:t>
            </a:r>
            <a:endParaRPr lang="zh-CN" altLang="en-US" sz="1200" b="1" dirty="0"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9AC39C-F801-45E7-8CCB-58D1AFA1D165}"/>
              </a:ext>
            </a:extLst>
          </p:cNvPr>
          <p:cNvSpPr txBox="1"/>
          <p:nvPr/>
        </p:nvSpPr>
        <p:spPr>
          <a:xfrm>
            <a:off x="5335446" y="3644747"/>
            <a:ext cx="635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cs typeface="Times New Roman" pitchFamily="18" charset="0"/>
              </a:rPr>
              <a:t>COOH</a:t>
            </a:r>
            <a:endParaRPr lang="zh-CN" altLang="en-US" sz="1400" b="1" dirty="0"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E870211-B04B-4361-8903-96DC0291BC67}"/>
              </a:ext>
            </a:extLst>
          </p:cNvPr>
          <p:cNvSpPr txBox="1"/>
          <p:nvPr/>
        </p:nvSpPr>
        <p:spPr>
          <a:xfrm>
            <a:off x="2169867" y="941133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cs typeface="Times New Roman" pitchFamily="18" charset="0"/>
              </a:rPr>
              <a:t>W193X</a:t>
            </a:r>
            <a:endParaRPr lang="zh-CN" alt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FF6112-BF84-4EBB-B781-4EEAAEDE5554}"/>
              </a:ext>
            </a:extLst>
          </p:cNvPr>
          <p:cNvSpPr txBox="1"/>
          <p:nvPr/>
        </p:nvSpPr>
        <p:spPr>
          <a:xfrm>
            <a:off x="2330152" y="1342740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8000"/>
                </a:solidFill>
                <a:cs typeface="Times New Roman" pitchFamily="18" charset="0"/>
              </a:rPr>
              <a:t>A288V</a:t>
            </a:r>
            <a:endParaRPr lang="zh-CN" altLang="en-US" sz="12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C8E4F7-4BEF-4E73-829D-98CB7EBBF1E3}"/>
              </a:ext>
            </a:extLst>
          </p:cNvPr>
          <p:cNvSpPr txBox="1"/>
          <p:nvPr/>
        </p:nvSpPr>
        <p:spPr>
          <a:xfrm>
            <a:off x="2259909" y="3152517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8000"/>
                </a:solidFill>
                <a:cs typeface="Times New Roman" pitchFamily="18" charset="0"/>
              </a:rPr>
              <a:t>G299V</a:t>
            </a:r>
            <a:endParaRPr lang="zh-CN" altLang="en-US" sz="12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1071F56-5D68-4523-B1CB-333356F88228}"/>
              </a:ext>
            </a:extLst>
          </p:cNvPr>
          <p:cNvSpPr txBox="1"/>
          <p:nvPr/>
        </p:nvSpPr>
        <p:spPr>
          <a:xfrm>
            <a:off x="3232473" y="3431162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cs typeface="Times New Roman" pitchFamily="18" charset="0"/>
              </a:rPr>
              <a:t>F385L</a:t>
            </a:r>
            <a:endParaRPr lang="zh-CN" altLang="en-US" sz="1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9" name="椭圆 24">
            <a:extLst>
              <a:ext uri="{FF2B5EF4-FFF2-40B4-BE49-F238E27FC236}">
                <a16:creationId xmlns:a16="http://schemas.microsoft.com/office/drawing/2014/main" id="{62462128-E726-405E-A546-5A5CD91D4F1D}"/>
              </a:ext>
            </a:extLst>
          </p:cNvPr>
          <p:cNvSpPr/>
          <p:nvPr/>
        </p:nvSpPr>
        <p:spPr>
          <a:xfrm>
            <a:off x="4461685" y="2536794"/>
            <a:ext cx="78071" cy="97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26">
            <a:extLst>
              <a:ext uri="{FF2B5EF4-FFF2-40B4-BE49-F238E27FC236}">
                <a16:creationId xmlns:a16="http://schemas.microsoft.com/office/drawing/2014/main" id="{6296CD01-04D1-409D-87DA-ECCD01F558CC}"/>
              </a:ext>
            </a:extLst>
          </p:cNvPr>
          <p:cNvSpPr/>
          <p:nvPr/>
        </p:nvSpPr>
        <p:spPr>
          <a:xfrm>
            <a:off x="4755043" y="2628903"/>
            <a:ext cx="78071" cy="97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2F164B-664E-4FD9-8339-178F77540BC2}"/>
              </a:ext>
            </a:extLst>
          </p:cNvPr>
          <p:cNvSpPr txBox="1"/>
          <p:nvPr/>
        </p:nvSpPr>
        <p:spPr>
          <a:xfrm>
            <a:off x="1591975" y="2885665"/>
            <a:ext cx="758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cs typeface="Times New Roman" pitchFamily="18" charset="0"/>
              </a:rPr>
              <a:t>G232V</a:t>
            </a:r>
          </a:p>
          <a:p>
            <a:r>
              <a:rPr lang="en-US" altLang="zh-CN" sz="1200" b="1" dirty="0">
                <a:solidFill>
                  <a:srgbClr val="385723"/>
                </a:solidFill>
                <a:cs typeface="Times New Roman" pitchFamily="18" charset="0"/>
              </a:rPr>
              <a:t>  </a:t>
            </a:r>
            <a:r>
              <a:rPr lang="en-US" altLang="zh-CN" sz="1200" b="1" dirty="0">
                <a:solidFill>
                  <a:srgbClr val="008000"/>
                </a:solidFill>
                <a:cs typeface="Times New Roman" pitchFamily="18" charset="0"/>
              </a:rPr>
              <a:t>G234S</a:t>
            </a:r>
            <a:endParaRPr lang="zh-CN" altLang="en-US" sz="12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DC958B1-8EA5-43EF-B801-74AF7BC5E49B}"/>
              </a:ext>
            </a:extLst>
          </p:cNvPr>
          <p:cNvSpPr txBox="1"/>
          <p:nvPr/>
        </p:nvSpPr>
        <p:spPr>
          <a:xfrm>
            <a:off x="4831794" y="2803167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8000"/>
                </a:solidFill>
                <a:cs typeface="Times New Roman" pitchFamily="18" charset="0"/>
              </a:rPr>
              <a:t>G550R</a:t>
            </a:r>
            <a:endParaRPr lang="zh-CN" altLang="en-US" sz="12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F5188C-87EE-4BB2-B9A6-8A38F3328745}"/>
              </a:ext>
            </a:extLst>
          </p:cNvPr>
          <p:cNvSpPr txBox="1"/>
          <p:nvPr/>
        </p:nvSpPr>
        <p:spPr>
          <a:xfrm>
            <a:off x="3993226" y="3328937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cs typeface="Times New Roman" pitchFamily="18" charset="0"/>
              </a:rPr>
              <a:t>V511M</a:t>
            </a:r>
            <a:endParaRPr lang="zh-CN" altLang="en-US" sz="1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D597F4-1C40-45BC-B42B-BD73286D28C6}"/>
              </a:ext>
            </a:extLst>
          </p:cNvPr>
          <p:cNvSpPr txBox="1"/>
          <p:nvPr/>
        </p:nvSpPr>
        <p:spPr>
          <a:xfrm>
            <a:off x="2779142" y="2961121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cs typeface="Times New Roman" pitchFamily="18" charset="0"/>
              </a:rPr>
              <a:t>A334P</a:t>
            </a:r>
            <a:endParaRPr lang="zh-CN" alt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5" name="椭圆 39">
            <a:extLst>
              <a:ext uri="{FF2B5EF4-FFF2-40B4-BE49-F238E27FC236}">
                <a16:creationId xmlns:a16="http://schemas.microsoft.com/office/drawing/2014/main" id="{3DD94BA4-EF62-400F-BAA6-A83A17401578}"/>
              </a:ext>
            </a:extLst>
          </p:cNvPr>
          <p:cNvSpPr/>
          <p:nvPr/>
        </p:nvSpPr>
        <p:spPr>
          <a:xfrm>
            <a:off x="1884209" y="926573"/>
            <a:ext cx="56779" cy="59747"/>
          </a:xfrm>
          <a:prstGeom prst="ellipse">
            <a:avLst/>
          </a:prstGeom>
          <a:solidFill>
            <a:srgbClr val="86D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椭圆 41">
            <a:extLst>
              <a:ext uri="{FF2B5EF4-FFF2-40B4-BE49-F238E27FC236}">
                <a16:creationId xmlns:a16="http://schemas.microsoft.com/office/drawing/2014/main" id="{B5EC5AAE-E61D-4B86-91C3-C4F9D18ED923}"/>
              </a:ext>
            </a:extLst>
          </p:cNvPr>
          <p:cNvSpPr/>
          <p:nvPr/>
        </p:nvSpPr>
        <p:spPr>
          <a:xfrm>
            <a:off x="888899" y="3240556"/>
            <a:ext cx="78071" cy="97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AD0C8EF-6F1A-4F30-9BBE-2DE23E7BDA3B}"/>
              </a:ext>
            </a:extLst>
          </p:cNvPr>
          <p:cNvSpPr/>
          <p:nvPr/>
        </p:nvSpPr>
        <p:spPr>
          <a:xfrm flipH="1">
            <a:off x="3443728" y="1688833"/>
            <a:ext cx="112172" cy="10686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55A1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3B2262-4523-4F00-B6E6-7C0F89F54C21}"/>
              </a:ext>
            </a:extLst>
          </p:cNvPr>
          <p:cNvSpPr txBox="1"/>
          <p:nvPr/>
        </p:nvSpPr>
        <p:spPr>
          <a:xfrm>
            <a:off x="3507156" y="1347601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cs typeface="Times New Roman" pitchFamily="18" charset="0"/>
              </a:rPr>
              <a:t>P361T</a:t>
            </a:r>
            <a:endParaRPr lang="zh-CN" altLang="en-US" sz="1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FBC45A0-2EDD-4363-9971-15D7B64432CB}"/>
              </a:ext>
            </a:extLst>
          </p:cNvPr>
          <p:cNvSpPr txBox="1"/>
          <p:nvPr/>
        </p:nvSpPr>
        <p:spPr>
          <a:xfrm>
            <a:off x="966333" y="71583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cs typeface="Times New Roman" pitchFamily="18" charset="0"/>
              </a:rPr>
              <a:t>A</a:t>
            </a:r>
            <a:endParaRPr lang="zh-CN" altLang="en-US" sz="2400" b="1" dirty="0">
              <a:cs typeface="Times New Roman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8302ADA-83F2-4DFC-BC89-1F4B5E687442}"/>
              </a:ext>
            </a:extLst>
          </p:cNvPr>
          <p:cNvSpPr txBox="1"/>
          <p:nvPr/>
        </p:nvSpPr>
        <p:spPr>
          <a:xfrm>
            <a:off x="997639" y="3442862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800000"/>
                </a:solidFill>
                <a:cs typeface="Times New Roman" pitchFamily="18" charset="0"/>
              </a:rPr>
              <a:t>R44W</a:t>
            </a:r>
            <a:endParaRPr lang="zh-CN" altLang="en-US" sz="1200" b="1" dirty="0">
              <a:solidFill>
                <a:srgbClr val="800000"/>
              </a:solidFill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1545D9F-B7D5-4D7A-901C-518DC9272C29}"/>
              </a:ext>
            </a:extLst>
          </p:cNvPr>
          <p:cNvSpPr txBox="1"/>
          <p:nvPr/>
        </p:nvSpPr>
        <p:spPr>
          <a:xfrm>
            <a:off x="2256531" y="3337112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cs typeface="Times New Roman" pitchFamily="18" charset="0"/>
              </a:rPr>
              <a:t>G297R</a:t>
            </a:r>
            <a:endParaRPr lang="zh-CN" alt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EBC518B-A34F-4FE8-927C-6A740F238691}"/>
              </a:ext>
            </a:extLst>
          </p:cNvPr>
          <p:cNvSpPr txBox="1"/>
          <p:nvPr/>
        </p:nvSpPr>
        <p:spPr>
          <a:xfrm>
            <a:off x="776418" y="1944002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cs typeface="Times New Roman" pitchFamily="18" charset="0"/>
              </a:rPr>
              <a:t>L73F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CB2381-2761-4084-83D7-E0B292C5BB4E}"/>
              </a:ext>
            </a:extLst>
          </p:cNvPr>
          <p:cNvSpPr txBox="1"/>
          <p:nvPr/>
        </p:nvSpPr>
        <p:spPr>
          <a:xfrm>
            <a:off x="1194578" y="2138008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cs typeface="Times New Roman" pitchFamily="18" charset="0"/>
              </a:rPr>
              <a:t>Y140C</a:t>
            </a:r>
            <a:endParaRPr lang="zh-CN" altLang="en-US" sz="1200" dirty="0">
              <a:solidFill>
                <a:srgbClr val="0000FF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F99B00-82F2-43F0-86EC-0710E71F0D67}"/>
              </a:ext>
            </a:extLst>
          </p:cNvPr>
          <p:cNvSpPr txBox="1"/>
          <p:nvPr/>
        </p:nvSpPr>
        <p:spPr>
          <a:xfrm>
            <a:off x="1184835" y="1767284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800000"/>
                </a:solidFill>
                <a:cs typeface="Times New Roman" pitchFamily="18" charset="0"/>
              </a:rPr>
              <a:t>S145F</a:t>
            </a:r>
            <a:endParaRPr lang="zh-CN" altLang="en-US" sz="1200" dirty="0">
              <a:solidFill>
                <a:srgbClr val="80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5FF956E-D095-4EB4-9C7B-A74C4A779D14}"/>
              </a:ext>
            </a:extLst>
          </p:cNvPr>
          <p:cNvSpPr txBox="1"/>
          <p:nvPr/>
        </p:nvSpPr>
        <p:spPr>
          <a:xfrm>
            <a:off x="2266226" y="3530633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800000"/>
                </a:solidFill>
                <a:cs typeface="Times New Roman" pitchFamily="18" charset="0"/>
              </a:rPr>
              <a:t>A305T</a:t>
            </a:r>
            <a:endParaRPr lang="zh-CN" altLang="en-US" sz="1200" b="1" dirty="0">
              <a:solidFill>
                <a:srgbClr val="800000"/>
              </a:solidFill>
              <a:cs typeface="Times New Roman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AA2CB06-1843-4E6B-9340-6AC5360FB3ED}"/>
              </a:ext>
            </a:extLst>
          </p:cNvPr>
          <p:cNvSpPr txBox="1"/>
          <p:nvPr/>
        </p:nvSpPr>
        <p:spPr>
          <a:xfrm>
            <a:off x="3876007" y="1744899"/>
            <a:ext cx="957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cs typeface="Times New Roman" pitchFamily="18" charset="0"/>
              </a:rPr>
              <a:t>G457Hfs*10</a:t>
            </a:r>
            <a:endParaRPr lang="zh-CN" alt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3A3EF4D-FC17-47DF-A637-7C3B5890D5C4}"/>
              </a:ext>
            </a:extLst>
          </p:cNvPr>
          <p:cNvSpPr txBox="1"/>
          <p:nvPr/>
        </p:nvSpPr>
        <p:spPr>
          <a:xfrm>
            <a:off x="2946424" y="1366585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8000"/>
                </a:solidFill>
                <a:cs typeface="Times New Roman" pitchFamily="18" charset="0"/>
              </a:rPr>
              <a:t>A357V</a:t>
            </a:r>
            <a:endParaRPr lang="zh-CN" altLang="en-US" sz="12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68" name="椭圆 41">
            <a:extLst>
              <a:ext uri="{FF2B5EF4-FFF2-40B4-BE49-F238E27FC236}">
                <a16:creationId xmlns:a16="http://schemas.microsoft.com/office/drawing/2014/main" id="{81F4E156-BA59-44AB-8B96-B55BB29C4F63}"/>
              </a:ext>
            </a:extLst>
          </p:cNvPr>
          <p:cNvSpPr/>
          <p:nvPr/>
        </p:nvSpPr>
        <p:spPr>
          <a:xfrm>
            <a:off x="965981" y="2563688"/>
            <a:ext cx="78071" cy="97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41">
            <a:extLst>
              <a:ext uri="{FF2B5EF4-FFF2-40B4-BE49-F238E27FC236}">
                <a16:creationId xmlns:a16="http://schemas.microsoft.com/office/drawing/2014/main" id="{54759210-1C3D-4628-B6C6-A6DDB54AA2CE}"/>
              </a:ext>
            </a:extLst>
          </p:cNvPr>
          <p:cNvSpPr/>
          <p:nvPr/>
        </p:nvSpPr>
        <p:spPr>
          <a:xfrm>
            <a:off x="967552" y="2480414"/>
            <a:ext cx="78071" cy="97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9607A8D-ED8F-4967-9407-906176B77E56}"/>
              </a:ext>
            </a:extLst>
          </p:cNvPr>
          <p:cNvSpPr txBox="1"/>
          <p:nvPr/>
        </p:nvSpPr>
        <p:spPr>
          <a:xfrm>
            <a:off x="778275" y="2096707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  <a:cs typeface="Times New Roman" pitchFamily="18" charset="0"/>
              </a:rPr>
              <a:t>G75R</a:t>
            </a:r>
            <a:endParaRPr lang="zh-CN" altLang="en-US" sz="1200" dirty="0">
              <a:solidFill>
                <a:srgbClr val="0000FF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D84F794-6FA1-42B0-BC0D-7E5708206E3A}"/>
              </a:ext>
            </a:extLst>
          </p:cNvPr>
          <p:cNvSpPr txBox="1"/>
          <p:nvPr/>
        </p:nvSpPr>
        <p:spPr>
          <a:xfrm>
            <a:off x="2281769" y="2979519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008000"/>
                </a:solidFill>
                <a:cs typeface="Times New Roman" pitchFamily="18" charset="0"/>
              </a:rPr>
              <a:t>S295L</a:t>
            </a:r>
            <a:endParaRPr lang="zh-CN" altLang="en-US" sz="1200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E08EE51-C78B-4595-903F-B2B42161FB7A}"/>
              </a:ext>
            </a:extLst>
          </p:cNvPr>
          <p:cNvSpPr/>
          <p:nvPr/>
        </p:nvSpPr>
        <p:spPr>
          <a:xfrm>
            <a:off x="2615338" y="2568430"/>
            <a:ext cx="112173" cy="11660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A2921CA-BF58-4D16-8C6A-58DAA59C03A2}"/>
              </a:ext>
            </a:extLst>
          </p:cNvPr>
          <p:cNvSpPr/>
          <p:nvPr/>
        </p:nvSpPr>
        <p:spPr>
          <a:xfrm>
            <a:off x="2706619" y="2488940"/>
            <a:ext cx="91515" cy="1066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B5B6E58-C45B-4830-8D75-8313C294A73C}"/>
              </a:ext>
            </a:extLst>
          </p:cNvPr>
          <p:cNvSpPr/>
          <p:nvPr/>
        </p:nvSpPr>
        <p:spPr>
          <a:xfrm>
            <a:off x="2735989" y="2662621"/>
            <a:ext cx="78071" cy="97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E65AD01-B5B6-4E7B-B895-B071A6ABDE59}"/>
              </a:ext>
            </a:extLst>
          </p:cNvPr>
          <p:cNvSpPr/>
          <p:nvPr/>
        </p:nvSpPr>
        <p:spPr>
          <a:xfrm>
            <a:off x="3059838" y="2510221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8C3299B-BC58-4FF7-88C4-D61A9DCBE06D}"/>
              </a:ext>
            </a:extLst>
          </p:cNvPr>
          <p:cNvSpPr/>
          <p:nvPr/>
        </p:nvSpPr>
        <p:spPr>
          <a:xfrm>
            <a:off x="3355113" y="2548321"/>
            <a:ext cx="112173" cy="1166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FFEFF9E-9D32-46A3-9175-6B835E0D1530}"/>
              </a:ext>
            </a:extLst>
          </p:cNvPr>
          <p:cNvSpPr/>
          <p:nvPr/>
        </p:nvSpPr>
        <p:spPr>
          <a:xfrm>
            <a:off x="4153441" y="2457286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618C1DA-6A69-4093-BEEB-CF2E4FE3372A}"/>
              </a:ext>
            </a:extLst>
          </p:cNvPr>
          <p:cNvSpPr/>
          <p:nvPr/>
        </p:nvSpPr>
        <p:spPr>
          <a:xfrm>
            <a:off x="4431438" y="2529271"/>
            <a:ext cx="112173" cy="1166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DF22BB8-CF4B-4A25-8C43-C615D1531412}"/>
              </a:ext>
            </a:extLst>
          </p:cNvPr>
          <p:cNvSpPr/>
          <p:nvPr/>
        </p:nvSpPr>
        <p:spPr>
          <a:xfrm>
            <a:off x="4726713" y="2614996"/>
            <a:ext cx="112173" cy="11660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B6B84FF-86A3-4BB6-9FFC-8A63C5573F2A}"/>
              </a:ext>
            </a:extLst>
          </p:cNvPr>
          <p:cNvSpPr/>
          <p:nvPr/>
        </p:nvSpPr>
        <p:spPr>
          <a:xfrm>
            <a:off x="2726463" y="2672146"/>
            <a:ext cx="112173" cy="116604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22F18BD-B668-40EE-84DC-51EA9CB492FF}"/>
              </a:ext>
            </a:extLst>
          </p:cNvPr>
          <p:cNvSpPr/>
          <p:nvPr/>
        </p:nvSpPr>
        <p:spPr>
          <a:xfrm>
            <a:off x="2583588" y="2462596"/>
            <a:ext cx="112173" cy="11660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34027E7-6524-4E07-879F-AB11B689CBEB}"/>
              </a:ext>
            </a:extLst>
          </p:cNvPr>
          <p:cNvSpPr/>
          <p:nvPr/>
        </p:nvSpPr>
        <p:spPr>
          <a:xfrm>
            <a:off x="2697888" y="2472121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F8D1317-3B55-4480-9308-772E3EF51639}"/>
              </a:ext>
            </a:extLst>
          </p:cNvPr>
          <p:cNvSpPr/>
          <p:nvPr/>
        </p:nvSpPr>
        <p:spPr>
          <a:xfrm>
            <a:off x="2412138" y="2086887"/>
            <a:ext cx="112173" cy="11660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70DE3DF-83A8-4221-A0D2-690835722C17}"/>
              </a:ext>
            </a:extLst>
          </p:cNvPr>
          <p:cNvSpPr/>
          <p:nvPr/>
        </p:nvSpPr>
        <p:spPr>
          <a:xfrm>
            <a:off x="2153905" y="1467763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FF9D8F6-6505-4255-986F-6ECAD6D38A5B}"/>
              </a:ext>
            </a:extLst>
          </p:cNvPr>
          <p:cNvSpPr/>
          <p:nvPr/>
        </p:nvSpPr>
        <p:spPr>
          <a:xfrm>
            <a:off x="1573007" y="2587813"/>
            <a:ext cx="112173" cy="1166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F247A59-FBF6-4E92-A35A-A8F469FFAB59}"/>
              </a:ext>
            </a:extLst>
          </p:cNvPr>
          <p:cNvSpPr/>
          <p:nvPr/>
        </p:nvSpPr>
        <p:spPr>
          <a:xfrm>
            <a:off x="850038" y="3157921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104C1F9-037C-44D9-9AE3-409F8D601B2F}"/>
              </a:ext>
            </a:extLst>
          </p:cNvPr>
          <p:cNvSpPr/>
          <p:nvPr/>
        </p:nvSpPr>
        <p:spPr>
          <a:xfrm>
            <a:off x="878613" y="3253171"/>
            <a:ext cx="112173" cy="116604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9779696-8E70-477E-AFC8-11ADFC067221}"/>
              </a:ext>
            </a:extLst>
          </p:cNvPr>
          <p:cNvSpPr/>
          <p:nvPr/>
        </p:nvSpPr>
        <p:spPr>
          <a:xfrm>
            <a:off x="1040538" y="2405446"/>
            <a:ext cx="112173" cy="1166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B7A72C3-8134-438F-BC54-AAB269005D0D}"/>
              </a:ext>
            </a:extLst>
          </p:cNvPr>
          <p:cNvSpPr/>
          <p:nvPr/>
        </p:nvSpPr>
        <p:spPr>
          <a:xfrm>
            <a:off x="926238" y="2481646"/>
            <a:ext cx="112173" cy="1166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2244852-DC05-488C-AE69-BD2DBD1AB7B9}"/>
              </a:ext>
            </a:extLst>
          </p:cNvPr>
          <p:cNvSpPr/>
          <p:nvPr/>
        </p:nvSpPr>
        <p:spPr>
          <a:xfrm>
            <a:off x="1715561" y="1364956"/>
            <a:ext cx="128619" cy="124854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8FCDA8-13EE-493F-9D07-F76F676D614A}"/>
              </a:ext>
            </a:extLst>
          </p:cNvPr>
          <p:cNvSpPr txBox="1"/>
          <p:nvPr/>
        </p:nvSpPr>
        <p:spPr>
          <a:xfrm>
            <a:off x="843844" y="1203713"/>
            <a:ext cx="877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800000"/>
                </a:solidFill>
                <a:cs typeface="Times New Roman" pitchFamily="18" charset="0"/>
              </a:rPr>
              <a:t>L151RS*35</a:t>
            </a:r>
            <a:endParaRPr lang="zh-CN" altLang="en-US" sz="1200" dirty="0">
              <a:solidFill>
                <a:srgbClr val="800000"/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7EFA5B0-F07F-4AAC-963A-949416EF233B}"/>
              </a:ext>
            </a:extLst>
          </p:cNvPr>
          <p:cNvSpPr/>
          <p:nvPr/>
        </p:nvSpPr>
        <p:spPr>
          <a:xfrm flipH="1">
            <a:off x="3177028" y="1819008"/>
            <a:ext cx="112172" cy="106866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椭圆 39">
            <a:extLst>
              <a:ext uri="{FF2B5EF4-FFF2-40B4-BE49-F238E27FC236}">
                <a16:creationId xmlns:a16="http://schemas.microsoft.com/office/drawing/2014/main" id="{62C9C050-56A1-4576-BFB3-E1ADBB912B0B}"/>
              </a:ext>
            </a:extLst>
          </p:cNvPr>
          <p:cNvSpPr/>
          <p:nvPr/>
        </p:nvSpPr>
        <p:spPr>
          <a:xfrm>
            <a:off x="971714" y="2580113"/>
            <a:ext cx="56779" cy="59747"/>
          </a:xfrm>
          <a:prstGeom prst="ellipse">
            <a:avLst/>
          </a:prstGeom>
          <a:solidFill>
            <a:srgbClr val="86D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2D4006FB-7502-4BE0-9042-BC9ECAB11CBB}"/>
              </a:ext>
            </a:extLst>
          </p:cNvPr>
          <p:cNvSpPr/>
          <p:nvPr/>
        </p:nvSpPr>
        <p:spPr>
          <a:xfrm>
            <a:off x="1725407" y="2088279"/>
            <a:ext cx="112173" cy="116604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A7EB9D8-EE48-4497-9392-AC097EEEFA5A}"/>
              </a:ext>
            </a:extLst>
          </p:cNvPr>
          <p:cNvSpPr/>
          <p:nvPr/>
        </p:nvSpPr>
        <p:spPr>
          <a:xfrm>
            <a:off x="2097813" y="2858413"/>
            <a:ext cx="112173" cy="1166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745FB117-2E86-4AE1-BD47-FD42864FF567}"/>
              </a:ext>
            </a:extLst>
          </p:cNvPr>
          <p:cNvSpPr/>
          <p:nvPr/>
        </p:nvSpPr>
        <p:spPr>
          <a:xfrm>
            <a:off x="2259738" y="2815021"/>
            <a:ext cx="112173" cy="11660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EE11B94-36BC-44A8-86B8-9EE8918486E9}"/>
              </a:ext>
            </a:extLst>
          </p:cNvPr>
          <p:cNvSpPr txBox="1"/>
          <p:nvPr/>
        </p:nvSpPr>
        <p:spPr>
          <a:xfrm>
            <a:off x="5570977" y="164756"/>
            <a:ext cx="3824073" cy="409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endParaRPr lang="en-US" altLang="zh-CN" sz="1000" b="1" dirty="0">
              <a:ea typeface="Arial Narrow" charset="0"/>
              <a:cs typeface="Times New Roman" pitchFamily="18" charset="0"/>
            </a:endParaRP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R44Q</a:t>
            </a:r>
            <a:r>
              <a:rPr lang="en-US" altLang="zh-CN" sz="1000" b="1" baseline="30000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: epilepsy with myoclonic-atonic seizures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R44W: developmental disorder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L73F: epilepsy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G75R</a:t>
            </a:r>
            <a:r>
              <a:rPr lang="en-US" altLang="zh-CN" sz="1000" b="1" baseline="30000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: generalized epilepsy,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Y140C</a:t>
            </a:r>
            <a:r>
              <a:rPr lang="en-US" altLang="zh-CN" sz="1000" b="1" baseline="30000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: epilepsy with myoclonic-atonic seizures, mild to moderate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S145F</a:t>
            </a:r>
            <a:r>
              <a:rPr lang="en-US" altLang="zh-CN" sz="1000" b="1" baseline="30000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: mild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L151RS*35</a:t>
            </a:r>
            <a:r>
              <a:rPr lang="en-US" altLang="zh-CN" sz="1000" b="1" baseline="30000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: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W193X</a:t>
            </a:r>
            <a:r>
              <a:rPr lang="en-US" altLang="zh-CN" sz="1000" b="1" baseline="30000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: epilepsy with myoclonic-atonic seizures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G232V</a:t>
            </a:r>
            <a:r>
              <a:rPr lang="en-US" altLang="zh-CN" sz="1000" b="1" baseline="30000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: epilepsy with myoclonic-atonic seizures, mild to moderate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G234S: Lennox-</a:t>
            </a:r>
            <a:r>
              <a:rPr lang="en-US" altLang="zh-CN" sz="1000" b="1" dirty="0" err="1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Gastaut</a:t>
            </a: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 Syndrome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A288V</a:t>
            </a:r>
            <a:r>
              <a:rPr lang="en-US" altLang="zh-CN" sz="1000" b="1" baseline="30000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: autism spectrum disorder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S295L: SLC6A1-related disorder, hypotonia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G297R</a:t>
            </a:r>
            <a:r>
              <a:rPr lang="en-US" altLang="zh-CN" sz="1000" b="1" baseline="30000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: epilepsy with myoclonic-atonic seizures</a:t>
            </a:r>
            <a:endParaRPr lang="en-US" altLang="zh-CN" sz="1000" b="1" dirty="0">
              <a:solidFill>
                <a:srgbClr val="FF6600"/>
              </a:solidFill>
              <a:ea typeface="Arial Narrow" charset="0"/>
              <a:cs typeface="Times New Roman" pitchFamily="18" charset="0"/>
            </a:endParaRP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G299V: autism spectrum disorder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800000"/>
                </a:solidFill>
                <a:ea typeface="Arial Narrow" charset="0"/>
                <a:cs typeface="Times New Roman" pitchFamily="18" charset="0"/>
              </a:rPr>
              <a:t>A305T: developmental disorder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A334P</a:t>
            </a:r>
            <a:r>
              <a:rPr lang="en-US" altLang="zh-CN" sz="1000" b="1" baseline="30000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: epilepsy with myoclonic-atonic seizures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A357V</a:t>
            </a:r>
            <a:r>
              <a:rPr lang="en-US" altLang="zh-CN" sz="1000" b="1" baseline="30000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: </a:t>
            </a:r>
            <a:r>
              <a:rPr lang="en-US" altLang="zh-CN" sz="1000" b="1" dirty="0" err="1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Rett</a:t>
            </a: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-like syndrome</a:t>
            </a:r>
            <a:endParaRPr lang="en-US" altLang="zh-CN" sz="1000" b="1" dirty="0">
              <a:solidFill>
                <a:srgbClr val="FF0000"/>
              </a:solidFill>
              <a:ea typeface="Arial Narrow" charset="0"/>
              <a:cs typeface="Times New Roman" pitchFamily="18" charset="0"/>
            </a:endParaRP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P361T: autism spectrum disorder, epilepsy with absence and atonic seizures 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F385L</a:t>
            </a:r>
            <a:r>
              <a:rPr lang="en-US" altLang="zh-CN" sz="1000" b="1" baseline="30000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: epilepsy with myoclonic-atonic seizures, mild to moderate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G457Hfs*10</a:t>
            </a:r>
            <a:r>
              <a:rPr lang="en-US" altLang="zh-CN" sz="1000" b="1" baseline="30000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FF0000"/>
                </a:solidFill>
                <a:ea typeface="Arial Narrow" charset="0"/>
                <a:cs typeface="Times New Roman" pitchFamily="18" charset="0"/>
              </a:rPr>
              <a:t>: epilepsy with myoclonic-atonic seizures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V511M</a:t>
            </a:r>
            <a:r>
              <a:rPr lang="en-US" altLang="zh-CN" sz="1000" b="1" baseline="30000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00FF"/>
                </a:solidFill>
                <a:ea typeface="Arial Narrow" charset="0"/>
                <a:cs typeface="Times New Roman" pitchFamily="18" charset="0"/>
              </a:rPr>
              <a:t>: Generalized epilepsy, mild intellectual disability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G550R</a:t>
            </a:r>
            <a:r>
              <a:rPr lang="en-US" altLang="zh-CN" sz="1000" b="1" baseline="30000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#</a:t>
            </a:r>
            <a:r>
              <a:rPr lang="en-US" altLang="zh-CN" sz="1000" b="1" dirty="0">
                <a:solidFill>
                  <a:srgbClr val="008000"/>
                </a:solidFill>
                <a:ea typeface="Arial Narrow" charset="0"/>
                <a:cs typeface="Times New Roman" pitchFamily="18" charset="0"/>
              </a:rPr>
              <a:t>: autism spectrum disorder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sz="900" b="1" baseline="30000" dirty="0"/>
              <a:t>#</a:t>
            </a:r>
            <a:r>
              <a:rPr lang="en-US" sz="900" b="1" i="1" dirty="0"/>
              <a:t>indicates previously-reported variants</a:t>
            </a:r>
            <a:endParaRPr lang="en-US" altLang="zh-CN" sz="900" b="1" dirty="0">
              <a:ea typeface="Arial Narrow" charset="0"/>
              <a:cs typeface="Times New Roman" pitchFamily="18" charset="0"/>
            </a:endParaRPr>
          </a:p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endParaRPr lang="en-US" altLang="zh-CN" sz="1000" dirty="0">
              <a:ea typeface="Arial Narrow" charset="0"/>
              <a:cs typeface="Times New Roman" pitchFamily="18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9D9D930-5533-4B99-B1CF-2FFF77BD77A4}"/>
              </a:ext>
            </a:extLst>
          </p:cNvPr>
          <p:cNvSpPr/>
          <p:nvPr/>
        </p:nvSpPr>
        <p:spPr>
          <a:xfrm>
            <a:off x="1245068" y="475701"/>
            <a:ext cx="348230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base">
              <a:lnSpc>
                <a:spcPct val="90000"/>
              </a:lnSpc>
              <a:spcBef>
                <a:spcPct val="0"/>
              </a:spcBef>
            </a:pPr>
            <a:r>
              <a:rPr lang="en-US" altLang="zh-CN" sz="1600" b="1" dirty="0">
                <a:ea typeface="Arial Narrow" charset="0"/>
                <a:cs typeface="Times New Roman" pitchFamily="18" charset="0"/>
              </a:rPr>
              <a:t>22 variants and associated phenotypes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5C84DFD-8429-4B5E-B400-F746DDCECC4F}"/>
              </a:ext>
            </a:extLst>
          </p:cNvPr>
          <p:cNvSpPr txBox="1"/>
          <p:nvPr/>
        </p:nvSpPr>
        <p:spPr>
          <a:xfrm>
            <a:off x="1163847" y="4613719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2"/>
                </a:solidFill>
              </a:rPr>
              <a:t>wt</a:t>
            </a:r>
            <a:r>
              <a:rPr lang="en-US" sz="1400" b="1" dirty="0">
                <a:solidFill>
                  <a:schemeClr val="bg2"/>
                </a:solidFill>
              </a:rPr>
              <a:t>=100%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4ACC98B-F671-4D9E-A87F-8406A32F402E}"/>
              </a:ext>
            </a:extLst>
          </p:cNvPr>
          <p:cNvSpPr txBox="1"/>
          <p:nvPr/>
        </p:nvSpPr>
        <p:spPr>
          <a:xfrm>
            <a:off x="-72850" y="2234902"/>
            <a:ext cx="999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cs typeface="Times New Roman" pitchFamily="18" charset="0"/>
              </a:rPr>
              <a:t>Extracellular</a:t>
            </a:r>
            <a:endParaRPr lang="zh-CN" altLang="en-US" sz="1200" b="1" dirty="0">
              <a:cs typeface="Times New Roman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C7CFC69-2DF2-4D1C-8D0E-BC79C0FE7D29}"/>
              </a:ext>
            </a:extLst>
          </p:cNvPr>
          <p:cNvSpPr txBox="1"/>
          <p:nvPr/>
        </p:nvSpPr>
        <p:spPr>
          <a:xfrm>
            <a:off x="5822326" y="4677465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2"/>
                </a:solidFill>
              </a:rPr>
              <a:t>wt</a:t>
            </a:r>
            <a:r>
              <a:rPr lang="en-US" sz="1400" b="1" dirty="0">
                <a:solidFill>
                  <a:schemeClr val="bg2"/>
                </a:solidFill>
              </a:rPr>
              <a:t>=100%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30DF5F4-7A44-4BAC-9CEE-4AFB02C9D48D}"/>
              </a:ext>
            </a:extLst>
          </p:cNvPr>
          <p:cNvSpPr txBox="1"/>
          <p:nvPr/>
        </p:nvSpPr>
        <p:spPr>
          <a:xfrm>
            <a:off x="8460671" y="5424119"/>
            <a:ext cx="61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*** 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3A4A8C1-C2C9-457E-AE3C-891774B88181}"/>
              </a:ext>
            </a:extLst>
          </p:cNvPr>
          <p:cNvCxnSpPr/>
          <p:nvPr/>
        </p:nvCxnSpPr>
        <p:spPr>
          <a:xfrm>
            <a:off x="8543234" y="5660519"/>
            <a:ext cx="3657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3FA7E6AD-EC39-4852-9CCA-25738EF1A0FE}"/>
              </a:ext>
            </a:extLst>
          </p:cNvPr>
          <p:cNvSpPr txBox="1"/>
          <p:nvPr/>
        </p:nvSpPr>
        <p:spPr>
          <a:xfrm>
            <a:off x="6427650" y="5410172"/>
            <a:ext cx="61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*** 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82396A1-71FD-48D4-ACEA-47F4471D7AD9}"/>
              </a:ext>
            </a:extLst>
          </p:cNvPr>
          <p:cNvCxnSpPr/>
          <p:nvPr/>
        </p:nvCxnSpPr>
        <p:spPr>
          <a:xfrm>
            <a:off x="6300947" y="5779504"/>
            <a:ext cx="685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7948BB1-07D8-318D-4E5A-10E3C779FEE3}"/>
              </a:ext>
            </a:extLst>
          </p:cNvPr>
          <p:cNvSpPr txBox="1"/>
          <p:nvPr/>
        </p:nvSpPr>
        <p:spPr>
          <a:xfrm>
            <a:off x="465668" y="292391"/>
            <a:ext cx="4819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Loss of GABA uptake function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06987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000866-E841-3593-9CB9-FC901C1D840B}"/>
              </a:ext>
            </a:extLst>
          </p:cNvPr>
          <p:cNvSpPr/>
          <p:nvPr/>
        </p:nvSpPr>
        <p:spPr bwMode="auto">
          <a:xfrm>
            <a:off x="0" y="-3243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3DE95-EFF0-187A-6B8B-1BFF0E3E82D1}"/>
              </a:ext>
            </a:extLst>
          </p:cNvPr>
          <p:cNvSpPr txBox="1"/>
          <p:nvPr/>
        </p:nvSpPr>
        <p:spPr>
          <a:xfrm>
            <a:off x="2514600" y="601627"/>
            <a:ext cx="3609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   </a:t>
            </a:r>
            <a:r>
              <a:rPr lang="en-US" sz="1400" dirty="0">
                <a:solidFill>
                  <a:schemeClr val="bg2"/>
                </a:solidFill>
              </a:rPr>
              <a:t>where are the mutant GAT-1 transporters?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38ED56-6C53-9631-559E-545FE0D703B6}"/>
              </a:ext>
            </a:extLst>
          </p:cNvPr>
          <p:cNvSpPr/>
          <p:nvPr/>
        </p:nvSpPr>
        <p:spPr bwMode="auto">
          <a:xfrm>
            <a:off x="439615" y="1134024"/>
            <a:ext cx="8551985" cy="560003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E24E0-B2C1-BC10-654A-0AD40E383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72" y="909404"/>
            <a:ext cx="678644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C76BF1A-6800-35CA-4EE5-6AF83104FCA5}"/>
              </a:ext>
            </a:extLst>
          </p:cNvPr>
          <p:cNvSpPr/>
          <p:nvPr/>
        </p:nvSpPr>
        <p:spPr bwMode="auto">
          <a:xfrm>
            <a:off x="4686424" y="4724400"/>
            <a:ext cx="762000" cy="685800"/>
          </a:xfrm>
          <a:prstGeom prst="ellipse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F6D040-7F4E-8207-EFAF-3A649AFFA4C7}"/>
              </a:ext>
            </a:extLst>
          </p:cNvPr>
          <p:cNvSpPr/>
          <p:nvPr/>
        </p:nvSpPr>
        <p:spPr bwMode="auto">
          <a:xfrm>
            <a:off x="5463015" y="1514274"/>
            <a:ext cx="762000" cy="685800"/>
          </a:xfrm>
          <a:prstGeom prst="ellipse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486FAE-1499-C5A7-0B42-52E100E96848}"/>
              </a:ext>
            </a:extLst>
          </p:cNvPr>
          <p:cNvSpPr/>
          <p:nvPr/>
        </p:nvSpPr>
        <p:spPr bwMode="auto">
          <a:xfrm flipH="1">
            <a:off x="2133600" y="1704774"/>
            <a:ext cx="316149" cy="304800"/>
          </a:xfrm>
          <a:prstGeom prst="ellipse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B269A-EA65-1D51-5346-7C22C3773233}"/>
              </a:ext>
            </a:extLst>
          </p:cNvPr>
          <p:cNvSpPr txBox="1"/>
          <p:nvPr/>
        </p:nvSpPr>
        <p:spPr>
          <a:xfrm>
            <a:off x="6400800" y="6353452"/>
            <a:ext cx="2443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Kang &amp; Macdonald, JAMA </a:t>
            </a:r>
          </a:p>
          <a:p>
            <a:r>
              <a:rPr lang="en-US" sz="1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Neurology</a:t>
            </a:r>
            <a:r>
              <a:rPr lang="en-US" sz="14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, 2016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0DD070-41D7-E793-D245-45DEEBB0B526}"/>
              </a:ext>
            </a:extLst>
          </p:cNvPr>
          <p:cNvSpPr txBox="1"/>
          <p:nvPr/>
        </p:nvSpPr>
        <p:spPr>
          <a:xfrm>
            <a:off x="50217" y="57560"/>
            <a:ext cx="454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   The trafficking pathway of GABA transporter 1</a:t>
            </a:r>
          </a:p>
        </p:txBody>
      </p:sp>
    </p:spTree>
    <p:extLst>
      <p:ext uri="{BB962C8B-B14F-4D97-AF65-F5344CB8AC3E}">
        <p14:creationId xmlns:p14="http://schemas.microsoft.com/office/powerpoint/2010/main" val="15671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0D929F-D6F0-45AF-A5F6-15DF47F417CF}"/>
              </a:ext>
            </a:extLst>
          </p:cNvPr>
          <p:cNvSpPr/>
          <p:nvPr/>
        </p:nvSpPr>
        <p:spPr bwMode="auto">
          <a:xfrm>
            <a:off x="-76200" y="0"/>
            <a:ext cx="9220200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44CE3-E0FA-415C-BBE7-2472A688E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31894" r="29780" b="14025"/>
          <a:stretch/>
        </p:blipFill>
        <p:spPr>
          <a:xfrm>
            <a:off x="1452597" y="1038905"/>
            <a:ext cx="3047511" cy="27088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2475CE-7F05-471B-8F8A-D6F657FC9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7" r="9855" b="21824"/>
          <a:stretch/>
        </p:blipFill>
        <p:spPr>
          <a:xfrm>
            <a:off x="5179034" y="1038905"/>
            <a:ext cx="3279166" cy="27088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F6C91-4800-4D3F-A4C0-E4E797E032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19"/>
          <a:stretch/>
        </p:blipFill>
        <p:spPr>
          <a:xfrm flipH="1">
            <a:off x="5047706" y="3862166"/>
            <a:ext cx="3328360" cy="28558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6DDD67-29E2-4D66-8430-17A85545BD71}"/>
              </a:ext>
            </a:extLst>
          </p:cNvPr>
          <p:cNvSpPr txBox="1"/>
          <p:nvPr/>
        </p:nvSpPr>
        <p:spPr>
          <a:xfrm>
            <a:off x="445251" y="2131701"/>
            <a:ext cx="920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   Live</a:t>
            </a:r>
          </a:p>
          <a:p>
            <a:r>
              <a:rPr lang="en-US" sz="1400" b="1" dirty="0">
                <a:solidFill>
                  <a:schemeClr val="bg2"/>
                </a:solidFill>
              </a:rPr>
              <a:t>Astrocyte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CEEA8-B93E-4662-A0C4-EA36C27750DF}"/>
              </a:ext>
            </a:extLst>
          </p:cNvPr>
          <p:cNvSpPr txBox="1"/>
          <p:nvPr/>
        </p:nvSpPr>
        <p:spPr>
          <a:xfrm>
            <a:off x="540630" y="3969675"/>
            <a:ext cx="72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   Live</a:t>
            </a:r>
          </a:p>
          <a:p>
            <a:r>
              <a:rPr lang="en-US" sz="1400" b="1" dirty="0">
                <a:solidFill>
                  <a:schemeClr val="bg2"/>
                </a:solidFill>
              </a:rPr>
              <a:t>neuron</a:t>
            </a:r>
          </a:p>
        </p:txBody>
      </p:sp>
      <p:pic>
        <p:nvPicPr>
          <p:cNvPr id="8" name="Picture 7" descr="A picture containing flower, green, star&#10;&#10;Description automatically generated">
            <a:extLst>
              <a:ext uri="{FF2B5EF4-FFF2-40B4-BE49-F238E27FC236}">
                <a16:creationId xmlns:a16="http://schemas.microsoft.com/office/drawing/2014/main" id="{CA55DAD5-18BA-4F88-866A-FDB3FE72EE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96"/>
          <a:stretch/>
        </p:blipFill>
        <p:spPr>
          <a:xfrm>
            <a:off x="1376396" y="3862166"/>
            <a:ext cx="3047510" cy="28558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8FD729-F5C0-488A-8824-122985888F6B}"/>
              </a:ext>
            </a:extLst>
          </p:cNvPr>
          <p:cNvSpPr txBox="1"/>
          <p:nvPr/>
        </p:nvSpPr>
        <p:spPr>
          <a:xfrm>
            <a:off x="2038754" y="680438"/>
            <a:ext cx="886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 wildtype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EFD6B0-A68D-4402-B567-FEDB6F08DDAF}"/>
              </a:ext>
            </a:extLst>
          </p:cNvPr>
          <p:cNvSpPr txBox="1"/>
          <p:nvPr/>
        </p:nvSpPr>
        <p:spPr>
          <a:xfrm>
            <a:off x="6172200" y="680438"/>
            <a:ext cx="1788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 mutant (S295L)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BE7DC-68B7-B4CF-EAB4-F0BCC0FAF8CA}"/>
              </a:ext>
            </a:extLst>
          </p:cNvPr>
          <p:cNvSpPr txBox="1"/>
          <p:nvPr/>
        </p:nvSpPr>
        <p:spPr>
          <a:xfrm>
            <a:off x="445250" y="91570"/>
            <a:ext cx="717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ER retention of the mutant protein in neurons and astrocytes: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A2737C-88DB-9152-EAAD-2E36483B00EB}"/>
              </a:ext>
            </a:extLst>
          </p:cNvPr>
          <p:cNvCxnSpPr/>
          <p:nvPr/>
        </p:nvCxnSpPr>
        <p:spPr>
          <a:xfrm>
            <a:off x="5444159" y="6310815"/>
            <a:ext cx="3526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FB5471E-E52C-32BE-B8BE-6E671DD1F504}"/>
              </a:ext>
            </a:extLst>
          </p:cNvPr>
          <p:cNvSpPr txBox="1"/>
          <p:nvPr/>
        </p:nvSpPr>
        <p:spPr>
          <a:xfrm>
            <a:off x="5179034" y="6416601"/>
            <a:ext cx="710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  10 µm</a:t>
            </a:r>
          </a:p>
        </p:txBody>
      </p:sp>
    </p:spTree>
    <p:extLst>
      <p:ext uri="{BB962C8B-B14F-4D97-AF65-F5344CB8AC3E}">
        <p14:creationId xmlns:p14="http://schemas.microsoft.com/office/powerpoint/2010/main" val="542856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0D929F-D6F0-45AF-A5F6-15DF47F417CF}"/>
              </a:ext>
            </a:extLst>
          </p:cNvPr>
          <p:cNvSpPr/>
          <p:nvPr/>
        </p:nvSpPr>
        <p:spPr bwMode="auto">
          <a:xfrm>
            <a:off x="-38100" y="0"/>
            <a:ext cx="9220200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D547B-4BA7-446C-B064-C71DF53D2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" y="1447800"/>
            <a:ext cx="2914672" cy="28050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638386-60F7-446D-A958-A6371CEAD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28" y="1447800"/>
            <a:ext cx="2914672" cy="2805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3D407-FA17-4A75-8718-F3CEEDDF9F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3" b="15267"/>
          <a:stretch/>
        </p:blipFill>
        <p:spPr>
          <a:xfrm>
            <a:off x="6076928" y="1447800"/>
            <a:ext cx="2914672" cy="2805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D68ED-5F90-4262-B029-103938744882}"/>
              </a:ext>
            </a:extLst>
          </p:cNvPr>
          <p:cNvSpPr txBox="1"/>
          <p:nvPr/>
        </p:nvSpPr>
        <p:spPr>
          <a:xfrm>
            <a:off x="762000" y="1047690"/>
            <a:ext cx="1740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 wildtype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96331-4124-4811-8382-2EBC760DBDAB}"/>
              </a:ext>
            </a:extLst>
          </p:cNvPr>
          <p:cNvSpPr txBox="1"/>
          <p:nvPr/>
        </p:nvSpPr>
        <p:spPr>
          <a:xfrm>
            <a:off x="3677802" y="1014598"/>
            <a:ext cx="1788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 mutant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6C74E-C1D0-4C8B-A517-5A94398738CD}"/>
              </a:ext>
            </a:extLst>
          </p:cNvPr>
          <p:cNvSpPr txBox="1"/>
          <p:nvPr/>
        </p:nvSpPr>
        <p:spPr>
          <a:xfrm>
            <a:off x="6786167" y="981941"/>
            <a:ext cx="1788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 mutant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38DFD-6658-43D7-B9F6-C120ED287E76}"/>
              </a:ext>
            </a:extLst>
          </p:cNvPr>
          <p:cNvSpPr txBox="1"/>
          <p:nvPr/>
        </p:nvSpPr>
        <p:spPr>
          <a:xfrm>
            <a:off x="457200" y="323790"/>
            <a:ext cx="2609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 mouse </a:t>
            </a:r>
            <a:r>
              <a:rPr lang="en-US" sz="2000" dirty="0">
                <a:solidFill>
                  <a:schemeClr val="bg2"/>
                </a:solidFill>
              </a:rPr>
              <a:t>astrocytes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3EDFB-11F5-6D4E-B1AA-B977173E793E}"/>
              </a:ext>
            </a:extLst>
          </p:cNvPr>
          <p:cNvSpPr txBox="1"/>
          <p:nvPr/>
        </p:nvSpPr>
        <p:spPr>
          <a:xfrm>
            <a:off x="6419871" y="181146"/>
            <a:ext cx="26098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G</a:t>
            </a:r>
            <a:r>
              <a:rPr lang="en-US" sz="1400" dirty="0">
                <a:solidFill>
                  <a:srgbClr val="00B050"/>
                </a:solidFill>
              </a:rPr>
              <a:t>reen=overexpressed GAT-1</a:t>
            </a:r>
          </a:p>
          <a:p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89573-22BB-A80D-9836-DB3E2FE997EA}"/>
              </a:ext>
            </a:extLst>
          </p:cNvPr>
          <p:cNvSpPr txBox="1"/>
          <p:nvPr/>
        </p:nvSpPr>
        <p:spPr>
          <a:xfrm>
            <a:off x="6375451" y="365125"/>
            <a:ext cx="2609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R</a:t>
            </a:r>
            <a:r>
              <a:rPr lang="en-US" sz="1400" b="1" dirty="0">
                <a:solidFill>
                  <a:srgbClr val="FF0000"/>
                </a:solidFill>
              </a:rPr>
              <a:t>ed</a:t>
            </a:r>
            <a:r>
              <a:rPr lang="en-US" sz="1400" dirty="0">
                <a:solidFill>
                  <a:srgbClr val="FF0000"/>
                </a:solidFill>
              </a:rPr>
              <a:t>=endogenous GAT-1</a:t>
            </a:r>
          </a:p>
          <a:p>
            <a:r>
              <a:rPr lang="en-US" sz="14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Blue=To-pro-3</a:t>
            </a:r>
          </a:p>
          <a:p>
            <a:endParaRPr lang="en-US" sz="2000" b="1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BCF83E-0ACA-AC2D-A4C0-5EFE4A529CC7}"/>
              </a:ext>
            </a:extLst>
          </p:cNvPr>
          <p:cNvCxnSpPr/>
          <p:nvPr/>
        </p:nvCxnSpPr>
        <p:spPr>
          <a:xfrm>
            <a:off x="6342053" y="3852858"/>
            <a:ext cx="3526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8F0EC6C-6497-7B57-D82A-184F36E09C36}"/>
              </a:ext>
            </a:extLst>
          </p:cNvPr>
          <p:cNvSpPr txBox="1"/>
          <p:nvPr/>
        </p:nvSpPr>
        <p:spPr>
          <a:xfrm>
            <a:off x="6076928" y="3958644"/>
            <a:ext cx="710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  10 µm</a:t>
            </a:r>
          </a:p>
        </p:txBody>
      </p:sp>
    </p:spTree>
    <p:extLst>
      <p:ext uri="{BB962C8B-B14F-4D97-AF65-F5344CB8AC3E}">
        <p14:creationId xmlns:p14="http://schemas.microsoft.com/office/powerpoint/2010/main" val="1548718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0D929F-D6F0-45AF-A5F6-15DF47F417CF}"/>
              </a:ext>
            </a:extLst>
          </p:cNvPr>
          <p:cNvSpPr/>
          <p:nvPr/>
        </p:nvSpPr>
        <p:spPr bwMode="auto">
          <a:xfrm>
            <a:off x="-76200" y="0"/>
            <a:ext cx="9220200" cy="7010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DE0155-DC33-4410-BBC6-21D03D6E4193}"/>
              </a:ext>
            </a:extLst>
          </p:cNvPr>
          <p:cNvSpPr txBox="1"/>
          <p:nvPr/>
        </p:nvSpPr>
        <p:spPr>
          <a:xfrm>
            <a:off x="931652" y="283155"/>
            <a:ext cx="519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Human iPSC derived NPC, neurons and astrocytes</a:t>
            </a:r>
            <a:endParaRPr lang="en-US" b="1" dirty="0">
              <a:solidFill>
                <a:schemeClr val="bg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32549C-779F-4345-984D-080051B5C79E}"/>
              </a:ext>
            </a:extLst>
          </p:cNvPr>
          <p:cNvGrpSpPr/>
          <p:nvPr/>
        </p:nvGrpSpPr>
        <p:grpSpPr>
          <a:xfrm>
            <a:off x="228601" y="304801"/>
            <a:ext cx="8686800" cy="4893906"/>
            <a:chOff x="0" y="-42022"/>
            <a:chExt cx="11262937" cy="497499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7A13C2E-0DC2-406C-B37F-905E77277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4" t="6274"/>
            <a:stretch/>
          </p:blipFill>
          <p:spPr>
            <a:xfrm>
              <a:off x="5955189" y="480489"/>
              <a:ext cx="2896599" cy="217031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6EBA738-9D1C-4761-AFBC-3FE87C2A4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15" t="4885" r="4399" b="16654"/>
            <a:stretch/>
          </p:blipFill>
          <p:spPr>
            <a:xfrm>
              <a:off x="5955189" y="2688128"/>
              <a:ext cx="2896599" cy="2207639"/>
            </a:xfrm>
            <a:prstGeom prst="rect">
              <a:avLst/>
            </a:prstGeom>
          </p:spPr>
        </p:pic>
        <p:pic>
          <p:nvPicPr>
            <p:cNvPr id="21" name="Picture 20" descr="A picture containing indoor, green, stone&#10;&#10;Description automatically generated">
              <a:extLst>
                <a:ext uri="{FF2B5EF4-FFF2-40B4-BE49-F238E27FC236}">
                  <a16:creationId xmlns:a16="http://schemas.microsoft.com/office/drawing/2014/main" id="{72D67FD6-ADE6-4867-9C1D-8BEA47F9D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547" y="2688128"/>
              <a:ext cx="2877440" cy="2207639"/>
            </a:xfrm>
            <a:prstGeom prst="rect">
              <a:avLst/>
            </a:prstGeom>
          </p:spPr>
        </p:pic>
        <p:pic>
          <p:nvPicPr>
            <p:cNvPr id="22" name="Picture 21" descr="A picture containing stone&#10;&#10;Description automatically generated">
              <a:extLst>
                <a:ext uri="{FF2B5EF4-FFF2-40B4-BE49-F238E27FC236}">
                  <a16:creationId xmlns:a16="http://schemas.microsoft.com/office/drawing/2014/main" id="{8BE4E09B-55F2-43FF-B202-1E784911B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547" y="471703"/>
              <a:ext cx="2877440" cy="217910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9E9AD2-377B-4152-A936-35CCEAFD8306}"/>
                </a:ext>
              </a:extLst>
            </p:cNvPr>
            <p:cNvSpPr txBox="1"/>
            <p:nvPr/>
          </p:nvSpPr>
          <p:spPr>
            <a:xfrm>
              <a:off x="2953399" y="434237"/>
              <a:ext cx="804391" cy="301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NPCs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EDD966-5D82-4D71-A297-9E1488543EBC}"/>
                </a:ext>
              </a:extLst>
            </p:cNvPr>
            <p:cNvSpPr txBox="1"/>
            <p:nvPr/>
          </p:nvSpPr>
          <p:spPr>
            <a:xfrm>
              <a:off x="6086758" y="2659406"/>
              <a:ext cx="1055225" cy="301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astrocytes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AC56AB-1319-49DC-A593-C7E1A74A0E1F}"/>
                </a:ext>
              </a:extLst>
            </p:cNvPr>
            <p:cNvSpPr txBox="1"/>
            <p:nvPr/>
          </p:nvSpPr>
          <p:spPr>
            <a:xfrm>
              <a:off x="6086758" y="434237"/>
              <a:ext cx="1841658" cy="301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Inhibitory neurons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53DBF2F-BE3A-4656-8257-D8ABBEF2E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29" t="50473" r="28157" b="11139"/>
            <a:stretch/>
          </p:blipFill>
          <p:spPr>
            <a:xfrm>
              <a:off x="8892166" y="315419"/>
              <a:ext cx="2269865" cy="2508353"/>
            </a:xfrm>
            <a:prstGeom prst="rect">
              <a:avLst/>
            </a:prstGeom>
            <a:ln w="19050">
              <a:solidFill>
                <a:srgbClr val="00FF00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EF5603C-9B63-4982-8350-C8DB5AA4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6" t="37599" r="29105" b="36352"/>
            <a:stretch/>
          </p:blipFill>
          <p:spPr>
            <a:xfrm>
              <a:off x="8906990" y="2878073"/>
              <a:ext cx="2269865" cy="2017693"/>
            </a:xfrm>
            <a:prstGeom prst="rect">
              <a:avLst/>
            </a:prstGeom>
            <a:ln w="28575">
              <a:solidFill>
                <a:srgbClr val="00FF00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40F40A-4B7D-43E7-B8F2-0FBFD743790B}"/>
                </a:ext>
              </a:extLst>
            </p:cNvPr>
            <p:cNvSpPr txBox="1"/>
            <p:nvPr/>
          </p:nvSpPr>
          <p:spPr>
            <a:xfrm>
              <a:off x="9563427" y="0"/>
              <a:ext cx="994183" cy="301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Enlarged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7D9297-1650-40DE-BD2C-1CF23890D8BE}"/>
                </a:ext>
              </a:extLst>
            </p:cNvPr>
            <p:cNvSpPr/>
            <p:nvPr/>
          </p:nvSpPr>
          <p:spPr>
            <a:xfrm>
              <a:off x="7162489" y="1491357"/>
              <a:ext cx="895203" cy="1043491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81E0DE-1928-4138-9C3E-CADE03EE2AF6}"/>
                </a:ext>
              </a:extLst>
            </p:cNvPr>
            <p:cNvSpPr/>
            <p:nvPr/>
          </p:nvSpPr>
          <p:spPr>
            <a:xfrm>
              <a:off x="6813485" y="3772224"/>
              <a:ext cx="895203" cy="1043491"/>
            </a:xfrm>
            <a:prstGeom prst="rect">
              <a:avLst/>
            </a:prstGeom>
            <a:noFill/>
            <a:ln w="127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9AF010A-5F40-4AEA-923A-DF8AB0F08C19}"/>
                </a:ext>
              </a:extLst>
            </p:cNvPr>
            <p:cNvSpPr txBox="1"/>
            <p:nvPr/>
          </p:nvSpPr>
          <p:spPr>
            <a:xfrm>
              <a:off x="8890269" y="249064"/>
              <a:ext cx="921534" cy="301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Neurons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D94E8A-40E1-4DDF-A63A-C4FB1EBBB078}"/>
                </a:ext>
              </a:extLst>
            </p:cNvPr>
            <p:cNvSpPr txBox="1"/>
            <p:nvPr/>
          </p:nvSpPr>
          <p:spPr>
            <a:xfrm>
              <a:off x="8906990" y="2867889"/>
              <a:ext cx="1055225" cy="301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astrocytes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ED57CB00-F7EC-4EB3-BF8B-83EA53D23EEE}"/>
                </a:ext>
              </a:extLst>
            </p:cNvPr>
            <p:cNvSpPr/>
            <p:nvPr/>
          </p:nvSpPr>
          <p:spPr>
            <a:xfrm>
              <a:off x="10365568" y="1216756"/>
              <a:ext cx="246609" cy="176189"/>
            </a:xfrm>
            <a:prstGeom prst="rightArrow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B3364DF4-671F-4984-8A17-5E2CCF970A41}"/>
                </a:ext>
              </a:extLst>
            </p:cNvPr>
            <p:cNvSpPr/>
            <p:nvPr/>
          </p:nvSpPr>
          <p:spPr>
            <a:xfrm>
              <a:off x="9045369" y="4016377"/>
              <a:ext cx="246609" cy="176189"/>
            </a:xfrm>
            <a:prstGeom prst="rightArrow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357A04-EF56-42C8-8292-A3EAE70006CB}"/>
                </a:ext>
              </a:extLst>
            </p:cNvPr>
            <p:cNvSpPr txBox="1"/>
            <p:nvPr/>
          </p:nvSpPr>
          <p:spPr>
            <a:xfrm>
              <a:off x="2967345" y="2659406"/>
              <a:ext cx="804391" cy="301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NPCs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64BB0D-02E9-435A-A597-D15D6F5B72DA}"/>
                </a:ext>
              </a:extLst>
            </p:cNvPr>
            <p:cNvCxnSpPr/>
            <p:nvPr/>
          </p:nvCxnSpPr>
          <p:spPr>
            <a:xfrm>
              <a:off x="10621623" y="4569245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F75F9C-6CBE-485A-9A27-4F923958C87B}"/>
                </a:ext>
              </a:extLst>
            </p:cNvPr>
            <p:cNvSpPr txBox="1"/>
            <p:nvPr/>
          </p:nvSpPr>
          <p:spPr>
            <a:xfrm>
              <a:off x="10488873" y="4668774"/>
              <a:ext cx="774064" cy="24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>
                  <a:solidFill>
                    <a:schemeClr val="bg2"/>
                  </a:solidFill>
                </a:rPr>
                <a:t>  5 µm</a:t>
              </a:r>
            </a:p>
          </p:txBody>
        </p:sp>
        <p:sp>
          <p:nvSpPr>
            <p:cNvPr id="38" name="Title 7">
              <a:extLst>
                <a:ext uri="{FF2B5EF4-FFF2-40B4-BE49-F238E27FC236}">
                  <a16:creationId xmlns:a16="http://schemas.microsoft.com/office/drawing/2014/main" id="{EB2DD0C7-6649-435C-9BE2-94F41BDADF2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1290"/>
              <a:ext cx="456307" cy="3953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chemeClr val="bg2"/>
                  </a:solidFill>
                  <a:latin typeface="+mn-lt"/>
                </a:rPr>
                <a:t>A </a:t>
              </a:r>
            </a:p>
          </p:txBody>
        </p:sp>
        <p:sp>
          <p:nvSpPr>
            <p:cNvPr id="39" name="Title 7">
              <a:extLst>
                <a:ext uri="{FF2B5EF4-FFF2-40B4-BE49-F238E27FC236}">
                  <a16:creationId xmlns:a16="http://schemas.microsoft.com/office/drawing/2014/main" id="{17A53101-557D-4CD9-9D34-C9DFFE9BCD7B}"/>
                </a:ext>
              </a:extLst>
            </p:cNvPr>
            <p:cNvSpPr txBox="1">
              <a:spLocks/>
            </p:cNvSpPr>
            <p:nvPr/>
          </p:nvSpPr>
          <p:spPr>
            <a:xfrm>
              <a:off x="8581709" y="-42022"/>
              <a:ext cx="456307" cy="3953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chemeClr val="bg2"/>
                  </a:solidFill>
                  <a:latin typeface="+mn-lt"/>
                </a:rPr>
                <a:t>B 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A68C48F-EB6D-4F9B-8B22-4B4E9E93F934}"/>
                </a:ext>
              </a:extLst>
            </p:cNvPr>
            <p:cNvCxnSpPr/>
            <p:nvPr/>
          </p:nvCxnSpPr>
          <p:spPr>
            <a:xfrm>
              <a:off x="8335623" y="4543845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32900BD-D542-4C9C-9627-7AB2FD86CB27}"/>
                </a:ext>
              </a:extLst>
            </p:cNvPr>
            <p:cNvSpPr txBox="1"/>
            <p:nvPr/>
          </p:nvSpPr>
          <p:spPr>
            <a:xfrm>
              <a:off x="7991874" y="4651384"/>
              <a:ext cx="921534" cy="281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>
                  <a:solidFill>
                    <a:schemeClr val="bg2"/>
                  </a:solidFill>
                </a:rPr>
                <a:t>  10 µm</a:t>
              </a:r>
            </a:p>
          </p:txBody>
        </p:sp>
        <p:pic>
          <p:nvPicPr>
            <p:cNvPr id="42" name="Picture 41" descr="Background pattern&#10;&#10;Description automatically generated">
              <a:extLst>
                <a:ext uri="{FF2B5EF4-FFF2-40B4-BE49-F238E27FC236}">
                  <a16:creationId xmlns:a16="http://schemas.microsoft.com/office/drawing/2014/main" id="{C72C20AD-0B66-4136-A1D7-CAF80C359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18" y="2688127"/>
              <a:ext cx="2837492" cy="22076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881457F-5E5A-4B91-83B1-0F9F3A675869}"/>
                </a:ext>
              </a:extLst>
            </p:cNvPr>
            <p:cNvSpPr txBox="1"/>
            <p:nvPr/>
          </p:nvSpPr>
          <p:spPr>
            <a:xfrm>
              <a:off x="60137" y="2659406"/>
              <a:ext cx="1197403" cy="344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iPSCs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10E6A0C-9CE2-4411-8888-81008577298E}"/>
                </a:ext>
              </a:extLst>
            </p:cNvPr>
            <p:cNvCxnSpPr/>
            <p:nvPr/>
          </p:nvCxnSpPr>
          <p:spPr>
            <a:xfrm>
              <a:off x="5308322" y="2384437"/>
              <a:ext cx="457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0EA131C-FBBE-4453-909E-40F26DA87824}"/>
                </a:ext>
              </a:extLst>
            </p:cNvPr>
            <p:cNvSpPr txBox="1"/>
            <p:nvPr/>
          </p:nvSpPr>
          <p:spPr>
            <a:xfrm>
              <a:off x="5175572" y="2446274"/>
              <a:ext cx="774064" cy="24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>
                  <a:solidFill>
                    <a:schemeClr val="bg2"/>
                  </a:solidFill>
                </a:rPr>
                <a:t>  20 µm</a:t>
              </a:r>
            </a:p>
          </p:txBody>
        </p:sp>
        <p:pic>
          <p:nvPicPr>
            <p:cNvPr id="46" name="Picture 45" descr="A picture containing water, nature&#10;&#10;Description automatically generated">
              <a:extLst>
                <a:ext uri="{FF2B5EF4-FFF2-40B4-BE49-F238E27FC236}">
                  <a16:creationId xmlns:a16="http://schemas.microsoft.com/office/drawing/2014/main" id="{FF6D4A74-4ECF-4218-B7A3-28FBE1807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5" t="7997" r="13996"/>
            <a:stretch/>
          </p:blipFill>
          <p:spPr>
            <a:xfrm>
              <a:off x="118918" y="471617"/>
              <a:ext cx="2837492" cy="2179101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8184B5F-0ECC-44B7-BC03-4EC63B8EF034}"/>
                </a:ext>
              </a:extLst>
            </p:cNvPr>
            <p:cNvCxnSpPr/>
            <p:nvPr/>
          </p:nvCxnSpPr>
          <p:spPr>
            <a:xfrm>
              <a:off x="2370298" y="2371551"/>
              <a:ext cx="457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0C41A2-5E65-4FF0-BB5C-FB1C80808F01}"/>
                </a:ext>
              </a:extLst>
            </p:cNvPr>
            <p:cNvSpPr txBox="1"/>
            <p:nvPr/>
          </p:nvSpPr>
          <p:spPr>
            <a:xfrm>
              <a:off x="2237548" y="2446274"/>
              <a:ext cx="774064" cy="24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>
                  <a:solidFill>
                    <a:schemeClr val="bg2"/>
                  </a:solidFill>
                </a:rPr>
                <a:t>  20 µm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444ED82-D07E-45FB-88D2-614C209496A5}"/>
                </a:ext>
              </a:extLst>
            </p:cNvPr>
            <p:cNvSpPr txBox="1"/>
            <p:nvPr/>
          </p:nvSpPr>
          <p:spPr>
            <a:xfrm>
              <a:off x="86373" y="434237"/>
              <a:ext cx="1000401" cy="344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iPSCs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204739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66204</TotalTime>
  <Words>2226</Words>
  <Application>Microsoft Office PowerPoint</Application>
  <PresentationFormat>On-screen Show (4:3)</PresentationFormat>
  <Paragraphs>682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Garamond</vt:lpstr>
      <vt:lpstr>Imago</vt:lpstr>
      <vt:lpstr>Roche Sans Light Light</vt:lpstr>
      <vt:lpstr>Times New Roman</vt:lpstr>
      <vt:lpstr>Wingdings</vt:lpstr>
      <vt:lpstr>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kangj2</dc:creator>
  <cp:lastModifiedBy>Kimberly Fry</cp:lastModifiedBy>
  <cp:revision>1392</cp:revision>
  <cp:lastPrinted>2018-11-28T20:58:39Z</cp:lastPrinted>
  <dcterms:created xsi:type="dcterms:W3CDTF">2007-05-02T15:18:49Z</dcterms:created>
  <dcterms:modified xsi:type="dcterms:W3CDTF">2023-11-30T13:04:11Z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2c8cef-6f2b-4af1-b4ac-d815ff795cd6_Enabled">
    <vt:lpwstr>true</vt:lpwstr>
  </property>
  <property fmtid="{D5CDD505-2E9C-101B-9397-08002B2CF9AE}" pid="3" name="MSIP_Label_792c8cef-6f2b-4af1-b4ac-d815ff795cd6_SetDate">
    <vt:lpwstr>2022-10-31T14:28:07Z</vt:lpwstr>
  </property>
  <property fmtid="{D5CDD505-2E9C-101B-9397-08002B2CF9AE}" pid="4" name="MSIP_Label_792c8cef-6f2b-4af1-b4ac-d815ff795cd6_Method">
    <vt:lpwstr>Standard</vt:lpwstr>
  </property>
  <property fmtid="{D5CDD505-2E9C-101B-9397-08002B2CF9AE}" pid="5" name="MSIP_Label_792c8cef-6f2b-4af1-b4ac-d815ff795cd6_Name">
    <vt:lpwstr>VUMC General</vt:lpwstr>
  </property>
  <property fmtid="{D5CDD505-2E9C-101B-9397-08002B2CF9AE}" pid="6" name="MSIP_Label_792c8cef-6f2b-4af1-b4ac-d815ff795cd6_SiteId">
    <vt:lpwstr>ef575030-1424-4ed8-b83c-12c533d879ab</vt:lpwstr>
  </property>
  <property fmtid="{D5CDD505-2E9C-101B-9397-08002B2CF9AE}" pid="7" name="MSIP_Label_792c8cef-6f2b-4af1-b4ac-d815ff795cd6_ActionId">
    <vt:lpwstr>18951fd2-c27b-4fbe-99f4-8d47a677c2a2</vt:lpwstr>
  </property>
  <property fmtid="{D5CDD505-2E9C-101B-9397-08002B2CF9AE}" pid="8" name="MSIP_Label_792c8cef-6f2b-4af1-b4ac-d815ff795cd6_ContentBits">
    <vt:lpwstr>0</vt:lpwstr>
  </property>
</Properties>
</file>