
<file path=[Content_Types].xml><?xml version="1.0" encoding="utf-8"?>
<Types xmlns="http://schemas.openxmlformats.org/package/2006/content-types">
  <Default Extension="jpeg" ContentType="image/jpeg"/>
  <Default Extension="jpg" ContentType="image/jpeg"/>
  <Default Extension="mov" ContentType="video/quicktime"/>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4.xml" ContentType="application/vnd.openxmlformats-officedocument.theme+xml"/>
  <Override PartName="/ppt/slideLayouts/slideLayout42.xml" ContentType="application/vnd.openxmlformats-officedocument.presentationml.slideLayout+xml"/>
  <Override PartName="/ppt/theme/theme5.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6.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7.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 id="2147483696" r:id="rId2"/>
    <p:sldMasterId id="2147483718" r:id="rId3"/>
    <p:sldMasterId id="2147483729" r:id="rId4"/>
    <p:sldMasterId id="2147483831" r:id="rId5"/>
    <p:sldMasterId id="2147483834" r:id="rId6"/>
    <p:sldMasterId id="2147483843" r:id="rId7"/>
    <p:sldMasterId id="2147483855" r:id="rId8"/>
  </p:sldMasterIdLst>
  <p:notesMasterIdLst>
    <p:notesMasterId r:id="rId32"/>
  </p:notesMasterIdLst>
  <p:sldIdLst>
    <p:sldId id="2787" r:id="rId9"/>
    <p:sldId id="2683" r:id="rId10"/>
    <p:sldId id="2684" r:id="rId11"/>
    <p:sldId id="2685" r:id="rId12"/>
    <p:sldId id="2679" r:id="rId13"/>
    <p:sldId id="2678" r:id="rId14"/>
    <p:sldId id="2788" r:id="rId15"/>
    <p:sldId id="2674" r:id="rId16"/>
    <p:sldId id="2790" r:id="rId17"/>
    <p:sldId id="2791" r:id="rId18"/>
    <p:sldId id="423" r:id="rId19"/>
    <p:sldId id="2792" r:id="rId20"/>
    <p:sldId id="1010" r:id="rId21"/>
    <p:sldId id="2672" r:id="rId22"/>
    <p:sldId id="2671" r:id="rId23"/>
    <p:sldId id="2669" r:id="rId24"/>
    <p:sldId id="2668" r:id="rId25"/>
    <p:sldId id="2793" r:id="rId26"/>
    <p:sldId id="5176" r:id="rId27"/>
    <p:sldId id="5174" r:id="rId28"/>
    <p:sldId id="5175" r:id="rId29"/>
    <p:sldId id="5177" r:id="rId30"/>
    <p:sldId id="2667" r:id="rId31"/>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D5FC79"/>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845" autoAdjust="0"/>
    <p:restoredTop sz="95652" autoAdjust="0"/>
  </p:normalViewPr>
  <p:slideViewPr>
    <p:cSldViewPr snapToGrid="0" snapToObjects="1">
      <p:cViewPr varScale="1">
        <p:scale>
          <a:sx n="104" d="100"/>
          <a:sy n="104" d="100"/>
        </p:scale>
        <p:origin x="701" y="72"/>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slideMaster" Target="slideMasters/slideMaster3.xml"/><Relationship Id="rId21" Type="http://schemas.openxmlformats.org/officeDocument/2006/relationships/slide" Target="slides/slide13.xml"/><Relationship Id="rId34" Type="http://schemas.openxmlformats.org/officeDocument/2006/relationships/viewProps" Target="viewProps.xml"/><Relationship Id="rId7" Type="http://schemas.openxmlformats.org/officeDocument/2006/relationships/slideMaster" Target="slideMasters/slideMaster7.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tableStyles" Target="tableStyle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theme" Target="theme/theme1.xml"/><Relationship Id="rId8" Type="http://schemas.openxmlformats.org/officeDocument/2006/relationships/slideMaster" Target="slideMasters/slideMaster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7A323AA-F9C1-564B-A4BF-F17FDB567571}" type="datetimeFigureOut">
              <a:rPr lang="en-US" smtClean="0"/>
              <a:t>12/15/2023</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7E75239-3485-C941-8921-43B4D631C5B5}" type="slidenum">
              <a:rPr lang="en-US" smtClean="0"/>
              <a:t>‹#›</a:t>
            </a:fld>
            <a:endParaRPr lang="en-US"/>
          </a:p>
        </p:txBody>
      </p:sp>
    </p:spTree>
    <p:extLst>
      <p:ext uri="{BB962C8B-B14F-4D97-AF65-F5344CB8AC3E}">
        <p14:creationId xmlns:p14="http://schemas.microsoft.com/office/powerpoint/2010/main" val="4093589877"/>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7E75239-3485-C941-8921-43B4D631C5B5}"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092805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7.jpg"/><Relationship Id="rId1" Type="http://schemas.openxmlformats.org/officeDocument/2006/relationships/slideMaster" Target="../slideMasters/slideMaster6.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2.jpg"/><Relationship Id="rId1" Type="http://schemas.openxmlformats.org/officeDocument/2006/relationships/slideMaster" Target="../slideMasters/slideMaster6.xml"/><Relationship Id="rId5" Type="http://schemas.openxmlformats.org/officeDocument/2006/relationships/image" Target="../media/image5.png"/><Relationship Id="rId4" Type="http://schemas.openxmlformats.org/officeDocument/2006/relationships/image" Target="../media/image9.svg"/></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3.jpg"/><Relationship Id="rId1" Type="http://schemas.openxmlformats.org/officeDocument/2006/relationships/slideMaster" Target="../slideMasters/slideMaster6.xml"/><Relationship Id="rId5" Type="http://schemas.openxmlformats.org/officeDocument/2006/relationships/image" Target="../media/image5.png"/><Relationship Id="rId4" Type="http://schemas.openxmlformats.org/officeDocument/2006/relationships/image" Target="../media/image9.svg"/></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6.xml"/><Relationship Id="rId4" Type="http://schemas.openxmlformats.org/officeDocument/2006/relationships/image" Target="../media/image5.png"/></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5718A-A82A-3642-9F96-8BE1FE7DDAFA}"/>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F411F256-9A86-684D-BC27-A847F15546F0}"/>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D6564228-3DA4-244D-BBF7-FCECA02DE0D7}"/>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5" name="Footer Placeholder 4">
            <a:extLst>
              <a:ext uri="{FF2B5EF4-FFF2-40B4-BE49-F238E27FC236}">
                <a16:creationId xmlns:a16="http://schemas.microsoft.com/office/drawing/2014/main" id="{F50D858E-6292-CC46-BE2C-623C9E7075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F7F91B-CB7C-C54A-9048-6EC8A02B0D39}"/>
              </a:ext>
            </a:extLst>
          </p:cNvPr>
          <p:cNvSpPr>
            <a:spLocks noGrp="1"/>
          </p:cNvSpPr>
          <p:nvPr>
            <p:ph type="sldNum" sz="quarter" idx="12"/>
          </p:nvPr>
        </p:nvSpPr>
        <p:spPr/>
        <p:txBody>
          <a:bodyPr/>
          <a:lstStyle/>
          <a:p>
            <a:fld id="{4C449930-8C32-EF46-B1FD-0D09456E44D7}" type="slidenum">
              <a:rPr lang="en-US" smtClean="0"/>
              <a:t>‹#›</a:t>
            </a:fld>
            <a:endParaRPr lang="en-US" dirty="0"/>
          </a:p>
        </p:txBody>
      </p:sp>
    </p:spTree>
    <p:extLst>
      <p:ext uri="{BB962C8B-B14F-4D97-AF65-F5344CB8AC3E}">
        <p14:creationId xmlns:p14="http://schemas.microsoft.com/office/powerpoint/2010/main" val="16442321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D549D-49B9-FB47-BD36-69C228E99C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3122F16-8807-0246-A509-E6D55CB6FAA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F35E10-EDB4-BC47-BFE6-4C04F0DD9BE0}"/>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5" name="Footer Placeholder 4">
            <a:extLst>
              <a:ext uri="{FF2B5EF4-FFF2-40B4-BE49-F238E27FC236}">
                <a16:creationId xmlns:a16="http://schemas.microsoft.com/office/drawing/2014/main" id="{67AD4AA4-C0AC-A040-87A9-92F8045B72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253D32-9BD0-464A-ADC9-577E15DD0791}"/>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2600816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87082-ECD2-3D48-943B-F806472B7C25}"/>
              </a:ext>
            </a:extLst>
          </p:cNvPr>
          <p:cNvSpPr>
            <a:spLocks noGrp="1"/>
          </p:cNvSpPr>
          <p:nvPr>
            <p:ph type="title"/>
          </p:nvPr>
        </p:nvSpPr>
        <p:spPr>
          <a:xfrm>
            <a:off x="623888" y="1282304"/>
            <a:ext cx="7886700" cy="2139553"/>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5D023787-9366-D743-959A-C87FEC8A36F8}"/>
              </a:ext>
            </a:extLst>
          </p:cNvPr>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2EB8915-DCD3-4546-9418-0A06B434D94B}"/>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5" name="Footer Placeholder 4">
            <a:extLst>
              <a:ext uri="{FF2B5EF4-FFF2-40B4-BE49-F238E27FC236}">
                <a16:creationId xmlns:a16="http://schemas.microsoft.com/office/drawing/2014/main" id="{EC12D34F-A827-EC48-84B4-D47B2A2968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8F3C9E-8F2F-B54D-8A7C-FC3F6846998B}"/>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1704830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61D79-AE2D-2E42-B07F-C40CF3C8B11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ACF313-600D-D944-92F0-A0D51FFB630C}"/>
              </a:ext>
            </a:extLst>
          </p:cNvPr>
          <p:cNvSpPr>
            <a:spLocks noGrp="1"/>
          </p:cNvSpPr>
          <p:nvPr>
            <p:ph sz="half" idx="1"/>
          </p:nvPr>
        </p:nvSpPr>
        <p:spPr>
          <a:xfrm>
            <a:off x="628650" y="1369219"/>
            <a:ext cx="3886200" cy="326350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B211A5F-D597-C744-8AD2-9C1DF4B51DD6}"/>
              </a:ext>
            </a:extLst>
          </p:cNvPr>
          <p:cNvSpPr>
            <a:spLocks noGrp="1"/>
          </p:cNvSpPr>
          <p:nvPr>
            <p:ph sz="half" idx="2"/>
          </p:nvPr>
        </p:nvSpPr>
        <p:spPr>
          <a:xfrm>
            <a:off x="4629150" y="1369219"/>
            <a:ext cx="3886200" cy="326350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44E4DEE-7644-5141-A289-405A20629E62}"/>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6" name="Footer Placeholder 5">
            <a:extLst>
              <a:ext uri="{FF2B5EF4-FFF2-40B4-BE49-F238E27FC236}">
                <a16:creationId xmlns:a16="http://schemas.microsoft.com/office/drawing/2014/main" id="{59A3B7D2-01A2-CD4A-80D5-1EDF9D38BB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4D65D3-87BF-D647-89A3-8B7A171641A8}"/>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35918616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E4405-CDF3-494F-A9B3-F0F9290CD1A3}"/>
              </a:ext>
            </a:extLst>
          </p:cNvPr>
          <p:cNvSpPr>
            <a:spLocks noGrp="1"/>
          </p:cNvSpPr>
          <p:nvPr>
            <p:ph type="title"/>
          </p:nvPr>
        </p:nvSpPr>
        <p:spPr>
          <a:xfrm>
            <a:off x="629841" y="273844"/>
            <a:ext cx="7886700" cy="994172"/>
          </a:xfrm>
        </p:spPr>
        <p:txBody>
          <a:bodyPr/>
          <a:lstStyle/>
          <a:p>
            <a:r>
              <a:rPr lang="en-US"/>
              <a:t>Click to edit Master title style</a:t>
            </a:r>
          </a:p>
        </p:txBody>
      </p:sp>
      <p:sp>
        <p:nvSpPr>
          <p:cNvPr id="3" name="Text Placeholder 2">
            <a:extLst>
              <a:ext uri="{FF2B5EF4-FFF2-40B4-BE49-F238E27FC236}">
                <a16:creationId xmlns:a16="http://schemas.microsoft.com/office/drawing/2014/main" id="{EEBB8541-DF82-C148-8137-4D4DED50B4B5}"/>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id="{01504DC9-D788-3347-85DF-04E13BD92D96}"/>
              </a:ext>
            </a:extLst>
          </p:cNvPr>
          <p:cNvSpPr>
            <a:spLocks noGrp="1"/>
          </p:cNvSpPr>
          <p:nvPr>
            <p:ph sz="half" idx="2"/>
          </p:nvPr>
        </p:nvSpPr>
        <p:spPr>
          <a:xfrm>
            <a:off x="629842" y="1878806"/>
            <a:ext cx="3868340" cy="276344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1EC1911-F925-1940-8D6F-EE8281F59E44}"/>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id="{725578BF-448D-3244-A6CA-6EA2A0BD2AAD}"/>
              </a:ext>
            </a:extLst>
          </p:cNvPr>
          <p:cNvSpPr>
            <a:spLocks noGrp="1"/>
          </p:cNvSpPr>
          <p:nvPr>
            <p:ph sz="quarter" idx="4"/>
          </p:nvPr>
        </p:nvSpPr>
        <p:spPr>
          <a:xfrm>
            <a:off x="4629150" y="1878806"/>
            <a:ext cx="3887391" cy="276344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49ACFDB-2084-1348-976E-DE27378D2DE2}"/>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8" name="Footer Placeholder 7">
            <a:extLst>
              <a:ext uri="{FF2B5EF4-FFF2-40B4-BE49-F238E27FC236}">
                <a16:creationId xmlns:a16="http://schemas.microsoft.com/office/drawing/2014/main" id="{96ACA9F7-70EB-1A46-B4B5-A88724A57EA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3840B2F-87A4-CC42-904F-6941355D6FAC}"/>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2150687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25911-B463-E44F-A82B-2A2AFB3211D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D60CEE9-C0D7-344F-9FA3-DAB10D52CABC}"/>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4" name="Footer Placeholder 3">
            <a:extLst>
              <a:ext uri="{FF2B5EF4-FFF2-40B4-BE49-F238E27FC236}">
                <a16:creationId xmlns:a16="http://schemas.microsoft.com/office/drawing/2014/main" id="{BB50E1CA-E2C5-3243-8336-596F2D73510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21674EC-7AF4-7649-AD98-A018409C747C}"/>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1012863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45607E-ADC5-544B-9AB7-01BD70DB5157}"/>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3" name="Footer Placeholder 2">
            <a:extLst>
              <a:ext uri="{FF2B5EF4-FFF2-40B4-BE49-F238E27FC236}">
                <a16:creationId xmlns:a16="http://schemas.microsoft.com/office/drawing/2014/main" id="{3C0D6276-5DB2-DA4E-8999-7FD36C35191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D2E025D-13E4-E443-BD3D-A3852CE705C3}"/>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2621729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C3802-2316-5F49-A9F2-93AF28A4FD39}"/>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88D604AC-8247-E342-BBEC-47BDA4AC08E6}"/>
              </a:ext>
            </a:extLst>
          </p:cNvPr>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B6A68F1-4431-2346-AF83-BC3515D74946}"/>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58EAEB41-F350-8E44-9DE3-4BF6F5DCAEC7}"/>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6" name="Footer Placeholder 5">
            <a:extLst>
              <a:ext uri="{FF2B5EF4-FFF2-40B4-BE49-F238E27FC236}">
                <a16:creationId xmlns:a16="http://schemas.microsoft.com/office/drawing/2014/main" id="{97EACA48-8A14-264E-97AE-803D08F8D4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9F2B03-E86B-B84D-8C9B-D579A3EF8848}"/>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3304499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B659A-F989-A846-9FD2-908CC2916368}"/>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73518C0E-3613-7A45-B241-DABDD18C8338}"/>
              </a:ext>
            </a:extLst>
          </p:cNvPr>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89CEAA3D-1D06-234E-9090-C04CF3F47D4B}"/>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3FC7ACDF-D957-9E48-A82A-57A2E18F20F0}"/>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6" name="Footer Placeholder 5">
            <a:extLst>
              <a:ext uri="{FF2B5EF4-FFF2-40B4-BE49-F238E27FC236}">
                <a16:creationId xmlns:a16="http://schemas.microsoft.com/office/drawing/2014/main" id="{FC59E766-4EDB-194E-8C28-60AA321E1A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4E4DD8-A8E7-BB45-B809-19E6C2BC41C7}"/>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1134540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5BBC1-F0BC-8B41-99BA-13F30A490D0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BF5F6A9-0B2C-2640-9D09-A2DE7CB52EB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40C1A37-5E27-604B-A7E0-2BD344A1C1AA}"/>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5" name="Footer Placeholder 4">
            <a:extLst>
              <a:ext uri="{FF2B5EF4-FFF2-40B4-BE49-F238E27FC236}">
                <a16:creationId xmlns:a16="http://schemas.microsoft.com/office/drawing/2014/main" id="{5B374405-B33D-354A-9496-D49B7B90A2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286256-486E-4443-B177-D4E8DF559D69}"/>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8897570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6A9619-5BE1-144F-BE15-F12AA7D590A5}"/>
              </a:ext>
            </a:extLst>
          </p:cNvPr>
          <p:cNvSpPr>
            <a:spLocks noGrp="1"/>
          </p:cNvSpPr>
          <p:nvPr>
            <p:ph type="title" orient="vert"/>
          </p:nvPr>
        </p:nvSpPr>
        <p:spPr>
          <a:xfrm>
            <a:off x="6543675" y="273844"/>
            <a:ext cx="1971675" cy="435887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D8010F0-3149-0748-B333-2B53A708FDAF}"/>
              </a:ext>
            </a:extLst>
          </p:cNvPr>
          <p:cNvSpPr>
            <a:spLocks noGrp="1"/>
          </p:cNvSpPr>
          <p:nvPr>
            <p:ph type="body" orient="vert" idx="1"/>
          </p:nvPr>
        </p:nvSpPr>
        <p:spPr>
          <a:xfrm>
            <a:off x="628650" y="273844"/>
            <a:ext cx="5800725" cy="435887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980FB3-AFB3-2B48-8CBB-D5AA58F9CA46}"/>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5" name="Footer Placeholder 4">
            <a:extLst>
              <a:ext uri="{FF2B5EF4-FFF2-40B4-BE49-F238E27FC236}">
                <a16:creationId xmlns:a16="http://schemas.microsoft.com/office/drawing/2014/main" id="{58F0ECED-77A3-C849-A5AF-C7EF343F60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72B3C6-659F-FB46-A6F1-EED7225F4907}"/>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38430228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386871" y="749979"/>
            <a:ext cx="8757129" cy="1790700"/>
          </a:xfrm>
        </p:spPr>
        <p:txBody>
          <a:bodyPr anchor="t"/>
          <a:lstStyle>
            <a:lvl1pPr algn="l">
              <a:defRPr sz="4050" cap="none" baseline="0"/>
            </a:lvl1pPr>
          </a:lstStyle>
          <a:p>
            <a:r>
              <a:rPr lang="en-US" dirty="0"/>
              <a:t>Click To Edit Master Title Style</a:t>
            </a:r>
          </a:p>
        </p:txBody>
      </p:sp>
      <p:sp>
        <p:nvSpPr>
          <p:cNvPr id="3" name="Subtitle 2"/>
          <p:cNvSpPr>
            <a:spLocks noGrp="1"/>
          </p:cNvSpPr>
          <p:nvPr>
            <p:ph type="subTitle" idx="1"/>
          </p:nvPr>
        </p:nvSpPr>
        <p:spPr>
          <a:xfrm>
            <a:off x="573261" y="2596646"/>
            <a:ext cx="6858000" cy="983580"/>
          </a:xfrm>
        </p:spPr>
        <p:txBody>
          <a:bodyPr>
            <a:normAutofit/>
          </a:bodyPr>
          <a:lstStyle>
            <a:lvl1pPr marL="0" indent="0" algn="l">
              <a:buNone/>
              <a:defRPr sz="2700">
                <a:solidFill>
                  <a:schemeClr val="accent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Tree>
    <p:extLst>
      <p:ext uri="{BB962C8B-B14F-4D97-AF65-F5344CB8AC3E}">
        <p14:creationId xmlns:p14="http://schemas.microsoft.com/office/powerpoint/2010/main" val="31356858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0" y="116"/>
            <a:ext cx="9144000" cy="771977"/>
          </a:xfrm>
        </p:spPr>
        <p:txBody>
          <a:bodyPr/>
          <a:lstStyle>
            <a:lvl1pPr>
              <a:defRPr sz="2700" b="1" baseline="0">
                <a:solidFill>
                  <a:schemeClr val="accent6">
                    <a:lumMod val="75000"/>
                  </a:schemeClr>
                </a:solidFill>
              </a:defRPr>
            </a:lvl1pPr>
          </a:lstStyle>
          <a:p>
            <a:r>
              <a:rPr lang="en-US" dirty="0"/>
              <a:t>Click To Edit Master Title Style</a:t>
            </a:r>
          </a:p>
        </p:txBody>
      </p:sp>
      <p:sp>
        <p:nvSpPr>
          <p:cNvPr id="3" name="Content Placeholder 2"/>
          <p:cNvSpPr>
            <a:spLocks noGrp="1"/>
          </p:cNvSpPr>
          <p:nvPr>
            <p:ph idx="1"/>
          </p:nvPr>
        </p:nvSpPr>
        <p:spPr>
          <a:xfrm>
            <a:off x="257176" y="952500"/>
            <a:ext cx="8629649" cy="3978166"/>
          </a:xfrm>
        </p:spPr>
        <p:txBody>
          <a:bodyPr/>
          <a:lstStyle>
            <a:lvl1pPr marL="342900" indent="-342900">
              <a:defRPr sz="1800"/>
            </a:lvl1pPr>
            <a:lvl2pPr marL="685800" indent="-342900">
              <a:defRPr sz="1500"/>
            </a:lvl2pPr>
            <a:lvl3pPr marL="1028700" indent="-342900">
              <a:defRPr sz="1350"/>
            </a:lvl3pPr>
            <a:lvl4pPr marL="1371600" indent="-342900">
              <a:defRPr sz="1200"/>
            </a:lvl4pPr>
            <a:lvl5pPr marL="1714500" indent="-342900">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020752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382" y="113722"/>
            <a:ext cx="9141618" cy="994172"/>
          </a:xfrm>
        </p:spPr>
        <p:txBody>
          <a:bodyPr/>
          <a:lstStyle>
            <a:lvl1pPr>
              <a:defRPr sz="3000" b="1">
                <a:solidFill>
                  <a:schemeClr val="accent6">
                    <a:lumMod val="75000"/>
                  </a:schemeClr>
                </a:solidFill>
              </a:defRPr>
            </a:lvl1pPr>
          </a:lstStyle>
          <a:p>
            <a:r>
              <a:rPr lang="en-US" dirty="0"/>
              <a:t>Click To Edit Master Title Style</a:t>
            </a:r>
          </a:p>
        </p:txBody>
      </p:sp>
      <p:sp>
        <p:nvSpPr>
          <p:cNvPr id="3" name="Text Placeholder 2"/>
          <p:cNvSpPr>
            <a:spLocks noGrp="1"/>
          </p:cNvSpPr>
          <p:nvPr>
            <p:ph type="body" idx="1"/>
          </p:nvPr>
        </p:nvSpPr>
        <p:spPr>
          <a:xfrm>
            <a:off x="629842" y="1146572"/>
            <a:ext cx="3868340" cy="617934"/>
          </a:xfrm>
        </p:spPr>
        <p:txBody>
          <a:bodyPr anchor="b"/>
          <a:lstStyle>
            <a:lvl1pPr marL="0" indent="0" algn="ctr">
              <a:buNone/>
              <a:defRPr sz="2100" b="1">
                <a:solidFill>
                  <a:srgbClr val="0070C0"/>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4" name="Content Placeholder 3"/>
          <p:cNvSpPr>
            <a:spLocks noGrp="1"/>
          </p:cNvSpPr>
          <p:nvPr>
            <p:ph sz="half" idx="2"/>
          </p:nvPr>
        </p:nvSpPr>
        <p:spPr>
          <a:xfrm>
            <a:off x="629842" y="1878806"/>
            <a:ext cx="3868340" cy="2763441"/>
          </a:xfrm>
        </p:spPr>
        <p:txBody>
          <a:bodyPr/>
          <a:lstStyle>
            <a:lvl1pPr>
              <a:defRPr sz="1800"/>
            </a:lvl1pPr>
            <a:lvl2pPr>
              <a:defRPr sz="1500"/>
            </a:lvl2pPr>
            <a:lvl3pPr>
              <a:defRPr sz="135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29150" y="1146572"/>
            <a:ext cx="3887391" cy="617934"/>
          </a:xfrm>
        </p:spPr>
        <p:txBody>
          <a:bodyPr anchor="b"/>
          <a:lstStyle>
            <a:lvl1pPr marL="0" indent="0" algn="ctr">
              <a:buNone/>
              <a:defRPr sz="2100" b="1">
                <a:solidFill>
                  <a:srgbClr val="0070C0"/>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6" name="Content Placeholder 5"/>
          <p:cNvSpPr>
            <a:spLocks noGrp="1"/>
          </p:cNvSpPr>
          <p:nvPr>
            <p:ph sz="quarter" idx="4"/>
          </p:nvPr>
        </p:nvSpPr>
        <p:spPr>
          <a:xfrm>
            <a:off x="4629150" y="1878806"/>
            <a:ext cx="3887391" cy="2763441"/>
          </a:xfrm>
        </p:spPr>
        <p:txBody>
          <a:bodyPr/>
          <a:lstStyle>
            <a:lvl1pPr>
              <a:defRPr sz="1800"/>
            </a:lvl1pPr>
            <a:lvl2pPr>
              <a:defRPr sz="1500"/>
            </a:lvl2pPr>
            <a:lvl3pPr>
              <a:defRPr sz="135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6000311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marL="342900" indent="-342900">
              <a:defRPr sz="3000"/>
            </a:lvl1pPr>
            <a:lvl2pPr marL="685800" indent="-342900">
              <a:defRPr sz="2700"/>
            </a:lvl2pPr>
            <a:lvl3pPr marL="1028700" indent="-342900">
              <a:defRPr sz="2400"/>
            </a:lvl3pPr>
            <a:lvl4pPr marL="1371600" indent="-342900">
              <a:defRPr sz="2100"/>
            </a:lvl4pPr>
            <a:lvl5pPr marL="1714500" indent="-342900">
              <a:defRPr sz="21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itle 1"/>
          <p:cNvSpPr>
            <a:spLocks noGrp="1"/>
          </p:cNvSpPr>
          <p:nvPr>
            <p:ph type="title" hasCustomPrompt="1"/>
          </p:nvPr>
        </p:nvSpPr>
        <p:spPr/>
        <p:txBody>
          <a:bodyPr/>
          <a:lstStyle>
            <a:lvl1pPr>
              <a:defRPr baseline="0"/>
            </a:lvl1pPr>
          </a:lstStyle>
          <a:p>
            <a:r>
              <a:rPr lang="en-US" dirty="0"/>
              <a:t>Click To Edit Master Title Style</a:t>
            </a:r>
          </a:p>
        </p:txBody>
      </p:sp>
      <p:pic>
        <p:nvPicPr>
          <p:cNvPr id="6" name="Picture 5"/>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28600" y="4743450"/>
            <a:ext cx="1428751" cy="223570"/>
          </a:xfrm>
          <a:prstGeom prst="rect">
            <a:avLst/>
          </a:prstGeom>
        </p:spPr>
      </p:pic>
    </p:spTree>
    <p:extLst>
      <p:ext uri="{BB962C8B-B14F-4D97-AF65-F5344CB8AC3E}">
        <p14:creationId xmlns:p14="http://schemas.microsoft.com/office/powerpoint/2010/main" val="21903994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dirty="0"/>
              <a:t>Click To Edit Master Title Style</a:t>
            </a:r>
          </a:p>
        </p:txBody>
      </p:sp>
      <p:sp>
        <p:nvSpPr>
          <p:cNvPr id="3" name="Content Placeholder 2"/>
          <p:cNvSpPr>
            <a:spLocks noGrp="1"/>
          </p:cNvSpPr>
          <p:nvPr>
            <p:ph sz="half" idx="1"/>
          </p:nvPr>
        </p:nvSpPr>
        <p:spPr>
          <a:xfrm>
            <a:off x="628650" y="1369219"/>
            <a:ext cx="3886200" cy="3263504"/>
          </a:xfrm>
        </p:spPr>
        <p:txBody>
          <a:bodyPr/>
          <a:lstStyle>
            <a:lvl1pPr>
              <a:defRPr sz="3000"/>
            </a:lvl1pPr>
            <a:lvl2pPr>
              <a:defRPr sz="2700"/>
            </a:lvl2pPr>
            <a:lvl3pPr>
              <a:defRPr sz="2400"/>
            </a:lvl3pPr>
            <a:lvl4pPr>
              <a:defRPr sz="2100"/>
            </a:lvl4pPr>
            <a:lvl5pPr>
              <a:defRPr sz="21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0" y="1369219"/>
            <a:ext cx="3886200" cy="3263504"/>
          </a:xfrm>
        </p:spPr>
        <p:txBody>
          <a:bodyPr/>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92897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dirty="0"/>
              <a:t>Click To Edit Master Title Style</a:t>
            </a:r>
          </a:p>
        </p:txBody>
      </p:sp>
    </p:spTree>
    <p:extLst>
      <p:ext uri="{BB962C8B-B14F-4D97-AF65-F5344CB8AC3E}">
        <p14:creationId xmlns:p14="http://schemas.microsoft.com/office/powerpoint/2010/main" val="16975759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532278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1_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4932000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Tree>
    <p:extLst>
      <p:ext uri="{BB962C8B-B14F-4D97-AF65-F5344CB8AC3E}">
        <p14:creationId xmlns:p14="http://schemas.microsoft.com/office/powerpoint/2010/main" val="30853542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Picture Placeholder 2"/>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Tree>
    <p:extLst>
      <p:ext uri="{BB962C8B-B14F-4D97-AF65-F5344CB8AC3E}">
        <p14:creationId xmlns:p14="http://schemas.microsoft.com/office/powerpoint/2010/main" val="7532955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836193" y="1175653"/>
            <a:ext cx="8313823" cy="1790700"/>
          </a:xfrm>
        </p:spPr>
        <p:txBody>
          <a:bodyPr anchor="t"/>
          <a:lstStyle>
            <a:lvl1pPr algn="l">
              <a:defRPr sz="4050" cap="none" baseline="0"/>
            </a:lvl1pPr>
          </a:lstStyle>
          <a:p>
            <a:r>
              <a:rPr lang="en-US" dirty="0"/>
              <a:t>Click To Edit Master Title Style</a:t>
            </a:r>
          </a:p>
        </p:txBody>
      </p:sp>
      <p:sp>
        <p:nvSpPr>
          <p:cNvPr id="3" name="Subtitle 2"/>
          <p:cNvSpPr>
            <a:spLocks noGrp="1"/>
          </p:cNvSpPr>
          <p:nvPr>
            <p:ph type="subTitle" idx="1"/>
          </p:nvPr>
        </p:nvSpPr>
        <p:spPr>
          <a:xfrm>
            <a:off x="845219" y="1958139"/>
            <a:ext cx="6858000" cy="983580"/>
          </a:xfrm>
        </p:spPr>
        <p:txBody>
          <a:bodyPr>
            <a:normAutofit/>
          </a:bodyPr>
          <a:lstStyle>
            <a:lvl1pPr marL="0" indent="0" algn="l">
              <a:buNone/>
              <a:defRPr sz="2700">
                <a:solidFill>
                  <a:schemeClr val="accent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Tree>
    <p:extLst>
      <p:ext uri="{BB962C8B-B14F-4D97-AF65-F5344CB8AC3E}">
        <p14:creationId xmlns:p14="http://schemas.microsoft.com/office/powerpoint/2010/main" val="219313583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Click To Edit Master Title Style</a:t>
            </a:r>
          </a:p>
        </p:txBody>
      </p:sp>
      <p:sp>
        <p:nvSpPr>
          <p:cNvPr id="3" name="Content Placeholder 2"/>
          <p:cNvSpPr>
            <a:spLocks noGrp="1"/>
          </p:cNvSpPr>
          <p:nvPr>
            <p:ph idx="1"/>
          </p:nvPr>
        </p:nvSpPr>
        <p:spPr/>
        <p:txBody>
          <a:bodyPr/>
          <a:lstStyle>
            <a:lvl1pPr marL="342900" indent="-342900">
              <a:defRPr sz="3000"/>
            </a:lvl1pPr>
            <a:lvl2pPr marL="685800" indent="-342900">
              <a:defRPr sz="2700"/>
            </a:lvl2pPr>
            <a:lvl3pPr marL="1028700" indent="-342900">
              <a:defRPr sz="2400"/>
            </a:lvl3pPr>
            <a:lvl4pPr marL="1371600" indent="-342900">
              <a:defRPr sz="2100"/>
            </a:lvl4pPr>
            <a:lvl5pPr marL="1714500" indent="-342900">
              <a:defRPr sz="21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016643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marL="342900" indent="-342900">
              <a:defRPr sz="3000"/>
            </a:lvl1pPr>
            <a:lvl2pPr marL="685800" indent="-342900">
              <a:defRPr sz="2700"/>
            </a:lvl2pPr>
            <a:lvl3pPr marL="1028700" indent="-342900">
              <a:defRPr sz="2400"/>
            </a:lvl3pPr>
            <a:lvl4pPr marL="1371600" indent="-342900">
              <a:defRPr sz="2100"/>
            </a:lvl4pPr>
            <a:lvl5pPr marL="1714500" indent="-342900">
              <a:defRPr sz="21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itle 1"/>
          <p:cNvSpPr>
            <a:spLocks noGrp="1"/>
          </p:cNvSpPr>
          <p:nvPr>
            <p:ph type="title" hasCustomPrompt="1"/>
          </p:nvPr>
        </p:nvSpPr>
        <p:spPr/>
        <p:txBody>
          <a:bodyPr/>
          <a:lstStyle>
            <a:lvl1pPr>
              <a:defRPr baseline="0"/>
            </a:lvl1pPr>
          </a:lstStyle>
          <a:p>
            <a:r>
              <a:rPr lang="en-US" dirty="0"/>
              <a:t>Click To Edit Master Title Style</a:t>
            </a:r>
          </a:p>
        </p:txBody>
      </p:sp>
      <p:pic>
        <p:nvPicPr>
          <p:cNvPr id="6" name="Picture 5"/>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28600" y="4743450"/>
            <a:ext cx="1428751" cy="223570"/>
          </a:xfrm>
          <a:prstGeom prst="rect">
            <a:avLst/>
          </a:prstGeom>
        </p:spPr>
      </p:pic>
    </p:spTree>
    <p:extLst>
      <p:ext uri="{BB962C8B-B14F-4D97-AF65-F5344CB8AC3E}">
        <p14:creationId xmlns:p14="http://schemas.microsoft.com/office/powerpoint/2010/main" val="18293008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dirty="0"/>
              <a:t>Click To Edit Master Title Style</a:t>
            </a:r>
          </a:p>
        </p:txBody>
      </p:sp>
      <p:sp>
        <p:nvSpPr>
          <p:cNvPr id="3" name="Content Placeholder 2"/>
          <p:cNvSpPr>
            <a:spLocks noGrp="1"/>
          </p:cNvSpPr>
          <p:nvPr>
            <p:ph sz="half" idx="1"/>
          </p:nvPr>
        </p:nvSpPr>
        <p:spPr>
          <a:xfrm>
            <a:off x="628650" y="1369219"/>
            <a:ext cx="3886200" cy="3263504"/>
          </a:xfrm>
        </p:spPr>
        <p:txBody>
          <a:bodyPr/>
          <a:lstStyle>
            <a:lvl1pPr>
              <a:defRPr sz="3000"/>
            </a:lvl1pPr>
            <a:lvl2pPr>
              <a:defRPr sz="2700"/>
            </a:lvl2pPr>
            <a:lvl3pPr>
              <a:defRPr sz="2400"/>
            </a:lvl3pPr>
            <a:lvl4pPr>
              <a:defRPr sz="2100"/>
            </a:lvl4pPr>
            <a:lvl5pPr>
              <a:defRPr sz="21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0" y="1369219"/>
            <a:ext cx="3886200" cy="3263504"/>
          </a:xfrm>
        </p:spPr>
        <p:txBody>
          <a:bodyPr/>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391515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382" y="273844"/>
            <a:ext cx="9141618" cy="994172"/>
          </a:xfrm>
        </p:spPr>
        <p:txBody>
          <a:bodyPr/>
          <a:lstStyle/>
          <a:p>
            <a:r>
              <a:rPr lang="en-US" dirty="0"/>
              <a:t>Click To Edit Master Title Style</a:t>
            </a:r>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8624526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dirty="0"/>
              <a:t>Click To Edit Master Title Style</a:t>
            </a:r>
          </a:p>
        </p:txBody>
      </p:sp>
    </p:spTree>
    <p:extLst>
      <p:ext uri="{BB962C8B-B14F-4D97-AF65-F5344CB8AC3E}">
        <p14:creationId xmlns:p14="http://schemas.microsoft.com/office/powerpoint/2010/main" val="90144621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7173183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1_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769823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Tree>
    <p:extLst>
      <p:ext uri="{BB962C8B-B14F-4D97-AF65-F5344CB8AC3E}">
        <p14:creationId xmlns:p14="http://schemas.microsoft.com/office/powerpoint/2010/main" val="202755767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Picture Placeholder 2"/>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Tree>
    <p:extLst>
      <p:ext uri="{BB962C8B-B14F-4D97-AF65-F5344CB8AC3E}">
        <p14:creationId xmlns:p14="http://schemas.microsoft.com/office/powerpoint/2010/main" val="4880438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836193" y="1175653"/>
            <a:ext cx="8313823" cy="1790700"/>
          </a:xfrm>
        </p:spPr>
        <p:txBody>
          <a:bodyPr anchor="t"/>
          <a:lstStyle>
            <a:lvl1pPr algn="l">
              <a:defRPr sz="4050" cap="none" baseline="0"/>
            </a:lvl1pPr>
          </a:lstStyle>
          <a:p>
            <a:r>
              <a:rPr lang="en-US" dirty="0"/>
              <a:t>Click To Edit Master Title Style</a:t>
            </a:r>
          </a:p>
        </p:txBody>
      </p:sp>
      <p:sp>
        <p:nvSpPr>
          <p:cNvPr id="3" name="Subtitle 2"/>
          <p:cNvSpPr>
            <a:spLocks noGrp="1"/>
          </p:cNvSpPr>
          <p:nvPr>
            <p:ph type="subTitle" idx="1"/>
          </p:nvPr>
        </p:nvSpPr>
        <p:spPr>
          <a:xfrm>
            <a:off x="845219" y="1958139"/>
            <a:ext cx="6858000" cy="983580"/>
          </a:xfrm>
        </p:spPr>
        <p:txBody>
          <a:bodyPr>
            <a:normAutofit/>
          </a:bodyPr>
          <a:lstStyle>
            <a:lvl1pPr marL="0" indent="0" algn="l">
              <a:buNone/>
              <a:defRPr sz="2700">
                <a:solidFill>
                  <a:schemeClr val="accent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6094638" y="2147208"/>
            <a:ext cx="2428351" cy="2367642"/>
          </a:xfrm>
          <a:prstGeom prst="rect">
            <a:avLst/>
          </a:prstGeom>
        </p:spPr>
      </p:pic>
      <p:pic>
        <p:nvPicPr>
          <p:cNvPr id="7" name="Picture 6">
            <a:extLst>
              <a:ext uri="{FF2B5EF4-FFF2-40B4-BE49-F238E27FC236}">
                <a16:creationId xmlns:a16="http://schemas.microsoft.com/office/drawing/2014/main" id="{1060E18D-E969-9042-A751-B5DC484E404D}"/>
              </a:ext>
            </a:extLst>
          </p:cNvPr>
          <p:cNvPicPr>
            <a:picLocks noChangeAspect="1"/>
          </p:cNvPicPr>
          <p:nvPr userDrawn="1"/>
        </p:nvPicPr>
        <p:blipFill>
          <a:blip r:embed="rId3"/>
          <a:stretch>
            <a:fillRect/>
          </a:stretch>
        </p:blipFill>
        <p:spPr>
          <a:xfrm>
            <a:off x="7796213" y="8682"/>
            <a:ext cx="1438275" cy="248429"/>
          </a:xfrm>
          <a:prstGeom prst="rect">
            <a:avLst/>
          </a:prstGeom>
        </p:spPr>
      </p:pic>
    </p:spTree>
    <p:extLst>
      <p:ext uri="{BB962C8B-B14F-4D97-AF65-F5344CB8AC3E}">
        <p14:creationId xmlns:p14="http://schemas.microsoft.com/office/powerpoint/2010/main" val="409914582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Click To Edit Master Title Style</a:t>
            </a:r>
          </a:p>
        </p:txBody>
      </p:sp>
      <p:sp>
        <p:nvSpPr>
          <p:cNvPr id="3" name="Content Placeholder 2"/>
          <p:cNvSpPr>
            <a:spLocks noGrp="1"/>
          </p:cNvSpPr>
          <p:nvPr>
            <p:ph idx="1"/>
          </p:nvPr>
        </p:nvSpPr>
        <p:spPr/>
        <p:txBody>
          <a:bodyPr/>
          <a:lstStyle>
            <a:lvl1pPr marL="342900" indent="-342900">
              <a:defRPr sz="3000"/>
            </a:lvl1pPr>
            <a:lvl2pPr marL="685800" indent="-342900">
              <a:defRPr sz="2700"/>
            </a:lvl2pPr>
            <a:lvl3pPr marL="1028700" indent="-342900">
              <a:defRPr sz="2400"/>
            </a:lvl3pPr>
            <a:lvl4pPr marL="1371600" indent="-342900">
              <a:defRPr sz="2100"/>
            </a:lvl4pPr>
            <a:lvl5pPr marL="1714500" indent="-342900">
              <a:defRPr sz="21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9348188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marL="342900" indent="-342900">
              <a:defRPr sz="3000"/>
            </a:lvl1pPr>
            <a:lvl2pPr marL="685800" indent="-342900">
              <a:defRPr sz="2700"/>
            </a:lvl2pPr>
            <a:lvl3pPr marL="1028700" indent="-342900">
              <a:defRPr sz="2400"/>
            </a:lvl3pPr>
            <a:lvl4pPr marL="1371600" indent="-342900">
              <a:defRPr sz="2100"/>
            </a:lvl4pPr>
            <a:lvl5pPr marL="1714500" indent="-342900">
              <a:defRPr sz="21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itle 1"/>
          <p:cNvSpPr>
            <a:spLocks noGrp="1"/>
          </p:cNvSpPr>
          <p:nvPr>
            <p:ph type="title" hasCustomPrompt="1"/>
          </p:nvPr>
        </p:nvSpPr>
        <p:spPr/>
        <p:txBody>
          <a:bodyPr/>
          <a:lstStyle>
            <a:lvl1pPr>
              <a:defRPr baseline="0"/>
            </a:lvl1pPr>
          </a:lstStyle>
          <a:p>
            <a:r>
              <a:rPr lang="en-US" dirty="0"/>
              <a:t>Click To Edit Master Title Style</a:t>
            </a:r>
          </a:p>
        </p:txBody>
      </p:sp>
      <p:pic>
        <p:nvPicPr>
          <p:cNvPr id="6" name="Picture 5"/>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28600" y="4743450"/>
            <a:ext cx="1428751" cy="223570"/>
          </a:xfrm>
          <a:prstGeom prst="rect">
            <a:avLst/>
          </a:prstGeom>
        </p:spPr>
      </p:pic>
    </p:spTree>
    <p:extLst>
      <p:ext uri="{BB962C8B-B14F-4D97-AF65-F5344CB8AC3E}">
        <p14:creationId xmlns:p14="http://schemas.microsoft.com/office/powerpoint/2010/main" val="331824386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dirty="0"/>
              <a:t>Click To Edit Master Title Style</a:t>
            </a:r>
          </a:p>
        </p:txBody>
      </p:sp>
      <p:sp>
        <p:nvSpPr>
          <p:cNvPr id="3" name="Content Placeholder 2"/>
          <p:cNvSpPr>
            <a:spLocks noGrp="1"/>
          </p:cNvSpPr>
          <p:nvPr>
            <p:ph sz="half" idx="1"/>
          </p:nvPr>
        </p:nvSpPr>
        <p:spPr>
          <a:xfrm>
            <a:off x="628650" y="1369219"/>
            <a:ext cx="3886200" cy="3263504"/>
          </a:xfrm>
        </p:spPr>
        <p:txBody>
          <a:bodyPr/>
          <a:lstStyle>
            <a:lvl1pPr>
              <a:defRPr sz="3000"/>
            </a:lvl1pPr>
            <a:lvl2pPr>
              <a:defRPr sz="2700"/>
            </a:lvl2pPr>
            <a:lvl3pPr>
              <a:defRPr sz="2400"/>
            </a:lvl3pPr>
            <a:lvl4pPr>
              <a:defRPr sz="2100"/>
            </a:lvl4pPr>
            <a:lvl5pPr>
              <a:defRPr sz="21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0" y="1369219"/>
            <a:ext cx="3886200" cy="3263504"/>
          </a:xfrm>
        </p:spPr>
        <p:txBody>
          <a:bodyPr/>
          <a:lstStyle>
            <a:lvl1pPr>
              <a:defRPr sz="3000"/>
            </a:lvl1pPr>
            <a:lvl2pPr>
              <a:defRPr sz="2700"/>
            </a:lvl2pPr>
            <a:lvl3pPr>
              <a:defRPr sz="24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084328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382" y="273844"/>
            <a:ext cx="9141618" cy="994172"/>
          </a:xfrm>
        </p:spPr>
        <p:txBody>
          <a:bodyPr/>
          <a:lstStyle/>
          <a:p>
            <a:r>
              <a:rPr lang="en-US" dirty="0"/>
              <a:t>Click To Edit Master Title Style</a:t>
            </a:r>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005482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dirty="0"/>
              <a:t>Click To Edit Master Title Style</a:t>
            </a:r>
          </a:p>
        </p:txBody>
      </p:sp>
    </p:spTree>
    <p:extLst>
      <p:ext uri="{BB962C8B-B14F-4D97-AF65-F5344CB8AC3E}">
        <p14:creationId xmlns:p14="http://schemas.microsoft.com/office/powerpoint/2010/main" val="21499598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918542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blank" preserve="1">
  <p:cSld name="1_Blank">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402577" y="1828801"/>
            <a:ext cx="4512573" cy="1239014"/>
          </a:xfrm>
          <a:prstGeom prst="rect">
            <a:avLst/>
          </a:prstGeom>
        </p:spPr>
      </p:pic>
    </p:spTree>
    <p:extLst>
      <p:ext uri="{BB962C8B-B14F-4D97-AF65-F5344CB8AC3E}">
        <p14:creationId xmlns:p14="http://schemas.microsoft.com/office/powerpoint/2010/main" val="15657581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Tree>
    <p:extLst>
      <p:ext uri="{BB962C8B-B14F-4D97-AF65-F5344CB8AC3E}">
        <p14:creationId xmlns:p14="http://schemas.microsoft.com/office/powerpoint/2010/main" val="305188832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Picture Placeholder 2"/>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Tree>
    <p:extLst>
      <p:ext uri="{BB962C8B-B14F-4D97-AF65-F5344CB8AC3E}">
        <p14:creationId xmlns:p14="http://schemas.microsoft.com/office/powerpoint/2010/main" val="104810257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dirty="0"/>
              <a:t>Click to edit Master title style</a:t>
            </a:r>
            <a:endParaRPr lang="en-GB" dirty="0"/>
          </a:p>
        </p:txBody>
      </p:sp>
      <p:sp>
        <p:nvSpPr>
          <p:cNvPr id="3" name="Content Placeholder 2"/>
          <p:cNvSpPr>
            <a:spLocks noGrp="1"/>
          </p:cNvSpPr>
          <p:nvPr>
            <p:ph idx="1"/>
          </p:nvPr>
        </p:nvSpPr>
        <p:spPr/>
        <p:txBody>
          <a:bodyPr>
            <a:normAutofit/>
          </a:bodyPr>
          <a:lstStyle>
            <a:lvl1pPr>
              <a:buClr>
                <a:schemeClr val="accent4"/>
              </a:buClr>
              <a:defRPr sz="1200">
                <a:solidFill>
                  <a:srgbClr val="000000"/>
                </a:solidFill>
              </a:defRPr>
            </a:lvl1pPr>
            <a:lvl2pPr>
              <a:buClr>
                <a:schemeClr val="accent4"/>
              </a:buClr>
              <a:defRPr sz="1200">
                <a:solidFill>
                  <a:srgbClr val="000000"/>
                </a:solidFill>
              </a:defRPr>
            </a:lvl2pPr>
            <a:lvl3pPr>
              <a:buClr>
                <a:schemeClr val="accent4"/>
              </a:buClr>
              <a:defRPr sz="1200">
                <a:solidFill>
                  <a:srgbClr val="000000"/>
                </a:solidFill>
              </a:defRPr>
            </a:lvl3pPr>
            <a:lvl4pPr>
              <a:buClr>
                <a:schemeClr val="accent4"/>
              </a:buClr>
              <a:defRPr sz="1200">
                <a:solidFill>
                  <a:srgbClr val="000000"/>
                </a:solidFill>
              </a:defRPr>
            </a:lvl4pPr>
            <a:lvl5pPr>
              <a:buClr>
                <a:schemeClr val="accent4"/>
              </a:buClr>
              <a:defRPr sz="1200">
                <a:solidFill>
                  <a:srgbClr val="000000"/>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p:cNvSpPr>
            <a:spLocks noGrp="1"/>
          </p:cNvSpPr>
          <p:nvPr>
            <p:ph type="sldNum" sz="quarter" idx="12"/>
          </p:nvPr>
        </p:nvSpPr>
        <p:spPr>
          <a:xfrm>
            <a:off x="8411767" y="4693444"/>
            <a:ext cx="400050" cy="147638"/>
          </a:xfrm>
          <a:prstGeom prst="rect">
            <a:avLst/>
          </a:prstGeom>
        </p:spPr>
        <p:txBody>
          <a:bodyPr/>
          <a:lstStyle>
            <a:lvl1pPr>
              <a:defRPr>
                <a:solidFill>
                  <a:schemeClr val="tx2"/>
                </a:solidFill>
              </a:defRPr>
            </a:lvl1pPr>
          </a:lstStyle>
          <a:p>
            <a:fld id="{33AA3FBC-51B8-426A-8893-284E5C1F6D1D}" type="slidenum">
              <a:rPr lang="en-GB" smtClean="0"/>
              <a:pPr/>
              <a:t>‹#›</a:t>
            </a:fld>
            <a:endParaRPr lang="en-GB" dirty="0"/>
          </a:p>
        </p:txBody>
      </p:sp>
    </p:spTree>
    <p:extLst>
      <p:ext uri="{BB962C8B-B14F-4D97-AF65-F5344CB8AC3E}">
        <p14:creationId xmlns:p14="http://schemas.microsoft.com/office/powerpoint/2010/main" val="23658737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dirty="0"/>
              <a:t>Click to edit Master title style</a:t>
            </a:r>
            <a:endParaRPr lang="en-GB" dirty="0"/>
          </a:p>
        </p:txBody>
      </p:sp>
      <p:sp>
        <p:nvSpPr>
          <p:cNvPr id="3" name="Content Placeholder 2"/>
          <p:cNvSpPr>
            <a:spLocks noGrp="1"/>
          </p:cNvSpPr>
          <p:nvPr>
            <p:ph idx="1"/>
          </p:nvPr>
        </p:nvSpPr>
        <p:spPr/>
        <p:txBody>
          <a:bodyPr>
            <a:normAutofit/>
          </a:bodyPr>
          <a:lstStyle>
            <a:lvl1pPr>
              <a:buClr>
                <a:schemeClr val="tx2"/>
              </a:buClr>
              <a:defRPr sz="1200">
                <a:solidFill>
                  <a:srgbClr val="000000"/>
                </a:solidFill>
              </a:defRPr>
            </a:lvl1pPr>
            <a:lvl2pPr>
              <a:buClr>
                <a:schemeClr val="tx2"/>
              </a:buClr>
              <a:defRPr sz="1200">
                <a:solidFill>
                  <a:srgbClr val="000000"/>
                </a:solidFill>
              </a:defRPr>
            </a:lvl2pPr>
            <a:lvl3pPr>
              <a:buClr>
                <a:schemeClr val="tx2"/>
              </a:buClr>
              <a:defRPr sz="1200">
                <a:solidFill>
                  <a:srgbClr val="000000"/>
                </a:solidFill>
              </a:defRPr>
            </a:lvl3pPr>
            <a:lvl4pPr>
              <a:buClr>
                <a:schemeClr val="tx2"/>
              </a:buClr>
              <a:defRPr sz="1200">
                <a:solidFill>
                  <a:srgbClr val="000000"/>
                </a:solidFill>
              </a:defRPr>
            </a:lvl4pPr>
            <a:lvl5pPr>
              <a:buClr>
                <a:schemeClr val="tx2"/>
              </a:buClr>
              <a:defRPr sz="1200">
                <a:solidFill>
                  <a:srgbClr val="000000"/>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p:cNvSpPr>
            <a:spLocks noGrp="1"/>
          </p:cNvSpPr>
          <p:nvPr>
            <p:ph type="sldNum" sz="quarter" idx="12"/>
          </p:nvPr>
        </p:nvSpPr>
        <p:spPr>
          <a:xfrm>
            <a:off x="8411767" y="4693444"/>
            <a:ext cx="400050" cy="147638"/>
          </a:xfrm>
          <a:prstGeom prst="rect">
            <a:avLst/>
          </a:prstGeom>
        </p:spPr>
        <p:txBody>
          <a:bodyPr/>
          <a:lstStyle>
            <a:lvl1pPr>
              <a:defRPr>
                <a:solidFill>
                  <a:schemeClr val="tx2"/>
                </a:solidFill>
              </a:defRPr>
            </a:lvl1pPr>
          </a:lstStyle>
          <a:p>
            <a:fld id="{33AA3FBC-51B8-426A-8893-284E5C1F6D1D}" type="slidenum">
              <a:rPr lang="en-GB" smtClean="0"/>
              <a:pPr/>
              <a:t>‹#›</a:t>
            </a:fld>
            <a:endParaRPr lang="en-GB"/>
          </a:p>
        </p:txBody>
      </p:sp>
      <p:sp>
        <p:nvSpPr>
          <p:cNvPr id="7" name="Footer Placeholder 4">
            <a:extLst>
              <a:ext uri="{FF2B5EF4-FFF2-40B4-BE49-F238E27FC236}">
                <a16:creationId xmlns:a16="http://schemas.microsoft.com/office/drawing/2014/main" id="{79A55E7A-B25C-5E41-9B5C-A7F80A183FCC}"/>
              </a:ext>
            </a:extLst>
          </p:cNvPr>
          <p:cNvSpPr>
            <a:spLocks noGrp="1"/>
          </p:cNvSpPr>
          <p:nvPr>
            <p:ph type="ftr" sz="quarter" idx="3"/>
          </p:nvPr>
        </p:nvSpPr>
        <p:spPr>
          <a:xfrm>
            <a:off x="3843130" y="4693444"/>
            <a:ext cx="4459777" cy="159544"/>
          </a:xfrm>
          <a:prstGeom prst="rect">
            <a:avLst/>
          </a:prstGeom>
        </p:spPr>
        <p:txBody>
          <a:bodyPr vert="horz" lIns="0" tIns="0" rIns="0" bIns="0" rtlCol="0" anchor="ctr"/>
          <a:lstStyle>
            <a:lvl1pPr algn="r">
              <a:defRPr lang="en-US" sz="800" smtClean="0">
                <a:solidFill>
                  <a:schemeClr val="tx1"/>
                </a:solidFill>
                <a:effectLst/>
                <a:latin typeface="Verdana" panose="020B0604030504040204" pitchFamily="34" charset="0"/>
                <a:ea typeface="Verdana" panose="020B0604030504040204" pitchFamily="34" charset="0"/>
                <a:cs typeface="Verdana" panose="020B0604030504040204" pitchFamily="34" charset="0"/>
              </a:defRPr>
            </a:lvl1pPr>
          </a:lstStyle>
          <a:p>
            <a:r>
              <a:rPr lang="en-US"/>
              <a:t>American Epilepsy Society</a:t>
            </a:r>
            <a:r>
              <a:rPr lang="en-US">
                <a:solidFill>
                  <a:schemeClr val="tx2"/>
                </a:solidFill>
              </a:rPr>
              <a:t>  |  </a:t>
            </a:r>
            <a:r>
              <a:rPr lang="en-US"/>
              <a:t>2022 Annual Meeting</a:t>
            </a:r>
            <a:r>
              <a:rPr lang="en-US">
                <a:solidFill>
                  <a:schemeClr val="tx2"/>
                </a:solidFill>
              </a:rPr>
              <a:t>  |  </a:t>
            </a:r>
            <a:r>
              <a:rPr lang="en-US"/>
              <a:t>Nashville, TN</a:t>
            </a:r>
            <a:r>
              <a:rPr lang="en-US">
                <a:solidFill>
                  <a:schemeClr val="tx2"/>
                </a:solidFill>
              </a:rPr>
              <a:t>  |  </a:t>
            </a:r>
            <a:r>
              <a:rPr lang="en-US"/>
              <a:t>#AES2022</a:t>
            </a:r>
          </a:p>
        </p:txBody>
      </p:sp>
    </p:spTree>
    <p:extLst>
      <p:ext uri="{BB962C8B-B14F-4D97-AF65-F5344CB8AC3E}">
        <p14:creationId xmlns:p14="http://schemas.microsoft.com/office/powerpoint/2010/main" val="397799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2_Title and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42900" y="290512"/>
            <a:ext cx="7972426" cy="738188"/>
          </a:xfrm>
        </p:spPr>
        <p:txBody>
          <a:bodyPr/>
          <a:lstStyle>
            <a:lvl1pPr>
              <a:defRPr>
                <a:solidFill>
                  <a:schemeClr val="tx2"/>
                </a:solidFill>
              </a:defRPr>
            </a:lvl1pPr>
          </a:lstStyle>
          <a:p>
            <a:r>
              <a:rPr lang="en-US" dirty="0"/>
              <a:t>Click to edit Master title style</a:t>
            </a:r>
            <a:endParaRPr lang="en-GB" dirty="0"/>
          </a:p>
        </p:txBody>
      </p:sp>
      <p:sp>
        <p:nvSpPr>
          <p:cNvPr id="3" name="Content Placeholder 2"/>
          <p:cNvSpPr>
            <a:spLocks noGrp="1"/>
          </p:cNvSpPr>
          <p:nvPr>
            <p:ph idx="1"/>
          </p:nvPr>
        </p:nvSpPr>
        <p:spPr>
          <a:xfrm>
            <a:off x="342901" y="1095376"/>
            <a:ext cx="7966709" cy="3128281"/>
          </a:xfrm>
        </p:spPr>
        <p:txBody>
          <a:bodyPr>
            <a:normAutofit/>
          </a:bodyPr>
          <a:lstStyle>
            <a:lvl1pPr>
              <a:buClr>
                <a:schemeClr val="tx2"/>
              </a:buClr>
              <a:defRPr sz="1200">
                <a:solidFill>
                  <a:srgbClr val="000000"/>
                </a:solidFill>
              </a:defRPr>
            </a:lvl1pPr>
            <a:lvl2pPr>
              <a:buClr>
                <a:schemeClr val="tx2"/>
              </a:buClr>
              <a:defRPr sz="1200">
                <a:solidFill>
                  <a:srgbClr val="000000"/>
                </a:solidFill>
              </a:defRPr>
            </a:lvl2pPr>
            <a:lvl3pPr>
              <a:buClr>
                <a:schemeClr val="tx2"/>
              </a:buClr>
              <a:defRPr sz="1200">
                <a:solidFill>
                  <a:srgbClr val="000000"/>
                </a:solidFill>
              </a:defRPr>
            </a:lvl3pPr>
            <a:lvl4pPr>
              <a:buClr>
                <a:schemeClr val="tx2"/>
              </a:buClr>
              <a:defRPr sz="1200">
                <a:solidFill>
                  <a:srgbClr val="000000"/>
                </a:solidFill>
              </a:defRPr>
            </a:lvl4pPr>
            <a:lvl5pPr>
              <a:buClr>
                <a:schemeClr val="tx2"/>
              </a:buClr>
              <a:defRPr sz="1200">
                <a:solidFill>
                  <a:srgbClr val="000000"/>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p:cNvSpPr>
            <a:spLocks noGrp="1"/>
          </p:cNvSpPr>
          <p:nvPr>
            <p:ph type="sldNum" sz="quarter" idx="12"/>
          </p:nvPr>
        </p:nvSpPr>
        <p:spPr>
          <a:xfrm>
            <a:off x="8411767" y="4693444"/>
            <a:ext cx="400050" cy="147638"/>
          </a:xfrm>
          <a:prstGeom prst="rect">
            <a:avLst/>
          </a:prstGeom>
        </p:spPr>
        <p:txBody>
          <a:bodyPr/>
          <a:lstStyle>
            <a:lvl1pPr>
              <a:defRPr>
                <a:solidFill>
                  <a:schemeClr val="tx2"/>
                </a:solidFill>
              </a:defRPr>
            </a:lvl1pPr>
          </a:lstStyle>
          <a:p>
            <a:fld id="{33AA3FBC-51B8-426A-8893-284E5C1F6D1D}" type="slidenum">
              <a:rPr lang="en-GB" smtClean="0"/>
              <a:pPr/>
              <a:t>‹#›</a:t>
            </a:fld>
            <a:endParaRPr lang="en-GB"/>
          </a:p>
        </p:txBody>
      </p:sp>
      <p:sp>
        <p:nvSpPr>
          <p:cNvPr id="8" name="Footer Placeholder 4">
            <a:extLst>
              <a:ext uri="{FF2B5EF4-FFF2-40B4-BE49-F238E27FC236}">
                <a16:creationId xmlns:a16="http://schemas.microsoft.com/office/drawing/2014/main" id="{34A9F92D-3799-A796-3375-507B4AA9EB35}"/>
              </a:ext>
            </a:extLst>
          </p:cNvPr>
          <p:cNvSpPr>
            <a:spLocks noGrp="1"/>
          </p:cNvSpPr>
          <p:nvPr>
            <p:ph type="ftr" sz="quarter" idx="3"/>
          </p:nvPr>
        </p:nvSpPr>
        <p:spPr>
          <a:xfrm>
            <a:off x="3843130" y="4693444"/>
            <a:ext cx="4459777" cy="159544"/>
          </a:xfrm>
          <a:prstGeom prst="rect">
            <a:avLst/>
          </a:prstGeom>
        </p:spPr>
        <p:txBody>
          <a:bodyPr vert="horz" lIns="0" tIns="0" rIns="0" bIns="0" rtlCol="0" anchor="ctr"/>
          <a:lstStyle>
            <a:lvl1pPr algn="r">
              <a:defRPr lang="en-US" sz="800" smtClean="0">
                <a:solidFill>
                  <a:schemeClr val="tx1"/>
                </a:solidFill>
                <a:effectLst/>
                <a:latin typeface="Verdana" panose="020B0604030504040204" pitchFamily="34" charset="0"/>
                <a:ea typeface="Verdana" panose="020B0604030504040204" pitchFamily="34" charset="0"/>
                <a:cs typeface="Verdana" panose="020B0604030504040204" pitchFamily="34" charset="0"/>
              </a:defRPr>
            </a:lvl1pPr>
          </a:lstStyle>
          <a:p>
            <a:r>
              <a:rPr lang="en-US"/>
              <a:t>American Epilepsy Society</a:t>
            </a:r>
            <a:r>
              <a:rPr lang="en-US">
                <a:solidFill>
                  <a:schemeClr val="tx2"/>
                </a:solidFill>
              </a:rPr>
              <a:t>  |  </a:t>
            </a:r>
            <a:r>
              <a:rPr lang="en-US"/>
              <a:t>2022 Annual Meeting</a:t>
            </a:r>
            <a:r>
              <a:rPr lang="en-US">
                <a:solidFill>
                  <a:schemeClr val="tx2"/>
                </a:solidFill>
              </a:rPr>
              <a:t>  |  </a:t>
            </a:r>
            <a:r>
              <a:rPr lang="en-US"/>
              <a:t>Nashville, TN</a:t>
            </a:r>
            <a:r>
              <a:rPr lang="en-US">
                <a:solidFill>
                  <a:schemeClr val="tx2"/>
                </a:solidFill>
              </a:rPr>
              <a:t>  |  </a:t>
            </a:r>
            <a:r>
              <a:rPr lang="en-US"/>
              <a:t>#AES2022</a:t>
            </a:r>
          </a:p>
        </p:txBody>
      </p:sp>
    </p:spTree>
    <p:extLst>
      <p:ext uri="{BB962C8B-B14F-4D97-AF65-F5344CB8AC3E}">
        <p14:creationId xmlns:p14="http://schemas.microsoft.com/office/powerpoint/2010/main" val="615851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dirty="0"/>
              <a:t>Click to edit Master title style</a:t>
            </a:r>
            <a:endParaRPr lang="en-GB" dirty="0"/>
          </a:p>
        </p:txBody>
      </p:sp>
      <p:sp>
        <p:nvSpPr>
          <p:cNvPr id="3" name="Content Placeholder 2"/>
          <p:cNvSpPr>
            <a:spLocks noGrp="1"/>
          </p:cNvSpPr>
          <p:nvPr>
            <p:ph idx="1"/>
          </p:nvPr>
        </p:nvSpPr>
        <p:spPr/>
        <p:txBody>
          <a:bodyPr/>
          <a:lstStyle>
            <a:lvl1pPr>
              <a:buClr>
                <a:schemeClr val="tx2"/>
              </a:buClr>
              <a:defRPr>
                <a:solidFill>
                  <a:srgbClr val="000000"/>
                </a:solidFill>
              </a:defRPr>
            </a:lvl1pPr>
            <a:lvl2pPr>
              <a:buClr>
                <a:schemeClr val="tx2"/>
              </a:buClr>
              <a:defRPr>
                <a:solidFill>
                  <a:srgbClr val="000000"/>
                </a:solidFill>
              </a:defRPr>
            </a:lvl2pPr>
            <a:lvl3pPr>
              <a:buClr>
                <a:schemeClr val="tx2"/>
              </a:buClr>
              <a:defRPr>
                <a:solidFill>
                  <a:srgbClr val="000000"/>
                </a:solidFill>
              </a:defRPr>
            </a:lvl3pPr>
            <a:lvl4pPr>
              <a:buClr>
                <a:schemeClr val="tx2"/>
              </a:buClr>
              <a:defRPr>
                <a:solidFill>
                  <a:srgbClr val="000000"/>
                </a:solidFill>
              </a:defRPr>
            </a:lvl4pPr>
            <a:lvl5pPr>
              <a:buClr>
                <a:schemeClr val="tx2"/>
              </a:buClr>
              <a:defRPr>
                <a:solidFill>
                  <a:srgbClr val="000000"/>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p:cNvSpPr>
            <a:spLocks noGrp="1"/>
          </p:cNvSpPr>
          <p:nvPr>
            <p:ph type="sldNum" sz="quarter" idx="12"/>
          </p:nvPr>
        </p:nvSpPr>
        <p:spPr>
          <a:xfrm>
            <a:off x="8411767" y="4693444"/>
            <a:ext cx="400050" cy="147638"/>
          </a:xfrm>
          <a:prstGeom prst="rect">
            <a:avLst/>
          </a:prstGeom>
        </p:spPr>
        <p:txBody>
          <a:bodyPr/>
          <a:lstStyle>
            <a:lvl1pPr>
              <a:defRPr>
                <a:solidFill>
                  <a:schemeClr val="tx2"/>
                </a:solidFill>
              </a:defRPr>
            </a:lvl1pPr>
          </a:lstStyle>
          <a:p>
            <a:fld id="{33AA3FBC-51B8-426A-8893-284E5C1F6D1D}" type="slidenum">
              <a:rPr lang="en-GB" smtClean="0"/>
              <a:pPr/>
              <a:t>‹#›</a:t>
            </a:fld>
            <a:endParaRPr lang="en-GB"/>
          </a:p>
        </p:txBody>
      </p:sp>
      <p:sp>
        <p:nvSpPr>
          <p:cNvPr id="8" name="Footer Placeholder 4">
            <a:extLst>
              <a:ext uri="{FF2B5EF4-FFF2-40B4-BE49-F238E27FC236}">
                <a16:creationId xmlns:a16="http://schemas.microsoft.com/office/drawing/2014/main" id="{13995CE8-610B-DA81-6AC3-45D472646C28}"/>
              </a:ext>
            </a:extLst>
          </p:cNvPr>
          <p:cNvSpPr>
            <a:spLocks noGrp="1"/>
          </p:cNvSpPr>
          <p:nvPr>
            <p:ph type="ftr" sz="quarter" idx="3"/>
          </p:nvPr>
        </p:nvSpPr>
        <p:spPr>
          <a:xfrm>
            <a:off x="2885947" y="4693444"/>
            <a:ext cx="4459777" cy="159544"/>
          </a:xfrm>
          <a:prstGeom prst="rect">
            <a:avLst/>
          </a:prstGeom>
        </p:spPr>
        <p:txBody>
          <a:bodyPr vert="horz" lIns="0" tIns="0" rIns="0" bIns="0" rtlCol="0" anchor="ctr"/>
          <a:lstStyle>
            <a:lvl1pPr algn="r">
              <a:defRPr lang="en-US" sz="800" smtClean="0">
                <a:solidFill>
                  <a:schemeClr val="tx1"/>
                </a:solidFill>
                <a:effectLst/>
                <a:latin typeface="Verdana" panose="020B0604030504040204" pitchFamily="34" charset="0"/>
                <a:ea typeface="Verdana" panose="020B0604030504040204" pitchFamily="34" charset="0"/>
                <a:cs typeface="Verdana" panose="020B0604030504040204" pitchFamily="34" charset="0"/>
              </a:defRPr>
            </a:lvl1pPr>
          </a:lstStyle>
          <a:p>
            <a:r>
              <a:rPr lang="en-US"/>
              <a:t>American Epilepsy Society</a:t>
            </a:r>
            <a:r>
              <a:rPr lang="en-US">
                <a:solidFill>
                  <a:schemeClr val="tx2"/>
                </a:solidFill>
              </a:rPr>
              <a:t>  |  </a:t>
            </a:r>
            <a:r>
              <a:rPr lang="en-US"/>
              <a:t>2022 Annual Meeting</a:t>
            </a:r>
            <a:r>
              <a:rPr lang="en-US">
                <a:solidFill>
                  <a:schemeClr val="tx2"/>
                </a:solidFill>
              </a:rPr>
              <a:t>  |  </a:t>
            </a:r>
            <a:r>
              <a:rPr lang="en-US"/>
              <a:t>Nashville, TN</a:t>
            </a:r>
            <a:r>
              <a:rPr lang="en-US">
                <a:solidFill>
                  <a:schemeClr val="tx2"/>
                </a:solidFill>
              </a:rPr>
              <a:t>  |  </a:t>
            </a:r>
            <a:r>
              <a:rPr lang="en-US"/>
              <a:t>#AES2022</a:t>
            </a:r>
          </a:p>
        </p:txBody>
      </p:sp>
    </p:spTree>
    <p:extLst>
      <p:ext uri="{BB962C8B-B14F-4D97-AF65-F5344CB8AC3E}">
        <p14:creationId xmlns:p14="http://schemas.microsoft.com/office/powerpoint/2010/main" val="32187329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userDrawn="1">
  <p:cSld name="Title Slide 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7E1F47D4-ADBF-05F4-27A4-FF3078D2B5AE}"/>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232437" y="192512"/>
            <a:ext cx="2252848" cy="1086740"/>
          </a:xfrm>
          <a:prstGeom prst="rect">
            <a:avLst/>
          </a:prstGeom>
        </p:spPr>
      </p:pic>
      <p:pic>
        <p:nvPicPr>
          <p:cNvPr id="9" name="Graphic 8">
            <a:extLst>
              <a:ext uri="{FF2B5EF4-FFF2-40B4-BE49-F238E27FC236}">
                <a16:creationId xmlns:a16="http://schemas.microsoft.com/office/drawing/2014/main" id="{463EA5C2-6613-F403-29EA-5A6830317F11}"/>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7434399" y="4191723"/>
            <a:ext cx="1278387" cy="556397"/>
          </a:xfrm>
          <a:prstGeom prst="rect">
            <a:avLst/>
          </a:prstGeom>
        </p:spPr>
      </p:pic>
      <p:sp>
        <p:nvSpPr>
          <p:cNvPr id="10" name="Title 1">
            <a:extLst>
              <a:ext uri="{FF2B5EF4-FFF2-40B4-BE49-F238E27FC236}">
                <a16:creationId xmlns:a16="http://schemas.microsoft.com/office/drawing/2014/main" id="{FFD72F9C-E7DF-0037-4FFB-8CA9C265D3A9}"/>
              </a:ext>
            </a:extLst>
          </p:cNvPr>
          <p:cNvSpPr>
            <a:spLocks noGrp="1"/>
          </p:cNvSpPr>
          <p:nvPr>
            <p:ph type="ctrTitle"/>
          </p:nvPr>
        </p:nvSpPr>
        <p:spPr>
          <a:xfrm>
            <a:off x="342900" y="1403685"/>
            <a:ext cx="8286270" cy="2367221"/>
          </a:xfrm>
        </p:spPr>
        <p:txBody>
          <a:bodyPr anchor="b">
            <a:normAutofit/>
          </a:bodyPr>
          <a:lstStyle>
            <a:lvl1pPr algn="l">
              <a:lnSpc>
                <a:spcPct val="86000"/>
              </a:lnSpc>
              <a:defRPr sz="3000" b="1">
                <a:solidFill>
                  <a:schemeClr val="bg1"/>
                </a:solidFill>
              </a:defRPr>
            </a:lvl1pPr>
          </a:lstStyle>
          <a:p>
            <a:r>
              <a:rPr lang="en-US" dirty="0"/>
              <a:t>Click to edit Master title style</a:t>
            </a:r>
            <a:endParaRPr lang="en-GB" dirty="0"/>
          </a:p>
        </p:txBody>
      </p:sp>
      <p:sp>
        <p:nvSpPr>
          <p:cNvPr id="11" name="Subtitle 2">
            <a:extLst>
              <a:ext uri="{FF2B5EF4-FFF2-40B4-BE49-F238E27FC236}">
                <a16:creationId xmlns:a16="http://schemas.microsoft.com/office/drawing/2014/main" id="{A8F97D6C-EDAA-883F-6E9C-F2F12E684C7E}"/>
              </a:ext>
            </a:extLst>
          </p:cNvPr>
          <p:cNvSpPr>
            <a:spLocks noGrp="1"/>
          </p:cNvSpPr>
          <p:nvPr>
            <p:ph type="subTitle" idx="1"/>
          </p:nvPr>
        </p:nvSpPr>
        <p:spPr>
          <a:xfrm>
            <a:off x="342900" y="3833293"/>
            <a:ext cx="6611150" cy="389900"/>
          </a:xfrm>
        </p:spPr>
        <p:txBody>
          <a:bodyPr>
            <a:normAutofit/>
          </a:bodyPr>
          <a:lstStyle>
            <a:lvl1pPr marL="0" indent="0" algn="l">
              <a:buNone/>
              <a:defRPr sz="1600">
                <a:solidFill>
                  <a:schemeClr val="bg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endParaRPr lang="en-GB" dirty="0"/>
          </a:p>
        </p:txBody>
      </p:sp>
      <p:sp>
        <p:nvSpPr>
          <p:cNvPr id="2" name="Rectangle 1">
            <a:extLst>
              <a:ext uri="{FF2B5EF4-FFF2-40B4-BE49-F238E27FC236}">
                <a16:creationId xmlns:a16="http://schemas.microsoft.com/office/drawing/2014/main" id="{1888A90E-A0CB-C8E8-A174-1E5AC7727894}"/>
              </a:ext>
            </a:extLst>
          </p:cNvPr>
          <p:cNvSpPr/>
          <p:nvPr userDrawn="1"/>
        </p:nvSpPr>
        <p:spPr>
          <a:xfrm>
            <a:off x="342900" y="4900974"/>
            <a:ext cx="4572000" cy="100027"/>
          </a:xfrm>
          <a:prstGeom prst="rect">
            <a:avLst/>
          </a:prstGeom>
        </p:spPr>
        <p:txBody>
          <a:bodyPr lIns="0" tIns="0" rIns="0" bIns="0">
            <a:spAutoFit/>
          </a:bodyPr>
          <a:lstStyle/>
          <a:p>
            <a:r>
              <a:rPr lang="en-US" sz="650" b="0" i="0">
                <a:solidFill>
                  <a:schemeClr val="bg1"/>
                </a:solidFill>
                <a:effectLst/>
                <a:latin typeface="Verdana" panose="020B0604030504040204" pitchFamily="34" charset="0"/>
                <a:ea typeface="Verdana" panose="020B0604030504040204" pitchFamily="34" charset="0"/>
                <a:cs typeface="Verdana" panose="020B0604030504040204" pitchFamily="34" charset="0"/>
              </a:rPr>
              <a:t>Image Courtesy of Nashville Convention &amp; Visitors Corp.</a:t>
            </a:r>
          </a:p>
        </p:txBody>
      </p:sp>
      <p:pic>
        <p:nvPicPr>
          <p:cNvPr id="3" name="Picture 2">
            <a:extLst>
              <a:ext uri="{FF2B5EF4-FFF2-40B4-BE49-F238E27FC236}">
                <a16:creationId xmlns:a16="http://schemas.microsoft.com/office/drawing/2014/main" id="{61A3DDA0-004E-6E7E-256D-73C15004B71D}"/>
              </a:ext>
            </a:extLst>
          </p:cNvPr>
          <p:cNvPicPr>
            <a:picLocks noChangeAspect="1"/>
          </p:cNvPicPr>
          <p:nvPr userDrawn="1"/>
        </p:nvPicPr>
        <p:blipFill>
          <a:blip r:embed="rId7"/>
          <a:stretch>
            <a:fillRect/>
          </a:stretch>
        </p:blipFill>
        <p:spPr>
          <a:xfrm>
            <a:off x="7865807" y="0"/>
            <a:ext cx="1278193" cy="495300"/>
          </a:xfrm>
          <a:prstGeom prst="rect">
            <a:avLst/>
          </a:prstGeom>
        </p:spPr>
      </p:pic>
    </p:spTree>
    <p:extLst>
      <p:ext uri="{BB962C8B-B14F-4D97-AF65-F5344CB8AC3E}">
        <p14:creationId xmlns:p14="http://schemas.microsoft.com/office/powerpoint/2010/main" val="384887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preserve="1" userDrawn="1">
  <p:cSld name="2_Title Slide 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BCB567DF-AF6D-398F-43CA-0017E90FE029}"/>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7208322" y="4033614"/>
            <a:ext cx="1592778" cy="768332"/>
          </a:xfrm>
          <a:prstGeom prst="rect">
            <a:avLst/>
          </a:prstGeom>
        </p:spPr>
      </p:pic>
      <p:sp>
        <p:nvSpPr>
          <p:cNvPr id="2" name="Title 1"/>
          <p:cNvSpPr>
            <a:spLocks noGrp="1"/>
          </p:cNvSpPr>
          <p:nvPr>
            <p:ph type="ctrTitle"/>
          </p:nvPr>
        </p:nvSpPr>
        <p:spPr>
          <a:xfrm>
            <a:off x="342900" y="3123868"/>
            <a:ext cx="3836068" cy="886201"/>
          </a:xfrm>
        </p:spPr>
        <p:txBody>
          <a:bodyPr anchor="t">
            <a:normAutofit/>
          </a:bodyPr>
          <a:lstStyle>
            <a:lvl1pPr algn="l">
              <a:lnSpc>
                <a:spcPct val="86000"/>
              </a:lnSpc>
              <a:defRPr sz="2500" b="1">
                <a:solidFill>
                  <a:schemeClr val="tx2"/>
                </a:solidFill>
              </a:defRPr>
            </a:lvl1pPr>
          </a:lstStyle>
          <a:p>
            <a:r>
              <a:rPr lang="en-US" dirty="0"/>
              <a:t>Click to edit Master title style</a:t>
            </a:r>
            <a:endParaRPr lang="en-GB" dirty="0"/>
          </a:p>
        </p:txBody>
      </p:sp>
      <p:sp>
        <p:nvSpPr>
          <p:cNvPr id="3" name="Subtitle 2"/>
          <p:cNvSpPr>
            <a:spLocks noGrp="1"/>
          </p:cNvSpPr>
          <p:nvPr>
            <p:ph type="subTitle" idx="1"/>
          </p:nvPr>
        </p:nvSpPr>
        <p:spPr>
          <a:xfrm>
            <a:off x="342900" y="4033819"/>
            <a:ext cx="3825339" cy="389900"/>
          </a:xfrm>
        </p:spPr>
        <p:txBody>
          <a:bodyPr>
            <a:normAutofit/>
          </a:bodyPr>
          <a:lstStyle>
            <a:lvl1pPr marL="0" indent="0" algn="l">
              <a:buNone/>
              <a:defRPr sz="1400">
                <a:solidFill>
                  <a:srgbClr val="000000"/>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endParaRPr lang="en-GB" dirty="0"/>
          </a:p>
        </p:txBody>
      </p:sp>
      <p:pic>
        <p:nvPicPr>
          <p:cNvPr id="4" name="Picture 3">
            <a:extLst>
              <a:ext uri="{FF2B5EF4-FFF2-40B4-BE49-F238E27FC236}">
                <a16:creationId xmlns:a16="http://schemas.microsoft.com/office/drawing/2014/main" id="{66A061F2-10F3-3A06-565A-ACF804F1D550}"/>
              </a:ext>
            </a:extLst>
          </p:cNvPr>
          <p:cNvPicPr>
            <a:picLocks noChangeAspect="1"/>
          </p:cNvPicPr>
          <p:nvPr userDrawn="1"/>
        </p:nvPicPr>
        <p:blipFill>
          <a:blip r:embed="rId5"/>
          <a:stretch>
            <a:fillRect/>
          </a:stretch>
        </p:blipFill>
        <p:spPr>
          <a:xfrm>
            <a:off x="8468496" y="0"/>
            <a:ext cx="675503" cy="261757"/>
          </a:xfrm>
          <a:prstGeom prst="rect">
            <a:avLst/>
          </a:prstGeom>
        </p:spPr>
      </p:pic>
    </p:spTree>
    <p:extLst>
      <p:ext uri="{BB962C8B-B14F-4D97-AF65-F5344CB8AC3E}">
        <p14:creationId xmlns:p14="http://schemas.microsoft.com/office/powerpoint/2010/main" val="3419434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preserve="1" userDrawn="1">
  <p:cSld name="3_Title Slide 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42900" y="3123868"/>
            <a:ext cx="3836068" cy="886201"/>
          </a:xfrm>
        </p:spPr>
        <p:txBody>
          <a:bodyPr anchor="t">
            <a:normAutofit/>
          </a:bodyPr>
          <a:lstStyle>
            <a:lvl1pPr algn="l">
              <a:lnSpc>
                <a:spcPct val="86000"/>
              </a:lnSpc>
              <a:defRPr sz="2500" b="1">
                <a:solidFill>
                  <a:schemeClr val="tx2"/>
                </a:solidFill>
              </a:defRPr>
            </a:lvl1pPr>
          </a:lstStyle>
          <a:p>
            <a:r>
              <a:rPr lang="en-US" dirty="0"/>
              <a:t>Click to edit Master title style</a:t>
            </a:r>
            <a:endParaRPr lang="en-GB" dirty="0"/>
          </a:p>
        </p:txBody>
      </p:sp>
      <p:sp>
        <p:nvSpPr>
          <p:cNvPr id="3" name="Subtitle 2"/>
          <p:cNvSpPr>
            <a:spLocks noGrp="1"/>
          </p:cNvSpPr>
          <p:nvPr>
            <p:ph type="subTitle" idx="1"/>
          </p:nvPr>
        </p:nvSpPr>
        <p:spPr>
          <a:xfrm>
            <a:off x="342900" y="4033819"/>
            <a:ext cx="3825339" cy="389900"/>
          </a:xfrm>
        </p:spPr>
        <p:txBody>
          <a:bodyPr>
            <a:normAutofit/>
          </a:bodyPr>
          <a:lstStyle>
            <a:lvl1pPr marL="0" indent="0" algn="l">
              <a:buNone/>
              <a:defRPr sz="1400">
                <a:solidFill>
                  <a:srgbClr val="000000"/>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endParaRPr lang="en-GB" dirty="0"/>
          </a:p>
        </p:txBody>
      </p:sp>
      <p:pic>
        <p:nvPicPr>
          <p:cNvPr id="6" name="Graphic 5">
            <a:extLst>
              <a:ext uri="{FF2B5EF4-FFF2-40B4-BE49-F238E27FC236}">
                <a16:creationId xmlns:a16="http://schemas.microsoft.com/office/drawing/2014/main" id="{0FFC7A0A-84BF-3282-293F-42A3C9316856}"/>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7208322" y="4033614"/>
            <a:ext cx="1592778" cy="768332"/>
          </a:xfrm>
          <a:prstGeom prst="rect">
            <a:avLst/>
          </a:prstGeom>
        </p:spPr>
      </p:pic>
      <p:pic>
        <p:nvPicPr>
          <p:cNvPr id="4" name="Picture 3">
            <a:extLst>
              <a:ext uri="{FF2B5EF4-FFF2-40B4-BE49-F238E27FC236}">
                <a16:creationId xmlns:a16="http://schemas.microsoft.com/office/drawing/2014/main" id="{6592E79F-FCCB-6E85-4920-0975BA22B869}"/>
              </a:ext>
            </a:extLst>
          </p:cNvPr>
          <p:cNvPicPr>
            <a:picLocks noChangeAspect="1"/>
          </p:cNvPicPr>
          <p:nvPr userDrawn="1"/>
        </p:nvPicPr>
        <p:blipFill>
          <a:blip r:embed="rId5"/>
          <a:stretch>
            <a:fillRect/>
          </a:stretch>
        </p:blipFill>
        <p:spPr>
          <a:xfrm>
            <a:off x="8419070" y="0"/>
            <a:ext cx="724930" cy="280910"/>
          </a:xfrm>
          <a:prstGeom prst="rect">
            <a:avLst/>
          </a:prstGeom>
        </p:spPr>
      </p:pic>
    </p:spTree>
    <p:extLst>
      <p:ext uri="{BB962C8B-B14F-4D97-AF65-F5344CB8AC3E}">
        <p14:creationId xmlns:p14="http://schemas.microsoft.com/office/powerpoint/2010/main" val="4226543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D9A73F60-27C7-F323-ADD9-B5C51B48E548}"/>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941450" y="1555351"/>
            <a:ext cx="4022036" cy="1940168"/>
          </a:xfrm>
          <a:prstGeom prst="rect">
            <a:avLst/>
          </a:prstGeom>
        </p:spPr>
      </p:pic>
      <p:pic>
        <p:nvPicPr>
          <p:cNvPr id="2" name="Picture 1">
            <a:extLst>
              <a:ext uri="{FF2B5EF4-FFF2-40B4-BE49-F238E27FC236}">
                <a16:creationId xmlns:a16="http://schemas.microsoft.com/office/drawing/2014/main" id="{0C7D25A5-3C3B-2BB4-CBDA-5A01672C2EB3}"/>
              </a:ext>
            </a:extLst>
          </p:cNvPr>
          <p:cNvPicPr>
            <a:picLocks noChangeAspect="1"/>
          </p:cNvPicPr>
          <p:nvPr userDrawn="1"/>
        </p:nvPicPr>
        <p:blipFill>
          <a:blip r:embed="rId4"/>
          <a:stretch>
            <a:fillRect/>
          </a:stretch>
        </p:blipFill>
        <p:spPr>
          <a:xfrm>
            <a:off x="8262550" y="0"/>
            <a:ext cx="881449" cy="341561"/>
          </a:xfrm>
          <a:prstGeom prst="rect">
            <a:avLst/>
          </a:prstGeom>
        </p:spPr>
      </p:pic>
    </p:spTree>
    <p:extLst>
      <p:ext uri="{BB962C8B-B14F-4D97-AF65-F5344CB8AC3E}">
        <p14:creationId xmlns:p14="http://schemas.microsoft.com/office/powerpoint/2010/main" val="405426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45607E-ADC5-544B-9AB7-01BD70DB5157}"/>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3" name="Footer Placeholder 2">
            <a:extLst>
              <a:ext uri="{FF2B5EF4-FFF2-40B4-BE49-F238E27FC236}">
                <a16:creationId xmlns:a16="http://schemas.microsoft.com/office/drawing/2014/main" id="{3C0D6276-5DB2-DA4E-8999-7FD36C35191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D2E025D-13E4-E443-BD3D-A3852CE705C3}"/>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12129611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5718A-A82A-3642-9F96-8BE1FE7DDAFA}"/>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F411F256-9A86-684D-BC27-A847F15546F0}"/>
              </a:ext>
            </a:extLst>
          </p:cNvPr>
          <p:cNvSpPr>
            <a:spLocks noGrp="1"/>
          </p:cNvSpPr>
          <p:nvPr>
            <p:ph type="subTitle" idx="1"/>
          </p:nvPr>
        </p:nvSpPr>
        <p:spPr>
          <a:xfrm>
            <a:off x="1143000" y="2701528"/>
            <a:ext cx="6858000" cy="1241822"/>
          </a:xfrm>
        </p:spPr>
        <p:txBody>
          <a:bodyPr/>
          <a:lstStyle>
            <a:lvl1pPr marL="0" indent="0" algn="ctr">
              <a:buNone/>
              <a:defRPr sz="1800"/>
            </a:lvl1pPr>
            <a:lvl2pPr marL="342892" indent="0" algn="ctr">
              <a:buNone/>
              <a:defRPr sz="1500"/>
            </a:lvl2pPr>
            <a:lvl3pPr marL="685783" indent="0" algn="ctr">
              <a:buNone/>
              <a:defRPr sz="1350"/>
            </a:lvl3pPr>
            <a:lvl4pPr marL="1028675" indent="0" algn="ctr">
              <a:buNone/>
              <a:defRPr sz="1200"/>
            </a:lvl4pPr>
            <a:lvl5pPr marL="1371566" indent="0" algn="ctr">
              <a:buNone/>
              <a:defRPr sz="1200"/>
            </a:lvl5pPr>
            <a:lvl6pPr marL="1714457" indent="0" algn="ctr">
              <a:buNone/>
              <a:defRPr sz="1200"/>
            </a:lvl6pPr>
            <a:lvl7pPr marL="2057348" indent="0" algn="ctr">
              <a:buNone/>
              <a:defRPr sz="1200"/>
            </a:lvl7pPr>
            <a:lvl8pPr marL="2400240" indent="0" algn="ctr">
              <a:buNone/>
              <a:defRPr sz="1200"/>
            </a:lvl8pPr>
            <a:lvl9pPr marL="2743132"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D6564228-3DA4-244D-BBF7-FCECA02DE0D7}"/>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5" name="Footer Placeholder 4">
            <a:extLst>
              <a:ext uri="{FF2B5EF4-FFF2-40B4-BE49-F238E27FC236}">
                <a16:creationId xmlns:a16="http://schemas.microsoft.com/office/drawing/2014/main" id="{F50D858E-6292-CC46-BE2C-623C9E7075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F7F91B-CB7C-C54A-9048-6EC8A02B0D39}"/>
              </a:ext>
            </a:extLst>
          </p:cNvPr>
          <p:cNvSpPr>
            <a:spLocks noGrp="1"/>
          </p:cNvSpPr>
          <p:nvPr>
            <p:ph type="sldNum" sz="quarter" idx="12"/>
          </p:nvPr>
        </p:nvSpPr>
        <p:spPr/>
        <p:txBody>
          <a:bodyPr/>
          <a:lstStyle/>
          <a:p>
            <a:fld id="{4C449930-8C32-EF46-B1FD-0D09456E44D7}" type="slidenum">
              <a:rPr lang="en-US" smtClean="0"/>
              <a:t>‹#›</a:t>
            </a:fld>
            <a:endParaRPr lang="en-US" dirty="0"/>
          </a:p>
        </p:txBody>
      </p:sp>
    </p:spTree>
    <p:extLst>
      <p:ext uri="{BB962C8B-B14F-4D97-AF65-F5344CB8AC3E}">
        <p14:creationId xmlns:p14="http://schemas.microsoft.com/office/powerpoint/2010/main" val="363460129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D549D-49B9-FB47-BD36-69C228E99C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3122F16-8807-0246-A509-E6D55CB6FAA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F35E10-EDB4-BC47-BFE6-4C04F0DD9BE0}"/>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5" name="Footer Placeholder 4">
            <a:extLst>
              <a:ext uri="{FF2B5EF4-FFF2-40B4-BE49-F238E27FC236}">
                <a16:creationId xmlns:a16="http://schemas.microsoft.com/office/drawing/2014/main" id="{67AD4AA4-C0AC-A040-87A9-92F8045B72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253D32-9BD0-464A-ADC9-577E15DD0791}"/>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93842931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87082-ECD2-3D48-943B-F806472B7C25}"/>
              </a:ext>
            </a:extLst>
          </p:cNvPr>
          <p:cNvSpPr>
            <a:spLocks noGrp="1"/>
          </p:cNvSpPr>
          <p:nvPr>
            <p:ph type="title"/>
          </p:nvPr>
        </p:nvSpPr>
        <p:spPr>
          <a:xfrm>
            <a:off x="623888" y="1282305"/>
            <a:ext cx="7886700" cy="2139553"/>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5D023787-9366-D743-959A-C87FEC8A36F8}"/>
              </a:ext>
            </a:extLst>
          </p:cNvPr>
          <p:cNvSpPr>
            <a:spLocks noGrp="1"/>
          </p:cNvSpPr>
          <p:nvPr>
            <p:ph type="body" idx="1"/>
          </p:nvPr>
        </p:nvSpPr>
        <p:spPr>
          <a:xfrm>
            <a:off x="623888" y="3442099"/>
            <a:ext cx="7886700" cy="1125140"/>
          </a:xfrm>
        </p:spPr>
        <p:txBody>
          <a:bodyPr/>
          <a:lstStyle>
            <a:lvl1pPr marL="0" indent="0">
              <a:buNone/>
              <a:defRPr sz="1800">
                <a:solidFill>
                  <a:schemeClr val="tx1">
                    <a:tint val="75000"/>
                  </a:schemeClr>
                </a:solidFill>
              </a:defRPr>
            </a:lvl1pPr>
            <a:lvl2pPr marL="342892" indent="0">
              <a:buNone/>
              <a:defRPr sz="1500">
                <a:solidFill>
                  <a:schemeClr val="tx1">
                    <a:tint val="75000"/>
                  </a:schemeClr>
                </a:solidFill>
              </a:defRPr>
            </a:lvl2pPr>
            <a:lvl3pPr marL="685783" indent="0">
              <a:buNone/>
              <a:defRPr sz="1350">
                <a:solidFill>
                  <a:schemeClr val="tx1">
                    <a:tint val="75000"/>
                  </a:schemeClr>
                </a:solidFill>
              </a:defRPr>
            </a:lvl3pPr>
            <a:lvl4pPr marL="1028675" indent="0">
              <a:buNone/>
              <a:defRPr sz="1200">
                <a:solidFill>
                  <a:schemeClr val="tx1">
                    <a:tint val="75000"/>
                  </a:schemeClr>
                </a:solidFill>
              </a:defRPr>
            </a:lvl4pPr>
            <a:lvl5pPr marL="1371566" indent="0">
              <a:buNone/>
              <a:defRPr sz="1200">
                <a:solidFill>
                  <a:schemeClr val="tx1">
                    <a:tint val="75000"/>
                  </a:schemeClr>
                </a:solidFill>
              </a:defRPr>
            </a:lvl5pPr>
            <a:lvl6pPr marL="1714457" indent="0">
              <a:buNone/>
              <a:defRPr sz="1200">
                <a:solidFill>
                  <a:schemeClr val="tx1">
                    <a:tint val="75000"/>
                  </a:schemeClr>
                </a:solidFill>
              </a:defRPr>
            </a:lvl6pPr>
            <a:lvl7pPr marL="2057348" indent="0">
              <a:buNone/>
              <a:defRPr sz="1200">
                <a:solidFill>
                  <a:schemeClr val="tx1">
                    <a:tint val="75000"/>
                  </a:schemeClr>
                </a:solidFill>
              </a:defRPr>
            </a:lvl7pPr>
            <a:lvl8pPr marL="2400240" indent="0">
              <a:buNone/>
              <a:defRPr sz="1200">
                <a:solidFill>
                  <a:schemeClr val="tx1">
                    <a:tint val="75000"/>
                  </a:schemeClr>
                </a:solidFill>
              </a:defRPr>
            </a:lvl8pPr>
            <a:lvl9pPr marL="2743132"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2EB8915-DCD3-4546-9418-0A06B434D94B}"/>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5" name="Footer Placeholder 4">
            <a:extLst>
              <a:ext uri="{FF2B5EF4-FFF2-40B4-BE49-F238E27FC236}">
                <a16:creationId xmlns:a16="http://schemas.microsoft.com/office/drawing/2014/main" id="{EC12D34F-A827-EC48-84B4-D47B2A2968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8F3C9E-8F2F-B54D-8A7C-FC3F6846998B}"/>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247054971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61D79-AE2D-2E42-B07F-C40CF3C8B11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ACF313-600D-D944-92F0-A0D51FFB630C}"/>
              </a:ext>
            </a:extLst>
          </p:cNvPr>
          <p:cNvSpPr>
            <a:spLocks noGrp="1"/>
          </p:cNvSpPr>
          <p:nvPr>
            <p:ph sz="half" idx="1"/>
          </p:nvPr>
        </p:nvSpPr>
        <p:spPr>
          <a:xfrm>
            <a:off x="628650" y="1369219"/>
            <a:ext cx="3886200" cy="326350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B211A5F-D597-C744-8AD2-9C1DF4B51DD6}"/>
              </a:ext>
            </a:extLst>
          </p:cNvPr>
          <p:cNvSpPr>
            <a:spLocks noGrp="1"/>
          </p:cNvSpPr>
          <p:nvPr>
            <p:ph sz="half" idx="2"/>
          </p:nvPr>
        </p:nvSpPr>
        <p:spPr>
          <a:xfrm>
            <a:off x="4629150" y="1369219"/>
            <a:ext cx="3886200" cy="326350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44E4DEE-7644-5141-A289-405A20629E62}"/>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6" name="Footer Placeholder 5">
            <a:extLst>
              <a:ext uri="{FF2B5EF4-FFF2-40B4-BE49-F238E27FC236}">
                <a16:creationId xmlns:a16="http://schemas.microsoft.com/office/drawing/2014/main" id="{59A3B7D2-01A2-CD4A-80D5-1EDF9D38BB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4D65D3-87BF-D647-89A3-8B7A171641A8}"/>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112979449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E4405-CDF3-494F-A9B3-F0F9290CD1A3}"/>
              </a:ext>
            </a:extLst>
          </p:cNvPr>
          <p:cNvSpPr>
            <a:spLocks noGrp="1"/>
          </p:cNvSpPr>
          <p:nvPr>
            <p:ph type="title"/>
          </p:nvPr>
        </p:nvSpPr>
        <p:spPr>
          <a:xfrm>
            <a:off x="629841" y="273844"/>
            <a:ext cx="7886700" cy="994172"/>
          </a:xfrm>
        </p:spPr>
        <p:txBody>
          <a:bodyPr/>
          <a:lstStyle/>
          <a:p>
            <a:r>
              <a:rPr lang="en-US"/>
              <a:t>Click to edit Master title style</a:t>
            </a:r>
          </a:p>
        </p:txBody>
      </p:sp>
      <p:sp>
        <p:nvSpPr>
          <p:cNvPr id="3" name="Text Placeholder 2">
            <a:extLst>
              <a:ext uri="{FF2B5EF4-FFF2-40B4-BE49-F238E27FC236}">
                <a16:creationId xmlns:a16="http://schemas.microsoft.com/office/drawing/2014/main" id="{EEBB8541-DF82-C148-8137-4D4DED50B4B5}"/>
              </a:ext>
            </a:extLst>
          </p:cNvPr>
          <p:cNvSpPr>
            <a:spLocks noGrp="1"/>
          </p:cNvSpPr>
          <p:nvPr>
            <p:ph type="body" idx="1"/>
          </p:nvPr>
        </p:nvSpPr>
        <p:spPr>
          <a:xfrm>
            <a:off x="629842" y="1260872"/>
            <a:ext cx="3868340" cy="617934"/>
          </a:xfrm>
        </p:spPr>
        <p:txBody>
          <a:bodyPr anchor="b"/>
          <a:lstStyle>
            <a:lvl1pPr marL="0" indent="0">
              <a:buNone/>
              <a:defRPr sz="1800" b="1"/>
            </a:lvl1pPr>
            <a:lvl2pPr marL="342892" indent="0">
              <a:buNone/>
              <a:defRPr sz="1500" b="1"/>
            </a:lvl2pPr>
            <a:lvl3pPr marL="685783" indent="0">
              <a:buNone/>
              <a:defRPr sz="1350" b="1"/>
            </a:lvl3pPr>
            <a:lvl4pPr marL="1028675" indent="0">
              <a:buNone/>
              <a:defRPr sz="1200" b="1"/>
            </a:lvl4pPr>
            <a:lvl5pPr marL="1371566" indent="0">
              <a:buNone/>
              <a:defRPr sz="1200" b="1"/>
            </a:lvl5pPr>
            <a:lvl6pPr marL="1714457" indent="0">
              <a:buNone/>
              <a:defRPr sz="1200" b="1"/>
            </a:lvl6pPr>
            <a:lvl7pPr marL="2057348" indent="0">
              <a:buNone/>
              <a:defRPr sz="1200" b="1"/>
            </a:lvl7pPr>
            <a:lvl8pPr marL="2400240" indent="0">
              <a:buNone/>
              <a:defRPr sz="1200" b="1"/>
            </a:lvl8pPr>
            <a:lvl9pPr marL="2743132"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id="{01504DC9-D788-3347-85DF-04E13BD92D96}"/>
              </a:ext>
            </a:extLst>
          </p:cNvPr>
          <p:cNvSpPr>
            <a:spLocks noGrp="1"/>
          </p:cNvSpPr>
          <p:nvPr>
            <p:ph sz="half" idx="2"/>
          </p:nvPr>
        </p:nvSpPr>
        <p:spPr>
          <a:xfrm>
            <a:off x="629842" y="1878806"/>
            <a:ext cx="3868340" cy="276344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1EC1911-F925-1940-8D6F-EE8281F59E44}"/>
              </a:ext>
            </a:extLst>
          </p:cNvPr>
          <p:cNvSpPr>
            <a:spLocks noGrp="1"/>
          </p:cNvSpPr>
          <p:nvPr>
            <p:ph type="body" sz="quarter" idx="3"/>
          </p:nvPr>
        </p:nvSpPr>
        <p:spPr>
          <a:xfrm>
            <a:off x="4629151" y="1260872"/>
            <a:ext cx="3887391" cy="617934"/>
          </a:xfrm>
        </p:spPr>
        <p:txBody>
          <a:bodyPr anchor="b"/>
          <a:lstStyle>
            <a:lvl1pPr marL="0" indent="0">
              <a:buNone/>
              <a:defRPr sz="1800" b="1"/>
            </a:lvl1pPr>
            <a:lvl2pPr marL="342892" indent="0">
              <a:buNone/>
              <a:defRPr sz="1500" b="1"/>
            </a:lvl2pPr>
            <a:lvl3pPr marL="685783" indent="0">
              <a:buNone/>
              <a:defRPr sz="1350" b="1"/>
            </a:lvl3pPr>
            <a:lvl4pPr marL="1028675" indent="0">
              <a:buNone/>
              <a:defRPr sz="1200" b="1"/>
            </a:lvl4pPr>
            <a:lvl5pPr marL="1371566" indent="0">
              <a:buNone/>
              <a:defRPr sz="1200" b="1"/>
            </a:lvl5pPr>
            <a:lvl6pPr marL="1714457" indent="0">
              <a:buNone/>
              <a:defRPr sz="1200" b="1"/>
            </a:lvl6pPr>
            <a:lvl7pPr marL="2057348" indent="0">
              <a:buNone/>
              <a:defRPr sz="1200" b="1"/>
            </a:lvl7pPr>
            <a:lvl8pPr marL="2400240" indent="0">
              <a:buNone/>
              <a:defRPr sz="1200" b="1"/>
            </a:lvl8pPr>
            <a:lvl9pPr marL="2743132"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id="{725578BF-448D-3244-A6CA-6EA2A0BD2AAD}"/>
              </a:ext>
            </a:extLst>
          </p:cNvPr>
          <p:cNvSpPr>
            <a:spLocks noGrp="1"/>
          </p:cNvSpPr>
          <p:nvPr>
            <p:ph sz="quarter" idx="4"/>
          </p:nvPr>
        </p:nvSpPr>
        <p:spPr>
          <a:xfrm>
            <a:off x="4629151" y="1878806"/>
            <a:ext cx="3887391" cy="276344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49ACFDB-2084-1348-976E-DE27378D2DE2}"/>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8" name="Footer Placeholder 7">
            <a:extLst>
              <a:ext uri="{FF2B5EF4-FFF2-40B4-BE49-F238E27FC236}">
                <a16:creationId xmlns:a16="http://schemas.microsoft.com/office/drawing/2014/main" id="{96ACA9F7-70EB-1A46-B4B5-A88724A57EA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3840B2F-87A4-CC42-904F-6941355D6FAC}"/>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386568070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25911-B463-E44F-A82B-2A2AFB3211D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D60CEE9-C0D7-344F-9FA3-DAB10D52CABC}"/>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4" name="Footer Placeholder 3">
            <a:extLst>
              <a:ext uri="{FF2B5EF4-FFF2-40B4-BE49-F238E27FC236}">
                <a16:creationId xmlns:a16="http://schemas.microsoft.com/office/drawing/2014/main" id="{BB50E1CA-E2C5-3243-8336-596F2D73510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21674EC-7AF4-7649-AD98-A018409C747C}"/>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248430481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45607E-ADC5-544B-9AB7-01BD70DB5157}"/>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3" name="Footer Placeholder 2">
            <a:extLst>
              <a:ext uri="{FF2B5EF4-FFF2-40B4-BE49-F238E27FC236}">
                <a16:creationId xmlns:a16="http://schemas.microsoft.com/office/drawing/2014/main" id="{3C0D6276-5DB2-DA4E-8999-7FD36C35191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D2E025D-13E4-E443-BD3D-A3852CE705C3}"/>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366947824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C3802-2316-5F49-A9F2-93AF28A4FD39}"/>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88D604AC-8247-E342-BBEC-47BDA4AC08E6}"/>
              </a:ext>
            </a:extLst>
          </p:cNvPr>
          <p:cNvSpPr>
            <a:spLocks noGrp="1"/>
          </p:cNvSpPr>
          <p:nvPr>
            <p:ph idx="1"/>
          </p:nvPr>
        </p:nvSpPr>
        <p:spPr>
          <a:xfrm>
            <a:off x="3887391" y="740570"/>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B6A68F1-4431-2346-AF83-BC3515D74946}"/>
              </a:ext>
            </a:extLst>
          </p:cNvPr>
          <p:cNvSpPr>
            <a:spLocks noGrp="1"/>
          </p:cNvSpPr>
          <p:nvPr>
            <p:ph type="body" sz="half" idx="2"/>
          </p:nvPr>
        </p:nvSpPr>
        <p:spPr>
          <a:xfrm>
            <a:off x="629841" y="1543051"/>
            <a:ext cx="2949178" cy="2858691"/>
          </a:xfrm>
        </p:spPr>
        <p:txBody>
          <a:bodyPr/>
          <a:lstStyle>
            <a:lvl1pPr marL="0" indent="0">
              <a:buNone/>
              <a:defRPr sz="1200"/>
            </a:lvl1pPr>
            <a:lvl2pPr marL="342892" indent="0">
              <a:buNone/>
              <a:defRPr sz="1050"/>
            </a:lvl2pPr>
            <a:lvl3pPr marL="685783" indent="0">
              <a:buNone/>
              <a:defRPr sz="900"/>
            </a:lvl3pPr>
            <a:lvl4pPr marL="1028675" indent="0">
              <a:buNone/>
              <a:defRPr sz="750"/>
            </a:lvl4pPr>
            <a:lvl5pPr marL="1371566" indent="0">
              <a:buNone/>
              <a:defRPr sz="750"/>
            </a:lvl5pPr>
            <a:lvl6pPr marL="1714457" indent="0">
              <a:buNone/>
              <a:defRPr sz="750"/>
            </a:lvl6pPr>
            <a:lvl7pPr marL="2057348" indent="0">
              <a:buNone/>
              <a:defRPr sz="750"/>
            </a:lvl7pPr>
            <a:lvl8pPr marL="2400240" indent="0">
              <a:buNone/>
              <a:defRPr sz="750"/>
            </a:lvl8pPr>
            <a:lvl9pPr marL="2743132"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58EAEB41-F350-8E44-9DE3-4BF6F5DCAEC7}"/>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6" name="Footer Placeholder 5">
            <a:extLst>
              <a:ext uri="{FF2B5EF4-FFF2-40B4-BE49-F238E27FC236}">
                <a16:creationId xmlns:a16="http://schemas.microsoft.com/office/drawing/2014/main" id="{97EACA48-8A14-264E-97AE-803D08F8D4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9F2B03-E86B-B84D-8C9B-D579A3EF8848}"/>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294060986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B659A-F989-A846-9FD2-908CC2916368}"/>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73518C0E-3613-7A45-B241-DABDD18C8338}"/>
              </a:ext>
            </a:extLst>
          </p:cNvPr>
          <p:cNvSpPr>
            <a:spLocks noGrp="1"/>
          </p:cNvSpPr>
          <p:nvPr>
            <p:ph type="pic" idx="1"/>
          </p:nvPr>
        </p:nvSpPr>
        <p:spPr>
          <a:xfrm>
            <a:off x="3887391" y="740570"/>
            <a:ext cx="4629150" cy="3655219"/>
          </a:xfrm>
        </p:spPr>
        <p:txBody>
          <a:bodyPr/>
          <a:lstStyle>
            <a:lvl1pPr marL="0" indent="0">
              <a:buNone/>
              <a:defRPr sz="2400"/>
            </a:lvl1pPr>
            <a:lvl2pPr marL="342892" indent="0">
              <a:buNone/>
              <a:defRPr sz="2100"/>
            </a:lvl2pPr>
            <a:lvl3pPr marL="685783" indent="0">
              <a:buNone/>
              <a:defRPr sz="1800"/>
            </a:lvl3pPr>
            <a:lvl4pPr marL="1028675" indent="0">
              <a:buNone/>
              <a:defRPr sz="1500"/>
            </a:lvl4pPr>
            <a:lvl5pPr marL="1371566" indent="0">
              <a:buNone/>
              <a:defRPr sz="1500"/>
            </a:lvl5pPr>
            <a:lvl6pPr marL="1714457" indent="0">
              <a:buNone/>
              <a:defRPr sz="1500"/>
            </a:lvl6pPr>
            <a:lvl7pPr marL="2057348" indent="0">
              <a:buNone/>
              <a:defRPr sz="1500"/>
            </a:lvl7pPr>
            <a:lvl8pPr marL="2400240" indent="0">
              <a:buNone/>
              <a:defRPr sz="1500"/>
            </a:lvl8pPr>
            <a:lvl9pPr marL="2743132" indent="0">
              <a:buNone/>
              <a:defRPr sz="1500"/>
            </a:lvl9pPr>
          </a:lstStyle>
          <a:p>
            <a:endParaRPr lang="en-US"/>
          </a:p>
        </p:txBody>
      </p:sp>
      <p:sp>
        <p:nvSpPr>
          <p:cNvPr id="4" name="Text Placeholder 3">
            <a:extLst>
              <a:ext uri="{FF2B5EF4-FFF2-40B4-BE49-F238E27FC236}">
                <a16:creationId xmlns:a16="http://schemas.microsoft.com/office/drawing/2014/main" id="{89CEAA3D-1D06-234E-9090-C04CF3F47D4B}"/>
              </a:ext>
            </a:extLst>
          </p:cNvPr>
          <p:cNvSpPr>
            <a:spLocks noGrp="1"/>
          </p:cNvSpPr>
          <p:nvPr>
            <p:ph type="body" sz="half" idx="2"/>
          </p:nvPr>
        </p:nvSpPr>
        <p:spPr>
          <a:xfrm>
            <a:off x="629841" y="1543051"/>
            <a:ext cx="2949178" cy="2858691"/>
          </a:xfrm>
        </p:spPr>
        <p:txBody>
          <a:bodyPr/>
          <a:lstStyle>
            <a:lvl1pPr marL="0" indent="0">
              <a:buNone/>
              <a:defRPr sz="1200"/>
            </a:lvl1pPr>
            <a:lvl2pPr marL="342892" indent="0">
              <a:buNone/>
              <a:defRPr sz="1050"/>
            </a:lvl2pPr>
            <a:lvl3pPr marL="685783" indent="0">
              <a:buNone/>
              <a:defRPr sz="900"/>
            </a:lvl3pPr>
            <a:lvl4pPr marL="1028675" indent="0">
              <a:buNone/>
              <a:defRPr sz="750"/>
            </a:lvl4pPr>
            <a:lvl5pPr marL="1371566" indent="0">
              <a:buNone/>
              <a:defRPr sz="750"/>
            </a:lvl5pPr>
            <a:lvl6pPr marL="1714457" indent="0">
              <a:buNone/>
              <a:defRPr sz="750"/>
            </a:lvl6pPr>
            <a:lvl7pPr marL="2057348" indent="0">
              <a:buNone/>
              <a:defRPr sz="750"/>
            </a:lvl7pPr>
            <a:lvl8pPr marL="2400240" indent="0">
              <a:buNone/>
              <a:defRPr sz="750"/>
            </a:lvl8pPr>
            <a:lvl9pPr marL="2743132"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3FC7ACDF-D957-9E48-A82A-57A2E18F20F0}"/>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6" name="Footer Placeholder 5">
            <a:extLst>
              <a:ext uri="{FF2B5EF4-FFF2-40B4-BE49-F238E27FC236}">
                <a16:creationId xmlns:a16="http://schemas.microsoft.com/office/drawing/2014/main" id="{FC59E766-4EDB-194E-8C28-60AA321E1A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4E4DD8-A8E7-BB45-B809-19E6C2BC41C7}"/>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403243503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5BBC1-F0BC-8B41-99BA-13F30A490D0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BF5F6A9-0B2C-2640-9D09-A2DE7CB52EB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40C1A37-5E27-604B-A7E0-2BD344A1C1AA}"/>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5" name="Footer Placeholder 4">
            <a:extLst>
              <a:ext uri="{FF2B5EF4-FFF2-40B4-BE49-F238E27FC236}">
                <a16:creationId xmlns:a16="http://schemas.microsoft.com/office/drawing/2014/main" id="{5B374405-B33D-354A-9496-D49B7B90A2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286256-486E-4443-B177-D4E8DF559D69}"/>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268527473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6A9619-5BE1-144F-BE15-F12AA7D590A5}"/>
              </a:ext>
            </a:extLst>
          </p:cNvPr>
          <p:cNvSpPr>
            <a:spLocks noGrp="1"/>
          </p:cNvSpPr>
          <p:nvPr>
            <p:ph type="title" orient="vert"/>
          </p:nvPr>
        </p:nvSpPr>
        <p:spPr>
          <a:xfrm>
            <a:off x="6543676" y="273845"/>
            <a:ext cx="1971675" cy="435887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D8010F0-3149-0748-B333-2B53A708FDAF}"/>
              </a:ext>
            </a:extLst>
          </p:cNvPr>
          <p:cNvSpPr>
            <a:spLocks noGrp="1"/>
          </p:cNvSpPr>
          <p:nvPr>
            <p:ph type="body" orient="vert" idx="1"/>
          </p:nvPr>
        </p:nvSpPr>
        <p:spPr>
          <a:xfrm>
            <a:off x="628651" y="273845"/>
            <a:ext cx="5800725" cy="435887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980FB3-AFB3-2B48-8CBB-D5AA58F9CA46}"/>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5" name="Footer Placeholder 4">
            <a:extLst>
              <a:ext uri="{FF2B5EF4-FFF2-40B4-BE49-F238E27FC236}">
                <a16:creationId xmlns:a16="http://schemas.microsoft.com/office/drawing/2014/main" id="{58F0ECED-77A3-C849-A5AF-C7EF343F60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72B3C6-659F-FB46-A6F1-EED7225F4907}"/>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22128262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5718A-A82A-3642-9F96-8BE1FE7DDAFA}"/>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F411F256-9A86-684D-BC27-A847F15546F0}"/>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D6564228-3DA4-244D-BBF7-FCECA02DE0D7}"/>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5" name="Footer Placeholder 4">
            <a:extLst>
              <a:ext uri="{FF2B5EF4-FFF2-40B4-BE49-F238E27FC236}">
                <a16:creationId xmlns:a16="http://schemas.microsoft.com/office/drawing/2014/main" id="{F50D858E-6292-CC46-BE2C-623C9E7075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F7F91B-CB7C-C54A-9048-6EC8A02B0D39}"/>
              </a:ext>
            </a:extLst>
          </p:cNvPr>
          <p:cNvSpPr>
            <a:spLocks noGrp="1"/>
          </p:cNvSpPr>
          <p:nvPr>
            <p:ph type="sldNum" sz="quarter" idx="12"/>
          </p:nvPr>
        </p:nvSpPr>
        <p:spPr/>
        <p:txBody>
          <a:bodyPr/>
          <a:lstStyle/>
          <a:p>
            <a:fld id="{4C449930-8C32-EF46-B1FD-0D09456E44D7}" type="slidenum">
              <a:rPr lang="en-US" smtClean="0"/>
              <a:t>‹#›</a:t>
            </a:fld>
            <a:endParaRPr lang="en-US" dirty="0"/>
          </a:p>
        </p:txBody>
      </p:sp>
    </p:spTree>
    <p:extLst>
      <p:ext uri="{BB962C8B-B14F-4D97-AF65-F5344CB8AC3E}">
        <p14:creationId xmlns:p14="http://schemas.microsoft.com/office/powerpoint/2010/main" val="248235968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D549D-49B9-FB47-BD36-69C228E99C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3122F16-8807-0246-A509-E6D55CB6FAA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F35E10-EDB4-BC47-BFE6-4C04F0DD9BE0}"/>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5" name="Footer Placeholder 4">
            <a:extLst>
              <a:ext uri="{FF2B5EF4-FFF2-40B4-BE49-F238E27FC236}">
                <a16:creationId xmlns:a16="http://schemas.microsoft.com/office/drawing/2014/main" id="{67AD4AA4-C0AC-A040-87A9-92F8045B72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253D32-9BD0-464A-ADC9-577E15DD0791}"/>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164064956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87082-ECD2-3D48-943B-F806472B7C25}"/>
              </a:ext>
            </a:extLst>
          </p:cNvPr>
          <p:cNvSpPr>
            <a:spLocks noGrp="1"/>
          </p:cNvSpPr>
          <p:nvPr>
            <p:ph type="title"/>
          </p:nvPr>
        </p:nvSpPr>
        <p:spPr>
          <a:xfrm>
            <a:off x="623887" y="1282304"/>
            <a:ext cx="7886700" cy="2139553"/>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5D023787-9366-D743-959A-C87FEC8A36F8}"/>
              </a:ext>
            </a:extLst>
          </p:cNvPr>
          <p:cNvSpPr>
            <a:spLocks noGrp="1"/>
          </p:cNvSpPr>
          <p:nvPr>
            <p:ph type="body" idx="1"/>
          </p:nvPr>
        </p:nvSpPr>
        <p:spPr>
          <a:xfrm>
            <a:off x="623887"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2EB8915-DCD3-4546-9418-0A06B434D94B}"/>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5" name="Footer Placeholder 4">
            <a:extLst>
              <a:ext uri="{FF2B5EF4-FFF2-40B4-BE49-F238E27FC236}">
                <a16:creationId xmlns:a16="http://schemas.microsoft.com/office/drawing/2014/main" id="{EC12D34F-A827-EC48-84B4-D47B2A2968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8F3C9E-8F2F-B54D-8A7C-FC3F6846998B}"/>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275132584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61D79-AE2D-2E42-B07F-C40CF3C8B11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ACF313-600D-D944-92F0-A0D51FFB630C}"/>
              </a:ext>
            </a:extLst>
          </p:cNvPr>
          <p:cNvSpPr>
            <a:spLocks noGrp="1"/>
          </p:cNvSpPr>
          <p:nvPr>
            <p:ph sz="half" idx="1"/>
          </p:nvPr>
        </p:nvSpPr>
        <p:spPr>
          <a:xfrm>
            <a:off x="628650" y="1369218"/>
            <a:ext cx="3886200" cy="326350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B211A5F-D597-C744-8AD2-9C1DF4B51DD6}"/>
              </a:ext>
            </a:extLst>
          </p:cNvPr>
          <p:cNvSpPr>
            <a:spLocks noGrp="1"/>
          </p:cNvSpPr>
          <p:nvPr>
            <p:ph sz="half" idx="2"/>
          </p:nvPr>
        </p:nvSpPr>
        <p:spPr>
          <a:xfrm>
            <a:off x="4629150" y="1369218"/>
            <a:ext cx="3886200" cy="326350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44E4DEE-7644-5141-A289-405A20629E62}"/>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6" name="Footer Placeholder 5">
            <a:extLst>
              <a:ext uri="{FF2B5EF4-FFF2-40B4-BE49-F238E27FC236}">
                <a16:creationId xmlns:a16="http://schemas.microsoft.com/office/drawing/2014/main" id="{59A3B7D2-01A2-CD4A-80D5-1EDF9D38BB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4D65D3-87BF-D647-89A3-8B7A171641A8}"/>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329513138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E4405-CDF3-494F-A9B3-F0F9290CD1A3}"/>
              </a:ext>
            </a:extLst>
          </p:cNvPr>
          <p:cNvSpPr>
            <a:spLocks noGrp="1"/>
          </p:cNvSpPr>
          <p:nvPr>
            <p:ph type="title"/>
          </p:nvPr>
        </p:nvSpPr>
        <p:spPr>
          <a:xfrm>
            <a:off x="629841" y="273844"/>
            <a:ext cx="7886700" cy="994172"/>
          </a:xfrm>
        </p:spPr>
        <p:txBody>
          <a:bodyPr/>
          <a:lstStyle/>
          <a:p>
            <a:r>
              <a:rPr lang="en-US"/>
              <a:t>Click to edit Master title style</a:t>
            </a:r>
          </a:p>
        </p:txBody>
      </p:sp>
      <p:sp>
        <p:nvSpPr>
          <p:cNvPr id="3" name="Text Placeholder 2">
            <a:extLst>
              <a:ext uri="{FF2B5EF4-FFF2-40B4-BE49-F238E27FC236}">
                <a16:creationId xmlns:a16="http://schemas.microsoft.com/office/drawing/2014/main" id="{EEBB8541-DF82-C148-8137-4D4DED50B4B5}"/>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id="{01504DC9-D788-3347-85DF-04E13BD92D96}"/>
              </a:ext>
            </a:extLst>
          </p:cNvPr>
          <p:cNvSpPr>
            <a:spLocks noGrp="1"/>
          </p:cNvSpPr>
          <p:nvPr>
            <p:ph sz="half" idx="2"/>
          </p:nvPr>
        </p:nvSpPr>
        <p:spPr>
          <a:xfrm>
            <a:off x="629842" y="1878806"/>
            <a:ext cx="3868340" cy="276344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1EC1911-F925-1940-8D6F-EE8281F59E44}"/>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id="{725578BF-448D-3244-A6CA-6EA2A0BD2AAD}"/>
              </a:ext>
            </a:extLst>
          </p:cNvPr>
          <p:cNvSpPr>
            <a:spLocks noGrp="1"/>
          </p:cNvSpPr>
          <p:nvPr>
            <p:ph sz="quarter" idx="4"/>
          </p:nvPr>
        </p:nvSpPr>
        <p:spPr>
          <a:xfrm>
            <a:off x="4629150" y="1878806"/>
            <a:ext cx="3887391" cy="276344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49ACFDB-2084-1348-976E-DE27378D2DE2}"/>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8" name="Footer Placeholder 7">
            <a:extLst>
              <a:ext uri="{FF2B5EF4-FFF2-40B4-BE49-F238E27FC236}">
                <a16:creationId xmlns:a16="http://schemas.microsoft.com/office/drawing/2014/main" id="{96ACA9F7-70EB-1A46-B4B5-A88724A57EA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3840B2F-87A4-CC42-904F-6941355D6FAC}"/>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380692980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25911-B463-E44F-A82B-2A2AFB3211D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D60CEE9-C0D7-344F-9FA3-DAB10D52CABC}"/>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4" name="Footer Placeholder 3">
            <a:extLst>
              <a:ext uri="{FF2B5EF4-FFF2-40B4-BE49-F238E27FC236}">
                <a16:creationId xmlns:a16="http://schemas.microsoft.com/office/drawing/2014/main" id="{BB50E1CA-E2C5-3243-8336-596F2D73510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21674EC-7AF4-7649-AD98-A018409C747C}"/>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141828806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45607E-ADC5-544B-9AB7-01BD70DB5157}"/>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3" name="Footer Placeholder 2">
            <a:extLst>
              <a:ext uri="{FF2B5EF4-FFF2-40B4-BE49-F238E27FC236}">
                <a16:creationId xmlns:a16="http://schemas.microsoft.com/office/drawing/2014/main" id="{3C0D6276-5DB2-DA4E-8999-7FD36C35191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D2E025D-13E4-E443-BD3D-A3852CE705C3}"/>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155132630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C3802-2316-5F49-A9F2-93AF28A4FD39}"/>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88D604AC-8247-E342-BBEC-47BDA4AC08E6}"/>
              </a:ext>
            </a:extLst>
          </p:cNvPr>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B6A68F1-4431-2346-AF83-BC3515D74946}"/>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58EAEB41-F350-8E44-9DE3-4BF6F5DCAEC7}"/>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6" name="Footer Placeholder 5">
            <a:extLst>
              <a:ext uri="{FF2B5EF4-FFF2-40B4-BE49-F238E27FC236}">
                <a16:creationId xmlns:a16="http://schemas.microsoft.com/office/drawing/2014/main" id="{97EACA48-8A14-264E-97AE-803D08F8D4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9F2B03-E86B-B84D-8C9B-D579A3EF8848}"/>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53332005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B659A-F989-A846-9FD2-908CC2916368}"/>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73518C0E-3613-7A45-B241-DABDD18C8338}"/>
              </a:ext>
            </a:extLst>
          </p:cNvPr>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89CEAA3D-1D06-234E-9090-C04CF3F47D4B}"/>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3FC7ACDF-D957-9E48-A82A-57A2E18F20F0}"/>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6" name="Footer Placeholder 5">
            <a:extLst>
              <a:ext uri="{FF2B5EF4-FFF2-40B4-BE49-F238E27FC236}">
                <a16:creationId xmlns:a16="http://schemas.microsoft.com/office/drawing/2014/main" id="{FC59E766-4EDB-194E-8C28-60AA321E1A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4E4DD8-A8E7-BB45-B809-19E6C2BC41C7}"/>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656364053"/>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5BBC1-F0BC-8B41-99BA-13F30A490D0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BF5F6A9-0B2C-2640-9D09-A2DE7CB52EB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40C1A37-5E27-604B-A7E0-2BD344A1C1AA}"/>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5" name="Footer Placeholder 4">
            <a:extLst>
              <a:ext uri="{FF2B5EF4-FFF2-40B4-BE49-F238E27FC236}">
                <a16:creationId xmlns:a16="http://schemas.microsoft.com/office/drawing/2014/main" id="{5B374405-B33D-354A-9496-D49B7B90A2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286256-486E-4443-B177-D4E8DF559D69}"/>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276890495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6A9619-5BE1-144F-BE15-F12AA7D590A5}"/>
              </a:ext>
            </a:extLst>
          </p:cNvPr>
          <p:cNvSpPr>
            <a:spLocks noGrp="1"/>
          </p:cNvSpPr>
          <p:nvPr>
            <p:ph type="title" orient="vert"/>
          </p:nvPr>
        </p:nvSpPr>
        <p:spPr>
          <a:xfrm>
            <a:off x="6543675" y="273843"/>
            <a:ext cx="1971675" cy="435887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D8010F0-3149-0748-B333-2B53A708FDAF}"/>
              </a:ext>
            </a:extLst>
          </p:cNvPr>
          <p:cNvSpPr>
            <a:spLocks noGrp="1"/>
          </p:cNvSpPr>
          <p:nvPr>
            <p:ph type="body" orient="vert" idx="1"/>
          </p:nvPr>
        </p:nvSpPr>
        <p:spPr>
          <a:xfrm>
            <a:off x="628650" y="273843"/>
            <a:ext cx="5800725" cy="435887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980FB3-AFB3-2B48-8CBB-D5AA58F9CA46}"/>
              </a:ext>
            </a:extLst>
          </p:cNvPr>
          <p:cNvSpPr>
            <a:spLocks noGrp="1"/>
          </p:cNvSpPr>
          <p:nvPr>
            <p:ph type="dt" sz="half" idx="10"/>
          </p:nvPr>
        </p:nvSpPr>
        <p:spPr/>
        <p:txBody>
          <a:bodyPr/>
          <a:lstStyle/>
          <a:p>
            <a:fld id="{209DF75F-7777-DD48-9D31-3C5BB57C802A}" type="datetimeFigureOut">
              <a:rPr lang="en-US" smtClean="0"/>
              <a:t>12/15/2023</a:t>
            </a:fld>
            <a:endParaRPr lang="en-US"/>
          </a:p>
        </p:txBody>
      </p:sp>
      <p:sp>
        <p:nvSpPr>
          <p:cNvPr id="5" name="Footer Placeholder 4">
            <a:extLst>
              <a:ext uri="{FF2B5EF4-FFF2-40B4-BE49-F238E27FC236}">
                <a16:creationId xmlns:a16="http://schemas.microsoft.com/office/drawing/2014/main" id="{58F0ECED-77A3-C849-A5AF-C7EF343F60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72B3C6-659F-FB46-A6F1-EED7225F4907}"/>
              </a:ext>
            </a:extLst>
          </p:cNvPr>
          <p:cNvSpPr>
            <a:spLocks noGrp="1"/>
          </p:cNvSpPr>
          <p:nvPr>
            <p:ph type="sldNum" sz="quarter" idx="12"/>
          </p:nvPr>
        </p:nvSpPr>
        <p:spPr/>
        <p:txBody>
          <a:bodyPr/>
          <a:lstStyle/>
          <a:p>
            <a:fld id="{4C449930-8C32-EF46-B1FD-0D09456E44D7}" type="slidenum">
              <a:rPr lang="en-US" smtClean="0"/>
              <a:t>‹#›</a:t>
            </a:fld>
            <a:endParaRPr lang="en-US"/>
          </a:p>
        </p:txBody>
      </p:sp>
    </p:spTree>
    <p:extLst>
      <p:ext uri="{BB962C8B-B14F-4D97-AF65-F5344CB8AC3E}">
        <p14:creationId xmlns:p14="http://schemas.microsoft.com/office/powerpoint/2010/main" val="1804974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theme" Target="../theme/theme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image" Target="../media/image1.png"/><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theme" Target="../theme/theme3.xml"/><Relationship Id="rId5" Type="http://schemas.openxmlformats.org/officeDocument/2006/relationships/slideLayout" Target="../slideLayouts/slideLayout26.xml"/><Relationship Id="rId10" Type="http://schemas.openxmlformats.org/officeDocument/2006/relationships/slideLayout" Target="../slideLayouts/slideLayout31.xml"/><Relationship Id="rId4" Type="http://schemas.openxmlformats.org/officeDocument/2006/relationships/slideLayout" Target="../slideLayouts/slideLayout25.xml"/><Relationship Id="rId9" Type="http://schemas.openxmlformats.org/officeDocument/2006/relationships/slideLayout" Target="../slideLayouts/slideLayout3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image" Target="../media/image1.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image" Target="../media/image3.png"/><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theme" Target="../theme/theme4.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5.xml.rels><?xml version="1.0" encoding="UTF-8" standalone="yes"?>
<Relationships xmlns="http://schemas.openxmlformats.org/package/2006/relationships"><Relationship Id="rId2" Type="http://schemas.openxmlformats.org/officeDocument/2006/relationships/theme" Target="../theme/theme5.xml"/><Relationship Id="rId1" Type="http://schemas.openxmlformats.org/officeDocument/2006/relationships/slideLayout" Target="../slideLayouts/slideLayout42.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0.xml"/><Relationship Id="rId3" Type="http://schemas.openxmlformats.org/officeDocument/2006/relationships/slideLayout" Target="../slideLayouts/slideLayout45.xml"/><Relationship Id="rId7" Type="http://schemas.openxmlformats.org/officeDocument/2006/relationships/slideLayout" Target="../slideLayouts/slideLayout49.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5" Type="http://schemas.openxmlformats.org/officeDocument/2006/relationships/slideLayout" Target="../slideLayouts/slideLayout47.xml"/><Relationship Id="rId10" Type="http://schemas.openxmlformats.org/officeDocument/2006/relationships/image" Target="../media/image5.png"/><Relationship Id="rId4" Type="http://schemas.openxmlformats.org/officeDocument/2006/relationships/slideLayout" Target="../slideLayouts/slideLayout46.xml"/><Relationship Id="rId9"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58.xml"/><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theme" Target="../theme/theme7.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0" Type="http://schemas.openxmlformats.org/officeDocument/2006/relationships/slideLayout" Target="../slideLayouts/slideLayout60.xml"/><Relationship Id="rId4" Type="http://schemas.openxmlformats.org/officeDocument/2006/relationships/slideLayout" Target="../slideLayouts/slideLayout54.xml"/><Relationship Id="rId9" Type="http://schemas.openxmlformats.org/officeDocument/2006/relationships/slideLayout" Target="../slideLayouts/slideLayout59.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69.xml"/><Relationship Id="rId13" Type="http://schemas.openxmlformats.org/officeDocument/2006/relationships/image" Target="../media/image5.png"/><Relationship Id="rId3" Type="http://schemas.openxmlformats.org/officeDocument/2006/relationships/slideLayout" Target="../slideLayouts/slideLayout64.xml"/><Relationship Id="rId7" Type="http://schemas.openxmlformats.org/officeDocument/2006/relationships/slideLayout" Target="../slideLayouts/slideLayout68.xml"/><Relationship Id="rId12" Type="http://schemas.openxmlformats.org/officeDocument/2006/relationships/theme" Target="../theme/theme8.xml"/><Relationship Id="rId2" Type="http://schemas.openxmlformats.org/officeDocument/2006/relationships/slideLayout" Target="../slideLayouts/slideLayout63.xml"/><Relationship Id="rId1" Type="http://schemas.openxmlformats.org/officeDocument/2006/relationships/slideLayout" Target="../slideLayouts/slideLayout62.xml"/><Relationship Id="rId6" Type="http://schemas.openxmlformats.org/officeDocument/2006/relationships/slideLayout" Target="../slideLayouts/slideLayout67.xml"/><Relationship Id="rId11" Type="http://schemas.openxmlformats.org/officeDocument/2006/relationships/slideLayout" Target="../slideLayouts/slideLayout72.xml"/><Relationship Id="rId5" Type="http://schemas.openxmlformats.org/officeDocument/2006/relationships/slideLayout" Target="../slideLayouts/slideLayout66.xml"/><Relationship Id="rId10" Type="http://schemas.openxmlformats.org/officeDocument/2006/relationships/slideLayout" Target="../slideLayouts/slideLayout71.xml"/><Relationship Id="rId4" Type="http://schemas.openxmlformats.org/officeDocument/2006/relationships/slideLayout" Target="../slideLayouts/slideLayout65.xml"/><Relationship Id="rId9" Type="http://schemas.openxmlformats.org/officeDocument/2006/relationships/slideLayout" Target="../slideLayouts/slideLayout7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4C8404-5A2A-5542-8175-F72757BC9CB2}"/>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BC111A3-E3B0-CB4D-90BE-D18A7EF88220}"/>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365664-AD13-034B-8E31-B0CC3B499E1F}"/>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209DF75F-7777-DD48-9D31-3C5BB57C802A}" type="datetimeFigureOut">
              <a:rPr lang="en-US" smtClean="0"/>
              <a:t>12/15/2023</a:t>
            </a:fld>
            <a:endParaRPr lang="en-US"/>
          </a:p>
        </p:txBody>
      </p:sp>
      <p:sp>
        <p:nvSpPr>
          <p:cNvPr id="5" name="Footer Placeholder 4">
            <a:extLst>
              <a:ext uri="{FF2B5EF4-FFF2-40B4-BE49-F238E27FC236}">
                <a16:creationId xmlns:a16="http://schemas.microsoft.com/office/drawing/2014/main" id="{ADAD3D79-900D-F743-A5F2-A147257B6141}"/>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B7714F9-1F95-2244-92AC-8A6F5661360C}"/>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4C449930-8C32-EF46-B1FD-0D09456E44D7}" type="slidenum">
              <a:rPr lang="en-US" smtClean="0"/>
              <a:t>‹#›</a:t>
            </a:fld>
            <a:endParaRPr lang="en-US"/>
          </a:p>
        </p:txBody>
      </p:sp>
      <p:pic>
        <p:nvPicPr>
          <p:cNvPr id="7" name="Picture 6">
            <a:extLst>
              <a:ext uri="{FF2B5EF4-FFF2-40B4-BE49-F238E27FC236}">
                <a16:creationId xmlns:a16="http://schemas.microsoft.com/office/drawing/2014/main" id="{B2718297-432D-13C8-7B7A-E04168A4B91F}"/>
              </a:ext>
            </a:extLst>
          </p:cNvPr>
          <p:cNvPicPr>
            <a:picLocks noChangeAspect="1"/>
          </p:cNvPicPr>
          <p:nvPr userDrawn="1"/>
        </p:nvPicPr>
        <p:blipFill>
          <a:blip r:embed="rId13"/>
          <a:stretch>
            <a:fillRect/>
          </a:stretch>
        </p:blipFill>
        <p:spPr>
          <a:xfrm>
            <a:off x="8360231" y="1"/>
            <a:ext cx="839755" cy="145048"/>
          </a:xfrm>
          <a:prstGeom prst="rect">
            <a:avLst/>
          </a:prstGeom>
        </p:spPr>
      </p:pic>
    </p:spTree>
    <p:extLst>
      <p:ext uri="{BB962C8B-B14F-4D97-AF65-F5344CB8AC3E}">
        <p14:creationId xmlns:p14="http://schemas.microsoft.com/office/powerpoint/2010/main" val="80012289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17732"/>
            <a:ext cx="9144000" cy="994172"/>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387241" y="1250973"/>
            <a:ext cx="8369519" cy="3679693"/>
          </a:xfrm>
          <a:prstGeom prst="rect">
            <a:avLst/>
          </a:prstGeom>
        </p:spPr>
        <p:txBody>
          <a:bodyPr vert="horz" lIns="91440" tIns="45720" rIns="91440" bIns="4572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4" name="Picture 3">
            <a:extLst>
              <a:ext uri="{FF2B5EF4-FFF2-40B4-BE49-F238E27FC236}">
                <a16:creationId xmlns:a16="http://schemas.microsoft.com/office/drawing/2014/main" id="{8B22F78F-8E37-99D5-5C99-DB9CF9B6D6E1}"/>
              </a:ext>
            </a:extLst>
          </p:cNvPr>
          <p:cNvPicPr>
            <a:picLocks noChangeAspect="1"/>
          </p:cNvPicPr>
          <p:nvPr userDrawn="1"/>
        </p:nvPicPr>
        <p:blipFill>
          <a:blip r:embed="rId12"/>
          <a:stretch>
            <a:fillRect/>
          </a:stretch>
        </p:blipFill>
        <p:spPr>
          <a:xfrm>
            <a:off x="8360231" y="1"/>
            <a:ext cx="839755" cy="145048"/>
          </a:xfrm>
          <a:prstGeom prst="rect">
            <a:avLst/>
          </a:prstGeom>
        </p:spPr>
      </p:pic>
    </p:spTree>
    <p:extLst>
      <p:ext uri="{BB962C8B-B14F-4D97-AF65-F5344CB8AC3E}">
        <p14:creationId xmlns:p14="http://schemas.microsoft.com/office/powerpoint/2010/main" val="357934813"/>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Lst>
  <p:hf hdr="0" ftr="0" dt="0"/>
  <p:txStyles>
    <p:titleStyle>
      <a:lvl1pPr algn="ctr" defTabSz="685800" rtl="0" eaLnBrk="1" latinLnBrk="0" hangingPunct="1">
        <a:lnSpc>
          <a:spcPct val="90000"/>
        </a:lnSpc>
        <a:spcBef>
          <a:spcPct val="0"/>
        </a:spcBef>
        <a:buNone/>
        <a:defRPr sz="4050" kern="1200" cap="none" baseline="0">
          <a:solidFill>
            <a:schemeClr val="bg2"/>
          </a:solidFill>
          <a:latin typeface="Arial" panose="020B0604020202020204" pitchFamily="34" charset="0"/>
          <a:ea typeface="+mj-ea"/>
          <a:cs typeface="Arial" panose="020B0604020202020204" pitchFamily="34" charset="0"/>
        </a:defRPr>
      </a:lvl1pPr>
    </p:titleStyle>
    <p:bodyStyle>
      <a:lvl1pPr marL="342900" indent="-342900" algn="l" defTabSz="685800" rtl="0" eaLnBrk="1" latinLnBrk="0" hangingPunct="1">
        <a:lnSpc>
          <a:spcPct val="90000"/>
        </a:lnSpc>
        <a:spcBef>
          <a:spcPts val="750"/>
        </a:spcBef>
        <a:buFont typeface="Arial" panose="020B0604020202020204" pitchFamily="34" charset="0"/>
        <a:buChar char="•"/>
        <a:defRPr sz="3300" kern="1200">
          <a:solidFill>
            <a:schemeClr val="bg2"/>
          </a:solidFill>
          <a:latin typeface="Arial" panose="020B0604020202020204" pitchFamily="34" charset="0"/>
          <a:ea typeface="+mn-ea"/>
          <a:cs typeface="Arial" panose="020B0604020202020204" pitchFamily="34" charset="0"/>
        </a:defRPr>
      </a:lvl1pPr>
      <a:lvl2pPr marL="685800" indent="-342900" algn="l" defTabSz="685800" rtl="0" eaLnBrk="1" latinLnBrk="0" hangingPunct="1">
        <a:lnSpc>
          <a:spcPct val="90000"/>
        </a:lnSpc>
        <a:spcBef>
          <a:spcPts val="375"/>
        </a:spcBef>
        <a:buFont typeface="Arial" panose="020B0604020202020204" pitchFamily="34" charset="0"/>
        <a:buChar char="-"/>
        <a:defRPr sz="3000" kern="1200">
          <a:solidFill>
            <a:schemeClr val="bg2"/>
          </a:solidFill>
          <a:latin typeface="Arial" panose="020B0604020202020204" pitchFamily="34" charset="0"/>
          <a:ea typeface="+mn-ea"/>
          <a:cs typeface="Arial" panose="020B0604020202020204" pitchFamily="34" charset="0"/>
        </a:defRPr>
      </a:lvl2pPr>
      <a:lvl3pPr marL="1028700" indent="-342900" algn="l" defTabSz="685800" rtl="0" eaLnBrk="1" latinLnBrk="0" hangingPunct="1">
        <a:lnSpc>
          <a:spcPct val="90000"/>
        </a:lnSpc>
        <a:spcBef>
          <a:spcPts val="375"/>
        </a:spcBef>
        <a:buFont typeface="Arial" panose="020B0604020202020204" pitchFamily="34" charset="0"/>
        <a:buChar char="•"/>
        <a:defRPr sz="2700" kern="1200">
          <a:solidFill>
            <a:schemeClr val="bg2"/>
          </a:solidFill>
          <a:latin typeface="Arial" panose="020B0604020202020204" pitchFamily="34" charset="0"/>
          <a:ea typeface="+mn-ea"/>
          <a:cs typeface="Arial" panose="020B0604020202020204" pitchFamily="34" charset="0"/>
        </a:defRPr>
      </a:lvl3pPr>
      <a:lvl4pPr marL="1371600" indent="-342900" algn="l" defTabSz="685800" rtl="0" eaLnBrk="1" latinLnBrk="0" hangingPunct="1">
        <a:lnSpc>
          <a:spcPct val="90000"/>
        </a:lnSpc>
        <a:spcBef>
          <a:spcPts val="375"/>
        </a:spcBef>
        <a:buFont typeface="Arial" panose="020B0604020202020204" pitchFamily="34" charset="0"/>
        <a:buChar char="•"/>
        <a:defRPr sz="2400" kern="1200">
          <a:solidFill>
            <a:schemeClr val="bg2"/>
          </a:solidFill>
          <a:latin typeface="Arial" panose="020B0604020202020204" pitchFamily="34" charset="0"/>
          <a:ea typeface="+mn-ea"/>
          <a:cs typeface="Arial" panose="020B0604020202020204" pitchFamily="34" charset="0"/>
        </a:defRPr>
      </a:lvl4pPr>
      <a:lvl5pPr marL="1714500" indent="-342900" algn="l" defTabSz="685800" rtl="0" eaLnBrk="1" latinLnBrk="0" hangingPunct="1">
        <a:lnSpc>
          <a:spcPct val="90000"/>
        </a:lnSpc>
        <a:spcBef>
          <a:spcPts val="375"/>
        </a:spcBef>
        <a:buFont typeface="Arial" panose="020B0604020202020204" pitchFamily="34" charset="0"/>
        <a:buChar char="•"/>
        <a:defRPr sz="2400" kern="1200">
          <a:solidFill>
            <a:schemeClr val="bg2"/>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171451"/>
            <a:ext cx="9144000" cy="994172"/>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4" name="Picture 3">
            <a:extLst>
              <a:ext uri="{FF2B5EF4-FFF2-40B4-BE49-F238E27FC236}">
                <a16:creationId xmlns:a16="http://schemas.microsoft.com/office/drawing/2014/main" id="{C0A43C4C-54B8-DF57-A21A-A74DB25CDFAC}"/>
              </a:ext>
            </a:extLst>
          </p:cNvPr>
          <p:cNvPicPr>
            <a:picLocks noChangeAspect="1"/>
          </p:cNvPicPr>
          <p:nvPr userDrawn="1"/>
        </p:nvPicPr>
        <p:blipFill>
          <a:blip r:embed="rId12"/>
          <a:stretch>
            <a:fillRect/>
          </a:stretch>
        </p:blipFill>
        <p:spPr>
          <a:xfrm>
            <a:off x="8360231" y="1"/>
            <a:ext cx="839755" cy="145048"/>
          </a:xfrm>
          <a:prstGeom prst="rect">
            <a:avLst/>
          </a:prstGeom>
        </p:spPr>
      </p:pic>
    </p:spTree>
    <p:extLst>
      <p:ext uri="{BB962C8B-B14F-4D97-AF65-F5344CB8AC3E}">
        <p14:creationId xmlns:p14="http://schemas.microsoft.com/office/powerpoint/2010/main" val="391173390"/>
      </p:ext>
    </p:extLst>
  </p:cSld>
  <p:clrMap bg1="dk1" tx1="lt1" bg2="dk2" tx2="lt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Lst>
  <p:txStyles>
    <p:titleStyle>
      <a:lvl1pPr algn="ctr" defTabSz="685800" rtl="0" eaLnBrk="1" latinLnBrk="0" hangingPunct="1">
        <a:lnSpc>
          <a:spcPct val="90000"/>
        </a:lnSpc>
        <a:spcBef>
          <a:spcPct val="0"/>
        </a:spcBef>
        <a:buNone/>
        <a:defRPr sz="4050" kern="1200" cap="none" baseline="0">
          <a:solidFill>
            <a:schemeClr val="bg2"/>
          </a:solidFill>
          <a:latin typeface="Arial" panose="020B0604020202020204" pitchFamily="34" charset="0"/>
          <a:ea typeface="+mj-ea"/>
          <a:cs typeface="Arial" panose="020B0604020202020204" pitchFamily="34" charset="0"/>
        </a:defRPr>
      </a:lvl1pPr>
    </p:titleStyle>
    <p:bodyStyle>
      <a:lvl1pPr marL="342900" indent="-342900" algn="l" defTabSz="685800" rtl="0" eaLnBrk="1" latinLnBrk="0" hangingPunct="1">
        <a:lnSpc>
          <a:spcPct val="90000"/>
        </a:lnSpc>
        <a:spcBef>
          <a:spcPts val="750"/>
        </a:spcBef>
        <a:buFont typeface="Arial" panose="020B0604020202020204" pitchFamily="34" charset="0"/>
        <a:buChar char="•"/>
        <a:defRPr sz="3300" kern="1200">
          <a:solidFill>
            <a:schemeClr val="bg2"/>
          </a:solidFill>
          <a:latin typeface="Arial" panose="020B0604020202020204" pitchFamily="34" charset="0"/>
          <a:ea typeface="+mn-ea"/>
          <a:cs typeface="Arial" panose="020B0604020202020204" pitchFamily="34" charset="0"/>
        </a:defRPr>
      </a:lvl1pPr>
      <a:lvl2pPr marL="685800" indent="-342900" algn="l" defTabSz="685800" rtl="0" eaLnBrk="1" latinLnBrk="0" hangingPunct="1">
        <a:lnSpc>
          <a:spcPct val="90000"/>
        </a:lnSpc>
        <a:spcBef>
          <a:spcPts val="375"/>
        </a:spcBef>
        <a:buFont typeface="Arial" panose="020B0604020202020204" pitchFamily="34" charset="0"/>
        <a:buChar char="-"/>
        <a:defRPr sz="3000" kern="1200">
          <a:solidFill>
            <a:schemeClr val="bg2"/>
          </a:solidFill>
          <a:latin typeface="Arial" panose="020B0604020202020204" pitchFamily="34" charset="0"/>
          <a:ea typeface="+mn-ea"/>
          <a:cs typeface="Arial" panose="020B0604020202020204" pitchFamily="34" charset="0"/>
        </a:defRPr>
      </a:lvl2pPr>
      <a:lvl3pPr marL="1028700" indent="-342900" algn="l" defTabSz="685800" rtl="0" eaLnBrk="1" latinLnBrk="0" hangingPunct="1">
        <a:lnSpc>
          <a:spcPct val="90000"/>
        </a:lnSpc>
        <a:spcBef>
          <a:spcPts val="375"/>
        </a:spcBef>
        <a:buFont typeface="Arial" panose="020B0604020202020204" pitchFamily="34" charset="0"/>
        <a:buChar char="•"/>
        <a:defRPr sz="2700" kern="1200">
          <a:solidFill>
            <a:schemeClr val="bg2"/>
          </a:solidFill>
          <a:latin typeface="Arial" panose="020B0604020202020204" pitchFamily="34" charset="0"/>
          <a:ea typeface="+mn-ea"/>
          <a:cs typeface="Arial" panose="020B0604020202020204" pitchFamily="34" charset="0"/>
        </a:defRPr>
      </a:lvl3pPr>
      <a:lvl4pPr marL="1371600" indent="-342900" algn="l" defTabSz="685800" rtl="0" eaLnBrk="1" latinLnBrk="0" hangingPunct="1">
        <a:lnSpc>
          <a:spcPct val="90000"/>
        </a:lnSpc>
        <a:spcBef>
          <a:spcPts val="375"/>
        </a:spcBef>
        <a:buFont typeface="Arial" panose="020B0604020202020204" pitchFamily="34" charset="0"/>
        <a:buChar char="•"/>
        <a:defRPr sz="2400" kern="1200">
          <a:solidFill>
            <a:schemeClr val="bg2"/>
          </a:solidFill>
          <a:latin typeface="Arial" panose="020B0604020202020204" pitchFamily="34" charset="0"/>
          <a:ea typeface="+mn-ea"/>
          <a:cs typeface="Arial" panose="020B0604020202020204" pitchFamily="34" charset="0"/>
        </a:defRPr>
      </a:lvl4pPr>
      <a:lvl5pPr marL="1714500" indent="-342900" algn="l" defTabSz="685800" rtl="0" eaLnBrk="1" latinLnBrk="0" hangingPunct="1">
        <a:lnSpc>
          <a:spcPct val="90000"/>
        </a:lnSpc>
        <a:spcBef>
          <a:spcPts val="375"/>
        </a:spcBef>
        <a:buFont typeface="Arial" panose="020B0604020202020204" pitchFamily="34" charset="0"/>
        <a:buChar char="•"/>
        <a:defRPr sz="2400" kern="1200">
          <a:solidFill>
            <a:schemeClr val="bg2"/>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grpSp>
        <p:nvGrpSpPr>
          <p:cNvPr id="5" name="Group 4"/>
          <p:cNvGrpSpPr/>
          <p:nvPr userDrawn="1"/>
        </p:nvGrpSpPr>
        <p:grpSpPr>
          <a:xfrm>
            <a:off x="7200900" y="3486150"/>
            <a:ext cx="1943101" cy="1657350"/>
            <a:chOff x="9601200" y="4648200"/>
            <a:chExt cx="2590801" cy="2209800"/>
          </a:xfrm>
        </p:grpSpPr>
        <p:pic>
          <p:nvPicPr>
            <p:cNvPr id="7" name="Picture 6"/>
            <p:cNvPicPr>
              <a:picLocks noChangeAspect="1"/>
            </p:cNvPicPr>
            <p:nvPr userDrawn="1"/>
          </p:nvPicPr>
          <p:blipFill rotWithShape="1">
            <a:blip r:embed="rId12">
              <a:extLst>
                <a:ext uri="{28A0092B-C50C-407E-A947-70E740481C1C}">
                  <a14:useLocalDpi xmlns:a14="http://schemas.microsoft.com/office/drawing/2010/main" val="0"/>
                </a:ext>
              </a:extLst>
            </a:blip>
            <a:srcRect r="11935" b="19355"/>
            <a:stretch/>
          </p:blipFill>
          <p:spPr>
            <a:xfrm>
              <a:off x="10058401" y="4953000"/>
              <a:ext cx="2133600" cy="1905000"/>
            </a:xfrm>
            <a:prstGeom prst="rect">
              <a:avLst/>
            </a:prstGeom>
          </p:spPr>
        </p:pic>
        <p:sp>
          <p:nvSpPr>
            <p:cNvPr id="4" name="Rectangle 3"/>
            <p:cNvSpPr/>
            <p:nvPr userDrawn="1"/>
          </p:nvSpPr>
          <p:spPr>
            <a:xfrm>
              <a:off x="9601200" y="4648200"/>
              <a:ext cx="2590800" cy="2209800"/>
            </a:xfrm>
            <a:prstGeom prst="rect">
              <a:avLst/>
            </a:prstGeom>
            <a:solidFill>
              <a:schemeClr val="tx1">
                <a:alpha val="7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
        <p:nvSpPr>
          <p:cNvPr id="2" name="Title Placeholder 1"/>
          <p:cNvSpPr>
            <a:spLocks noGrp="1"/>
          </p:cNvSpPr>
          <p:nvPr>
            <p:ph type="title"/>
          </p:nvPr>
        </p:nvSpPr>
        <p:spPr>
          <a:xfrm>
            <a:off x="0" y="171451"/>
            <a:ext cx="9144000" cy="994172"/>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6" name="Picture 5">
            <a:extLst>
              <a:ext uri="{FF2B5EF4-FFF2-40B4-BE49-F238E27FC236}">
                <a16:creationId xmlns:a16="http://schemas.microsoft.com/office/drawing/2014/main" id="{B99F9425-0413-2DCF-5B12-D2EA4D28DB37}"/>
              </a:ext>
            </a:extLst>
          </p:cNvPr>
          <p:cNvPicPr>
            <a:picLocks noChangeAspect="1"/>
          </p:cNvPicPr>
          <p:nvPr userDrawn="1"/>
        </p:nvPicPr>
        <p:blipFill>
          <a:blip r:embed="rId13"/>
          <a:stretch>
            <a:fillRect/>
          </a:stretch>
        </p:blipFill>
        <p:spPr>
          <a:xfrm>
            <a:off x="8360231" y="1"/>
            <a:ext cx="839755" cy="145048"/>
          </a:xfrm>
          <a:prstGeom prst="rect">
            <a:avLst/>
          </a:prstGeom>
        </p:spPr>
      </p:pic>
    </p:spTree>
    <p:extLst>
      <p:ext uri="{BB962C8B-B14F-4D97-AF65-F5344CB8AC3E}">
        <p14:creationId xmlns:p14="http://schemas.microsoft.com/office/powerpoint/2010/main" val="202922761"/>
      </p:ext>
    </p:extLst>
  </p:cSld>
  <p:clrMap bg1="dk1" tx1="lt1" bg2="dk2" tx2="lt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Lst>
  <p:txStyles>
    <p:titleStyle>
      <a:lvl1pPr algn="ctr" defTabSz="685800" rtl="0" eaLnBrk="1" latinLnBrk="0" hangingPunct="1">
        <a:lnSpc>
          <a:spcPct val="90000"/>
        </a:lnSpc>
        <a:spcBef>
          <a:spcPct val="0"/>
        </a:spcBef>
        <a:buNone/>
        <a:defRPr sz="4050" kern="1200" cap="none" baseline="0">
          <a:solidFill>
            <a:schemeClr val="bg2"/>
          </a:solidFill>
          <a:latin typeface="Arial" panose="020B0604020202020204" pitchFamily="34" charset="0"/>
          <a:ea typeface="+mj-ea"/>
          <a:cs typeface="Arial" panose="020B0604020202020204" pitchFamily="34" charset="0"/>
        </a:defRPr>
      </a:lvl1pPr>
    </p:titleStyle>
    <p:bodyStyle>
      <a:lvl1pPr marL="342900" indent="-342900" algn="l" defTabSz="685800" rtl="0" eaLnBrk="1" latinLnBrk="0" hangingPunct="1">
        <a:lnSpc>
          <a:spcPct val="90000"/>
        </a:lnSpc>
        <a:spcBef>
          <a:spcPts val="750"/>
        </a:spcBef>
        <a:buFont typeface="Arial" panose="020B0604020202020204" pitchFamily="34" charset="0"/>
        <a:buChar char="•"/>
        <a:defRPr sz="3300" kern="1200">
          <a:solidFill>
            <a:schemeClr val="bg2"/>
          </a:solidFill>
          <a:latin typeface="Arial" panose="020B0604020202020204" pitchFamily="34" charset="0"/>
          <a:ea typeface="+mn-ea"/>
          <a:cs typeface="Arial" panose="020B0604020202020204" pitchFamily="34" charset="0"/>
        </a:defRPr>
      </a:lvl1pPr>
      <a:lvl2pPr marL="685800" indent="-342900" algn="l" defTabSz="685800" rtl="0" eaLnBrk="1" latinLnBrk="0" hangingPunct="1">
        <a:lnSpc>
          <a:spcPct val="90000"/>
        </a:lnSpc>
        <a:spcBef>
          <a:spcPts val="375"/>
        </a:spcBef>
        <a:buFont typeface="Arial" panose="020B0604020202020204" pitchFamily="34" charset="0"/>
        <a:buChar char="-"/>
        <a:defRPr sz="3000" kern="1200">
          <a:solidFill>
            <a:schemeClr val="bg2"/>
          </a:solidFill>
          <a:latin typeface="Arial" panose="020B0604020202020204" pitchFamily="34" charset="0"/>
          <a:ea typeface="+mn-ea"/>
          <a:cs typeface="Arial" panose="020B0604020202020204" pitchFamily="34" charset="0"/>
        </a:defRPr>
      </a:lvl2pPr>
      <a:lvl3pPr marL="1028700" indent="-342900" algn="l" defTabSz="685800" rtl="0" eaLnBrk="1" latinLnBrk="0" hangingPunct="1">
        <a:lnSpc>
          <a:spcPct val="90000"/>
        </a:lnSpc>
        <a:spcBef>
          <a:spcPts val="375"/>
        </a:spcBef>
        <a:buFont typeface="Arial" panose="020B0604020202020204" pitchFamily="34" charset="0"/>
        <a:buChar char="•"/>
        <a:defRPr sz="2700" kern="1200">
          <a:solidFill>
            <a:schemeClr val="bg2"/>
          </a:solidFill>
          <a:latin typeface="Arial" panose="020B0604020202020204" pitchFamily="34" charset="0"/>
          <a:ea typeface="+mn-ea"/>
          <a:cs typeface="Arial" panose="020B0604020202020204" pitchFamily="34" charset="0"/>
        </a:defRPr>
      </a:lvl3pPr>
      <a:lvl4pPr marL="1371600" indent="-342900" algn="l" defTabSz="685800" rtl="0" eaLnBrk="1" latinLnBrk="0" hangingPunct="1">
        <a:lnSpc>
          <a:spcPct val="90000"/>
        </a:lnSpc>
        <a:spcBef>
          <a:spcPts val="375"/>
        </a:spcBef>
        <a:buFont typeface="Arial" panose="020B0604020202020204" pitchFamily="34" charset="0"/>
        <a:buChar char="•"/>
        <a:defRPr sz="2400" kern="1200">
          <a:solidFill>
            <a:schemeClr val="bg2"/>
          </a:solidFill>
          <a:latin typeface="Arial" panose="020B0604020202020204" pitchFamily="34" charset="0"/>
          <a:ea typeface="+mn-ea"/>
          <a:cs typeface="Arial" panose="020B0604020202020204" pitchFamily="34" charset="0"/>
        </a:defRPr>
      </a:lvl4pPr>
      <a:lvl5pPr marL="1714500" indent="-342900" algn="l" defTabSz="685800" rtl="0" eaLnBrk="1" latinLnBrk="0" hangingPunct="1">
        <a:lnSpc>
          <a:spcPct val="90000"/>
        </a:lnSpc>
        <a:spcBef>
          <a:spcPts val="375"/>
        </a:spcBef>
        <a:buFont typeface="Arial" panose="020B0604020202020204" pitchFamily="34" charset="0"/>
        <a:buChar char="•"/>
        <a:defRPr sz="2400" kern="1200">
          <a:solidFill>
            <a:schemeClr val="bg2"/>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42900" y="290512"/>
            <a:ext cx="5715000" cy="738188"/>
          </a:xfrm>
          <a:prstGeom prst="rect">
            <a:avLst/>
          </a:prstGeom>
        </p:spPr>
        <p:txBody>
          <a:bodyPr vert="horz" lIns="0" tIns="0" rIns="0" bIns="0" rtlCol="0" anchor="t">
            <a:normAutofit/>
          </a:bodyPr>
          <a:lstStyle/>
          <a:p>
            <a:r>
              <a:rPr lang="en-US" dirty="0"/>
              <a:t>Click to edit Master title style</a:t>
            </a:r>
            <a:endParaRPr lang="en-GB" dirty="0"/>
          </a:p>
        </p:txBody>
      </p:sp>
      <p:sp>
        <p:nvSpPr>
          <p:cNvPr id="3" name="Text Placeholder 2"/>
          <p:cNvSpPr>
            <a:spLocks noGrp="1"/>
          </p:cNvSpPr>
          <p:nvPr>
            <p:ph type="body" idx="1"/>
          </p:nvPr>
        </p:nvSpPr>
        <p:spPr>
          <a:xfrm>
            <a:off x="342900" y="1095376"/>
            <a:ext cx="5715000" cy="3128281"/>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p:cNvSpPr>
            <a:spLocks noGrp="1"/>
          </p:cNvSpPr>
          <p:nvPr>
            <p:ph type="sldNum" sz="quarter" idx="4"/>
          </p:nvPr>
        </p:nvSpPr>
        <p:spPr>
          <a:xfrm>
            <a:off x="8411767" y="4693444"/>
            <a:ext cx="400050" cy="147638"/>
          </a:xfrm>
          <a:prstGeom prst="rect">
            <a:avLst/>
          </a:prstGeom>
        </p:spPr>
        <p:txBody>
          <a:bodyPr vert="horz" lIns="0" tIns="0" rIns="0" bIns="0" rtlCol="0" anchor="ctr"/>
          <a:lstStyle>
            <a:lvl1pPr algn="r">
              <a:defRPr sz="800" b="0" i="0">
                <a:solidFill>
                  <a:schemeClr val="tx2"/>
                </a:solidFill>
                <a:latin typeface="Verdana" panose="020B0604030504040204" pitchFamily="34" charset="0"/>
              </a:defRPr>
            </a:lvl1pPr>
          </a:lstStyle>
          <a:p>
            <a:fld id="{33AA3FBC-51B8-426A-8893-284E5C1F6D1D}" type="slidenum">
              <a:rPr lang="en-GB" smtClean="0"/>
              <a:pPr/>
              <a:t>‹#›</a:t>
            </a:fld>
            <a:endParaRPr lang="en-GB" dirty="0"/>
          </a:p>
        </p:txBody>
      </p:sp>
    </p:spTree>
    <p:extLst>
      <p:ext uri="{BB962C8B-B14F-4D97-AF65-F5344CB8AC3E}">
        <p14:creationId xmlns:p14="http://schemas.microsoft.com/office/powerpoint/2010/main" val="4137097313"/>
      </p:ext>
    </p:extLst>
  </p:cSld>
  <p:clrMap bg1="lt1" tx1="dk1" bg2="lt2" tx2="dk2" accent1="accent1" accent2="accent2" accent3="accent3" accent4="accent4" accent5="accent5" accent6="accent6" hlink="hlink" folHlink="folHlink"/>
  <p:sldLayoutIdLst>
    <p:sldLayoutId id="2147483832"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685800" rtl="0" eaLnBrk="1" latinLnBrk="0" hangingPunct="1">
        <a:lnSpc>
          <a:spcPct val="100000"/>
        </a:lnSpc>
        <a:spcBef>
          <a:spcPct val="0"/>
        </a:spcBef>
        <a:buNone/>
        <a:defRPr sz="2000" b="1" kern="1200">
          <a:solidFill>
            <a:schemeClr val="tx2"/>
          </a:solidFill>
          <a:latin typeface="Verdana" panose="020B0604030504040204" pitchFamily="34" charset="0"/>
          <a:ea typeface="Verdana" panose="020B0604030504040204" pitchFamily="34" charset="0"/>
          <a:cs typeface="Verdana" panose="020B0604030504040204" pitchFamily="34" charset="0"/>
        </a:defRPr>
      </a:lvl1pPr>
    </p:titleStyle>
    <p:bodyStyle>
      <a:lvl1pPr marL="116681" indent="-116681" algn="l" defTabSz="685800" rtl="0" eaLnBrk="1" latinLnBrk="0" hangingPunct="1">
        <a:lnSpc>
          <a:spcPct val="100000"/>
        </a:lnSpc>
        <a:spcBef>
          <a:spcPts val="600"/>
        </a:spcBef>
        <a:buClr>
          <a:schemeClr val="tx2"/>
        </a:buClr>
        <a:buFont typeface="Arial" panose="020B0604020202020204" pitchFamily="34" charset="0"/>
        <a:buChar char="•"/>
        <a:defRPr sz="1200" kern="1200">
          <a:solidFill>
            <a:srgbClr val="000000"/>
          </a:solidFill>
          <a:latin typeface="Verdana" panose="020B0604030504040204" pitchFamily="34" charset="0"/>
          <a:ea typeface="Verdana" panose="020B0604030504040204" pitchFamily="34" charset="0"/>
          <a:cs typeface="Verdana" panose="020B0604030504040204" pitchFamily="34" charset="0"/>
        </a:defRPr>
      </a:lvl1pPr>
      <a:lvl2pPr marL="514350" indent="-171450" algn="l" defTabSz="685800" rtl="0" eaLnBrk="1" latinLnBrk="0" hangingPunct="1">
        <a:lnSpc>
          <a:spcPct val="100000"/>
        </a:lnSpc>
        <a:spcBef>
          <a:spcPts val="600"/>
        </a:spcBef>
        <a:buClr>
          <a:schemeClr val="tx2"/>
        </a:buClr>
        <a:buFont typeface="System Font Regular"/>
        <a:buChar char="-"/>
        <a:defRPr sz="1200" kern="1200">
          <a:solidFill>
            <a:srgbClr val="000000"/>
          </a:solidFill>
          <a:latin typeface="Verdana" panose="020B0604030504040204" pitchFamily="34" charset="0"/>
          <a:ea typeface="Verdana" panose="020B0604030504040204" pitchFamily="34" charset="0"/>
          <a:cs typeface="Verdana" panose="020B0604030504040204" pitchFamily="34" charset="0"/>
        </a:defRPr>
      </a:lvl2pPr>
      <a:lvl3pPr marL="857250" indent="-171450" algn="l" defTabSz="685800" rtl="0" eaLnBrk="1" latinLnBrk="0" hangingPunct="1">
        <a:lnSpc>
          <a:spcPct val="100000"/>
        </a:lnSpc>
        <a:spcBef>
          <a:spcPts val="600"/>
        </a:spcBef>
        <a:buClr>
          <a:schemeClr val="tx2"/>
        </a:buClr>
        <a:buFont typeface="Arial" panose="020B0604020202020204" pitchFamily="34" charset="0"/>
        <a:buChar char="•"/>
        <a:defRPr sz="1200" kern="1200">
          <a:solidFill>
            <a:srgbClr val="000000"/>
          </a:solidFill>
          <a:latin typeface="Verdana" panose="020B0604030504040204" pitchFamily="34" charset="0"/>
          <a:ea typeface="Verdana" panose="020B0604030504040204" pitchFamily="34" charset="0"/>
          <a:cs typeface="Verdana" panose="020B0604030504040204" pitchFamily="34" charset="0"/>
        </a:defRPr>
      </a:lvl3pPr>
      <a:lvl4pPr marL="1200150" indent="-171450" algn="l" defTabSz="685800" rtl="0" eaLnBrk="1" latinLnBrk="0" hangingPunct="1">
        <a:lnSpc>
          <a:spcPct val="100000"/>
        </a:lnSpc>
        <a:spcBef>
          <a:spcPts val="600"/>
        </a:spcBef>
        <a:buClr>
          <a:schemeClr val="tx2"/>
        </a:buClr>
        <a:buFont typeface="Arial" panose="020B0604020202020204" pitchFamily="34" charset="0"/>
        <a:buChar char="•"/>
        <a:defRPr sz="1200" kern="1200">
          <a:solidFill>
            <a:srgbClr val="000000"/>
          </a:solidFill>
          <a:latin typeface="Verdana" panose="020B0604030504040204" pitchFamily="34" charset="0"/>
          <a:ea typeface="Verdana" panose="020B0604030504040204" pitchFamily="34" charset="0"/>
          <a:cs typeface="Verdana" panose="020B0604030504040204" pitchFamily="34" charset="0"/>
        </a:defRPr>
      </a:lvl4pPr>
      <a:lvl5pPr marL="1543050" indent="-171450" algn="l" defTabSz="685800" rtl="0" eaLnBrk="1" latinLnBrk="0" hangingPunct="1">
        <a:lnSpc>
          <a:spcPct val="100000"/>
        </a:lnSpc>
        <a:spcBef>
          <a:spcPts val="600"/>
        </a:spcBef>
        <a:buClr>
          <a:schemeClr val="tx2"/>
        </a:buClr>
        <a:buFont typeface="Arial" panose="020B0604020202020204" pitchFamily="34" charset="0"/>
        <a:buChar char="•"/>
        <a:defRPr sz="1200" kern="1200">
          <a:solidFill>
            <a:srgbClr val="000000"/>
          </a:solidFill>
          <a:latin typeface="Verdana" panose="020B0604030504040204" pitchFamily="34" charset="0"/>
          <a:ea typeface="Verdana" panose="020B0604030504040204" pitchFamily="34" charset="0"/>
          <a:cs typeface="Verdana" panose="020B060403050404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42900" y="290512"/>
            <a:ext cx="5715000" cy="738188"/>
          </a:xfrm>
          <a:prstGeom prst="rect">
            <a:avLst/>
          </a:prstGeom>
        </p:spPr>
        <p:txBody>
          <a:bodyPr vert="horz" lIns="0" tIns="0" rIns="0" bIns="0" rtlCol="0" anchor="t">
            <a:normAutofit/>
          </a:bodyPr>
          <a:lstStyle/>
          <a:p>
            <a:r>
              <a:rPr lang="en-US" dirty="0"/>
              <a:t>Click to edit Master title style</a:t>
            </a:r>
            <a:endParaRPr lang="en-GB" dirty="0"/>
          </a:p>
        </p:txBody>
      </p:sp>
      <p:sp>
        <p:nvSpPr>
          <p:cNvPr id="3" name="Text Placeholder 2"/>
          <p:cNvSpPr>
            <a:spLocks noGrp="1"/>
          </p:cNvSpPr>
          <p:nvPr>
            <p:ph type="body" idx="1"/>
          </p:nvPr>
        </p:nvSpPr>
        <p:spPr>
          <a:xfrm>
            <a:off x="342900" y="1095376"/>
            <a:ext cx="5715000" cy="3128281"/>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p:cNvSpPr>
            <a:spLocks noGrp="1"/>
          </p:cNvSpPr>
          <p:nvPr>
            <p:ph type="sldNum" sz="quarter" idx="4"/>
          </p:nvPr>
        </p:nvSpPr>
        <p:spPr>
          <a:xfrm>
            <a:off x="8411767" y="4693444"/>
            <a:ext cx="400050" cy="147638"/>
          </a:xfrm>
          <a:prstGeom prst="rect">
            <a:avLst/>
          </a:prstGeom>
        </p:spPr>
        <p:txBody>
          <a:bodyPr vert="horz" lIns="0" tIns="0" rIns="0" bIns="0" rtlCol="0" anchor="ctr"/>
          <a:lstStyle>
            <a:lvl1pPr algn="r">
              <a:defRPr sz="800" b="0" i="0">
                <a:solidFill>
                  <a:schemeClr val="tx2"/>
                </a:solidFill>
                <a:latin typeface="Verdana" panose="020B0604030504040204" pitchFamily="34" charset="0"/>
              </a:defRPr>
            </a:lvl1pPr>
          </a:lstStyle>
          <a:p>
            <a:fld id="{33AA3FBC-51B8-426A-8893-284E5C1F6D1D}" type="slidenum">
              <a:rPr lang="en-GB" smtClean="0"/>
              <a:pPr/>
              <a:t>‹#›</a:t>
            </a:fld>
            <a:endParaRPr lang="en-GB"/>
          </a:p>
        </p:txBody>
      </p:sp>
      <p:sp>
        <p:nvSpPr>
          <p:cNvPr id="11" name="Footer Placeholder 4">
            <a:extLst>
              <a:ext uri="{FF2B5EF4-FFF2-40B4-BE49-F238E27FC236}">
                <a16:creationId xmlns:a16="http://schemas.microsoft.com/office/drawing/2014/main" id="{36629BE8-1732-8719-572C-01A4537149DF}"/>
              </a:ext>
            </a:extLst>
          </p:cNvPr>
          <p:cNvSpPr>
            <a:spLocks noGrp="1"/>
          </p:cNvSpPr>
          <p:nvPr>
            <p:ph type="ftr" sz="quarter" idx="3"/>
          </p:nvPr>
        </p:nvSpPr>
        <p:spPr>
          <a:xfrm>
            <a:off x="3843130" y="4693444"/>
            <a:ext cx="4459777" cy="159544"/>
          </a:xfrm>
          <a:prstGeom prst="rect">
            <a:avLst/>
          </a:prstGeom>
        </p:spPr>
        <p:txBody>
          <a:bodyPr vert="horz" lIns="0" tIns="0" rIns="0" bIns="0" rtlCol="0" anchor="ctr"/>
          <a:lstStyle>
            <a:lvl1pPr algn="r">
              <a:defRPr lang="en-US" sz="800" smtClean="0">
                <a:solidFill>
                  <a:schemeClr val="tx1"/>
                </a:solidFill>
                <a:effectLst/>
                <a:latin typeface="Verdana" panose="020B0604030504040204" pitchFamily="34" charset="0"/>
                <a:ea typeface="Verdana" panose="020B0604030504040204" pitchFamily="34" charset="0"/>
                <a:cs typeface="Verdana" panose="020B0604030504040204" pitchFamily="34" charset="0"/>
              </a:defRPr>
            </a:lvl1pPr>
          </a:lstStyle>
          <a:p>
            <a:r>
              <a:rPr lang="en-US"/>
              <a:t>American Epilepsy Society</a:t>
            </a:r>
            <a:r>
              <a:rPr lang="en-US">
                <a:solidFill>
                  <a:schemeClr val="tx2"/>
                </a:solidFill>
              </a:rPr>
              <a:t>  |  </a:t>
            </a:r>
            <a:r>
              <a:rPr lang="en-US"/>
              <a:t>2022 Annual Meeting</a:t>
            </a:r>
            <a:r>
              <a:rPr lang="en-US">
                <a:solidFill>
                  <a:schemeClr val="tx2"/>
                </a:solidFill>
              </a:rPr>
              <a:t>  |  </a:t>
            </a:r>
            <a:r>
              <a:rPr lang="en-US"/>
              <a:t>Nashville, TN</a:t>
            </a:r>
            <a:r>
              <a:rPr lang="en-US">
                <a:solidFill>
                  <a:schemeClr val="tx2"/>
                </a:solidFill>
              </a:rPr>
              <a:t>  |  </a:t>
            </a:r>
            <a:r>
              <a:rPr lang="en-US"/>
              <a:t>#AES2022</a:t>
            </a:r>
          </a:p>
        </p:txBody>
      </p:sp>
      <p:pic>
        <p:nvPicPr>
          <p:cNvPr id="4" name="Picture 3">
            <a:extLst>
              <a:ext uri="{FF2B5EF4-FFF2-40B4-BE49-F238E27FC236}">
                <a16:creationId xmlns:a16="http://schemas.microsoft.com/office/drawing/2014/main" id="{EC3BC07E-164C-A450-F816-3A98D36CB99E}"/>
              </a:ext>
            </a:extLst>
          </p:cNvPr>
          <p:cNvPicPr>
            <a:picLocks noChangeAspect="1"/>
          </p:cNvPicPr>
          <p:nvPr userDrawn="1"/>
        </p:nvPicPr>
        <p:blipFill>
          <a:blip r:embed="rId10"/>
          <a:stretch>
            <a:fillRect/>
          </a:stretch>
        </p:blipFill>
        <p:spPr>
          <a:xfrm>
            <a:off x="8432800" y="0"/>
            <a:ext cx="711200" cy="275590"/>
          </a:xfrm>
          <a:prstGeom prst="rect">
            <a:avLst/>
          </a:prstGeom>
        </p:spPr>
      </p:pic>
    </p:spTree>
    <p:extLst>
      <p:ext uri="{BB962C8B-B14F-4D97-AF65-F5344CB8AC3E}">
        <p14:creationId xmlns:p14="http://schemas.microsoft.com/office/powerpoint/2010/main" val="3921377641"/>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685800" rtl="0" eaLnBrk="1" latinLnBrk="0" hangingPunct="1">
        <a:lnSpc>
          <a:spcPct val="100000"/>
        </a:lnSpc>
        <a:spcBef>
          <a:spcPct val="0"/>
        </a:spcBef>
        <a:buNone/>
        <a:defRPr sz="2000" b="1" kern="1200">
          <a:solidFill>
            <a:schemeClr val="tx2"/>
          </a:solidFill>
          <a:latin typeface="Verdana" panose="020B0604030504040204" pitchFamily="34" charset="0"/>
          <a:ea typeface="Verdana" panose="020B0604030504040204" pitchFamily="34" charset="0"/>
          <a:cs typeface="Verdana" panose="020B0604030504040204" pitchFamily="34" charset="0"/>
        </a:defRPr>
      </a:lvl1pPr>
    </p:titleStyle>
    <p:bodyStyle>
      <a:lvl1pPr marL="116681" indent="-116681" algn="l" defTabSz="685800" rtl="0" eaLnBrk="1" latinLnBrk="0" hangingPunct="1">
        <a:lnSpc>
          <a:spcPct val="100000"/>
        </a:lnSpc>
        <a:spcBef>
          <a:spcPts val="600"/>
        </a:spcBef>
        <a:buClr>
          <a:schemeClr val="tx2"/>
        </a:buClr>
        <a:buFont typeface="Arial" panose="020B0604020202020204" pitchFamily="34" charset="0"/>
        <a:buChar char="•"/>
        <a:defRPr sz="1200" kern="1200">
          <a:solidFill>
            <a:srgbClr val="000000"/>
          </a:solidFill>
          <a:latin typeface="Verdana" panose="020B0604030504040204" pitchFamily="34" charset="0"/>
          <a:ea typeface="Verdana" panose="020B0604030504040204" pitchFamily="34" charset="0"/>
          <a:cs typeface="Verdana" panose="020B0604030504040204" pitchFamily="34" charset="0"/>
        </a:defRPr>
      </a:lvl1pPr>
      <a:lvl2pPr marL="514350" indent="-171450" algn="l" defTabSz="685800" rtl="0" eaLnBrk="1" latinLnBrk="0" hangingPunct="1">
        <a:lnSpc>
          <a:spcPct val="100000"/>
        </a:lnSpc>
        <a:spcBef>
          <a:spcPts val="600"/>
        </a:spcBef>
        <a:buClr>
          <a:schemeClr val="tx2"/>
        </a:buClr>
        <a:buFont typeface="System Font Regular"/>
        <a:buChar char="-"/>
        <a:defRPr sz="1200" kern="1200">
          <a:solidFill>
            <a:srgbClr val="000000"/>
          </a:solidFill>
          <a:latin typeface="Verdana" panose="020B0604030504040204" pitchFamily="34" charset="0"/>
          <a:ea typeface="Verdana" panose="020B0604030504040204" pitchFamily="34" charset="0"/>
          <a:cs typeface="Verdana" panose="020B0604030504040204" pitchFamily="34" charset="0"/>
        </a:defRPr>
      </a:lvl2pPr>
      <a:lvl3pPr marL="857250" indent="-171450" algn="l" defTabSz="685800" rtl="0" eaLnBrk="1" latinLnBrk="0" hangingPunct="1">
        <a:lnSpc>
          <a:spcPct val="100000"/>
        </a:lnSpc>
        <a:spcBef>
          <a:spcPts val="600"/>
        </a:spcBef>
        <a:buClr>
          <a:schemeClr val="tx2"/>
        </a:buClr>
        <a:buFont typeface="Arial" panose="020B0604020202020204" pitchFamily="34" charset="0"/>
        <a:buChar char="•"/>
        <a:defRPr sz="1200" kern="1200">
          <a:solidFill>
            <a:srgbClr val="000000"/>
          </a:solidFill>
          <a:latin typeface="Verdana" panose="020B0604030504040204" pitchFamily="34" charset="0"/>
          <a:ea typeface="Verdana" panose="020B0604030504040204" pitchFamily="34" charset="0"/>
          <a:cs typeface="Verdana" panose="020B0604030504040204" pitchFamily="34" charset="0"/>
        </a:defRPr>
      </a:lvl3pPr>
      <a:lvl4pPr marL="1200150" indent="-171450" algn="l" defTabSz="685800" rtl="0" eaLnBrk="1" latinLnBrk="0" hangingPunct="1">
        <a:lnSpc>
          <a:spcPct val="100000"/>
        </a:lnSpc>
        <a:spcBef>
          <a:spcPts val="600"/>
        </a:spcBef>
        <a:buClr>
          <a:schemeClr val="tx2"/>
        </a:buClr>
        <a:buFont typeface="Arial" panose="020B0604020202020204" pitchFamily="34" charset="0"/>
        <a:buChar char="•"/>
        <a:defRPr sz="1200" kern="1200">
          <a:solidFill>
            <a:srgbClr val="000000"/>
          </a:solidFill>
          <a:latin typeface="Verdana" panose="020B0604030504040204" pitchFamily="34" charset="0"/>
          <a:ea typeface="Verdana" panose="020B0604030504040204" pitchFamily="34" charset="0"/>
          <a:cs typeface="Verdana" panose="020B0604030504040204" pitchFamily="34" charset="0"/>
        </a:defRPr>
      </a:lvl4pPr>
      <a:lvl5pPr marL="1543050" indent="-171450" algn="l" defTabSz="685800" rtl="0" eaLnBrk="1" latinLnBrk="0" hangingPunct="1">
        <a:lnSpc>
          <a:spcPct val="100000"/>
        </a:lnSpc>
        <a:spcBef>
          <a:spcPts val="600"/>
        </a:spcBef>
        <a:buClr>
          <a:schemeClr val="tx2"/>
        </a:buClr>
        <a:buFont typeface="Arial" panose="020B0604020202020204" pitchFamily="34" charset="0"/>
        <a:buChar char="•"/>
        <a:defRPr sz="1200" kern="1200">
          <a:solidFill>
            <a:srgbClr val="000000"/>
          </a:solidFill>
          <a:latin typeface="Verdana" panose="020B0604030504040204" pitchFamily="34" charset="0"/>
          <a:ea typeface="Verdana" panose="020B0604030504040204" pitchFamily="34" charset="0"/>
          <a:cs typeface="Verdana" panose="020B060403050404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4C8404-5A2A-5542-8175-F72757BC9CB2}"/>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BC111A3-E3B0-CB4D-90BE-D18A7EF88220}"/>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365664-AD13-034B-8E31-B0CC3B499E1F}"/>
              </a:ext>
            </a:extLst>
          </p:cNvPr>
          <p:cNvSpPr>
            <a:spLocks noGrp="1"/>
          </p:cNvSpPr>
          <p:nvPr>
            <p:ph type="dt" sz="half" idx="2"/>
          </p:nvPr>
        </p:nvSpPr>
        <p:spPr>
          <a:xfrm>
            <a:off x="628650" y="4767264"/>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209DF75F-7777-DD48-9D31-3C5BB57C802A}" type="datetimeFigureOut">
              <a:rPr lang="en-US" smtClean="0"/>
              <a:t>12/15/2023</a:t>
            </a:fld>
            <a:endParaRPr lang="en-US"/>
          </a:p>
        </p:txBody>
      </p:sp>
      <p:sp>
        <p:nvSpPr>
          <p:cNvPr id="5" name="Footer Placeholder 4">
            <a:extLst>
              <a:ext uri="{FF2B5EF4-FFF2-40B4-BE49-F238E27FC236}">
                <a16:creationId xmlns:a16="http://schemas.microsoft.com/office/drawing/2014/main" id="{ADAD3D79-900D-F743-A5F2-A147257B6141}"/>
              </a:ext>
            </a:extLst>
          </p:cNvPr>
          <p:cNvSpPr>
            <a:spLocks noGrp="1"/>
          </p:cNvSpPr>
          <p:nvPr>
            <p:ph type="ftr" sz="quarter" idx="3"/>
          </p:nvPr>
        </p:nvSpPr>
        <p:spPr>
          <a:xfrm>
            <a:off x="3028950" y="4767264"/>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B7714F9-1F95-2244-92AC-8A6F5661360C}"/>
              </a:ext>
            </a:extLst>
          </p:cNvPr>
          <p:cNvSpPr>
            <a:spLocks noGrp="1"/>
          </p:cNvSpPr>
          <p:nvPr>
            <p:ph type="sldNum" sz="quarter" idx="4"/>
          </p:nvPr>
        </p:nvSpPr>
        <p:spPr>
          <a:xfrm>
            <a:off x="6457950" y="4767264"/>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4C449930-8C32-EF46-B1FD-0D09456E44D7}" type="slidenum">
              <a:rPr lang="en-US" smtClean="0"/>
              <a:t>‹#›</a:t>
            </a:fld>
            <a:endParaRPr lang="en-US"/>
          </a:p>
        </p:txBody>
      </p:sp>
    </p:spTree>
    <p:extLst>
      <p:ext uri="{BB962C8B-B14F-4D97-AF65-F5344CB8AC3E}">
        <p14:creationId xmlns:p14="http://schemas.microsoft.com/office/powerpoint/2010/main" val="4030441063"/>
      </p:ext>
    </p:extLst>
  </p:cSld>
  <p:clrMap bg1="lt1" tx1="dk1" bg2="lt2" tx2="dk2" accent1="accent1" accent2="accent2" accent3="accent3" accent4="accent4" accent5="accent5" accent6="accent6" hlink="hlink" folHlink="folHlink"/>
  <p:sldLayoutIdLst>
    <p:sldLayoutId id="2147483844" r:id="rId1"/>
    <p:sldLayoutId id="2147483845" r:id="rId2"/>
    <p:sldLayoutId id="2147483846" r:id="rId3"/>
    <p:sldLayoutId id="2147483847" r:id="rId4"/>
    <p:sldLayoutId id="2147483848" r:id="rId5"/>
    <p:sldLayoutId id="2147483849" r:id="rId6"/>
    <p:sldLayoutId id="2147483850" r:id="rId7"/>
    <p:sldLayoutId id="2147483851" r:id="rId8"/>
    <p:sldLayoutId id="2147483852" r:id="rId9"/>
    <p:sldLayoutId id="2147483853" r:id="rId10"/>
    <p:sldLayoutId id="2147483854" r:id="rId11"/>
  </p:sldLayoutIdLst>
  <p:txStyles>
    <p:titleStyle>
      <a:lvl1pPr algn="l" defTabSz="685783"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46" indent="-171446" algn="l" defTabSz="685783"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83" rtl="0" eaLnBrk="1" latinLnBrk="0" hangingPunct="1">
        <a:defRPr sz="1350" kern="1200">
          <a:solidFill>
            <a:schemeClr val="tx1"/>
          </a:solidFill>
          <a:latin typeface="+mn-lt"/>
          <a:ea typeface="+mn-ea"/>
          <a:cs typeface="+mn-cs"/>
        </a:defRPr>
      </a:lvl1pPr>
      <a:lvl2pPr marL="342892" algn="l" defTabSz="685783" rtl="0" eaLnBrk="1" latinLnBrk="0" hangingPunct="1">
        <a:defRPr sz="1350" kern="1200">
          <a:solidFill>
            <a:schemeClr val="tx1"/>
          </a:solidFill>
          <a:latin typeface="+mn-lt"/>
          <a:ea typeface="+mn-ea"/>
          <a:cs typeface="+mn-cs"/>
        </a:defRPr>
      </a:lvl2pPr>
      <a:lvl3pPr marL="685783" algn="l" defTabSz="685783" rtl="0" eaLnBrk="1" latinLnBrk="0" hangingPunct="1">
        <a:defRPr sz="1350" kern="1200">
          <a:solidFill>
            <a:schemeClr val="tx1"/>
          </a:solidFill>
          <a:latin typeface="+mn-lt"/>
          <a:ea typeface="+mn-ea"/>
          <a:cs typeface="+mn-cs"/>
        </a:defRPr>
      </a:lvl3pPr>
      <a:lvl4pPr marL="1028675" algn="l" defTabSz="685783" rtl="0" eaLnBrk="1" latinLnBrk="0" hangingPunct="1">
        <a:defRPr sz="1350" kern="1200">
          <a:solidFill>
            <a:schemeClr val="tx1"/>
          </a:solidFill>
          <a:latin typeface="+mn-lt"/>
          <a:ea typeface="+mn-ea"/>
          <a:cs typeface="+mn-cs"/>
        </a:defRPr>
      </a:lvl4pPr>
      <a:lvl5pPr marL="1371566" algn="l" defTabSz="685783" rtl="0" eaLnBrk="1" latinLnBrk="0" hangingPunct="1">
        <a:defRPr sz="1350" kern="1200">
          <a:solidFill>
            <a:schemeClr val="tx1"/>
          </a:solidFill>
          <a:latin typeface="+mn-lt"/>
          <a:ea typeface="+mn-ea"/>
          <a:cs typeface="+mn-cs"/>
        </a:defRPr>
      </a:lvl5pPr>
      <a:lvl6pPr marL="1714457" algn="l" defTabSz="685783" rtl="0" eaLnBrk="1" latinLnBrk="0" hangingPunct="1">
        <a:defRPr sz="1350" kern="1200">
          <a:solidFill>
            <a:schemeClr val="tx1"/>
          </a:solidFill>
          <a:latin typeface="+mn-lt"/>
          <a:ea typeface="+mn-ea"/>
          <a:cs typeface="+mn-cs"/>
        </a:defRPr>
      </a:lvl6pPr>
      <a:lvl7pPr marL="2057348" algn="l" defTabSz="685783" rtl="0" eaLnBrk="1" latinLnBrk="0" hangingPunct="1">
        <a:defRPr sz="1350" kern="1200">
          <a:solidFill>
            <a:schemeClr val="tx1"/>
          </a:solidFill>
          <a:latin typeface="+mn-lt"/>
          <a:ea typeface="+mn-ea"/>
          <a:cs typeface="+mn-cs"/>
        </a:defRPr>
      </a:lvl7pPr>
      <a:lvl8pPr marL="2400240" algn="l" defTabSz="685783" rtl="0" eaLnBrk="1" latinLnBrk="0" hangingPunct="1">
        <a:defRPr sz="1350" kern="1200">
          <a:solidFill>
            <a:schemeClr val="tx1"/>
          </a:solidFill>
          <a:latin typeface="+mn-lt"/>
          <a:ea typeface="+mn-ea"/>
          <a:cs typeface="+mn-cs"/>
        </a:defRPr>
      </a:lvl8pPr>
      <a:lvl9pPr marL="2743132" algn="l" defTabSz="685783" rtl="0" eaLnBrk="1" latinLnBrk="0" hangingPunct="1">
        <a:defRPr sz="135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4C8404-5A2A-5542-8175-F72757BC9CB2}"/>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BC111A3-E3B0-CB4D-90BE-D18A7EF88220}"/>
              </a:ext>
            </a:extLst>
          </p:cNvPr>
          <p:cNvSpPr>
            <a:spLocks noGrp="1"/>
          </p:cNvSpPr>
          <p:nvPr>
            <p:ph type="body" idx="1"/>
          </p:nvPr>
        </p:nvSpPr>
        <p:spPr>
          <a:xfrm>
            <a:off x="628650" y="1369218"/>
            <a:ext cx="7886700" cy="326350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365664-AD13-034B-8E31-B0CC3B499E1F}"/>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209DF75F-7777-DD48-9D31-3C5BB57C802A}" type="datetimeFigureOut">
              <a:rPr lang="en-US" smtClean="0"/>
              <a:t>12/15/2023</a:t>
            </a:fld>
            <a:endParaRPr lang="en-US"/>
          </a:p>
        </p:txBody>
      </p:sp>
      <p:sp>
        <p:nvSpPr>
          <p:cNvPr id="5" name="Footer Placeholder 4">
            <a:extLst>
              <a:ext uri="{FF2B5EF4-FFF2-40B4-BE49-F238E27FC236}">
                <a16:creationId xmlns:a16="http://schemas.microsoft.com/office/drawing/2014/main" id="{ADAD3D79-900D-F743-A5F2-A147257B6141}"/>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B7714F9-1F95-2244-92AC-8A6F5661360C}"/>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4C449930-8C32-EF46-B1FD-0D09456E44D7}" type="slidenum">
              <a:rPr lang="en-US" smtClean="0"/>
              <a:t>‹#›</a:t>
            </a:fld>
            <a:endParaRPr lang="en-US"/>
          </a:p>
        </p:txBody>
      </p:sp>
      <p:pic>
        <p:nvPicPr>
          <p:cNvPr id="7" name="Picture 6">
            <a:extLst>
              <a:ext uri="{FF2B5EF4-FFF2-40B4-BE49-F238E27FC236}">
                <a16:creationId xmlns:a16="http://schemas.microsoft.com/office/drawing/2014/main" id="{3982049B-D242-DFFB-9AAF-40BAAB518064}"/>
              </a:ext>
            </a:extLst>
          </p:cNvPr>
          <p:cNvPicPr>
            <a:picLocks noChangeAspect="1"/>
          </p:cNvPicPr>
          <p:nvPr userDrawn="1"/>
        </p:nvPicPr>
        <p:blipFill rotWithShape="1">
          <a:blip r:embed="rId13"/>
          <a:srcRect t="51507"/>
          <a:stretch/>
        </p:blipFill>
        <p:spPr>
          <a:xfrm>
            <a:off x="8196943" y="27067"/>
            <a:ext cx="947057" cy="177959"/>
          </a:xfrm>
          <a:prstGeom prst="rect">
            <a:avLst/>
          </a:prstGeom>
        </p:spPr>
      </p:pic>
    </p:spTree>
    <p:extLst>
      <p:ext uri="{BB962C8B-B14F-4D97-AF65-F5344CB8AC3E}">
        <p14:creationId xmlns:p14="http://schemas.microsoft.com/office/powerpoint/2010/main" val="3183484457"/>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2.xml"/><Relationship Id="rId6" Type="http://schemas.openxmlformats.org/officeDocument/2006/relationships/hyperlink" Target="https://slc6a1-portal.broadinstitute.org/" TargetMode="External"/><Relationship Id="rId5" Type="http://schemas.openxmlformats.org/officeDocument/2006/relationships/image" Target="../media/image17.png"/><Relationship Id="rId4" Type="http://schemas.openxmlformats.org/officeDocument/2006/relationships/image" Target="../media/image16.png"/></Relationships>
</file>

<file path=ppt/slides/_rels/slide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50.xml"/><Relationship Id="rId4" Type="http://schemas.openxmlformats.org/officeDocument/2006/relationships/image" Target="../media/image2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50.xml"/></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50.xml"/></Relationships>
</file>

<file path=ppt/slides/_rels/slide1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0.xml"/></Relationships>
</file>

<file path=ppt/slides/_rels/slide1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slc6a1-portal.broadinstitute.org/" TargetMode="External"/><Relationship Id="rId1" Type="http://schemas.openxmlformats.org/officeDocument/2006/relationships/slideLayout" Target="../slideLayouts/slideLayout5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28.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ov"/><Relationship Id="rId1" Type="http://schemas.microsoft.com/office/2007/relationships/media" Target="../media/media2.mov"/><Relationship Id="rId4" Type="http://schemas.openxmlformats.org/officeDocument/2006/relationships/image" Target="../media/image29.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3.mov"/><Relationship Id="rId1" Type="http://schemas.microsoft.com/office/2007/relationships/media" Target="../media/media3.mov"/><Relationship Id="rId4" Type="http://schemas.openxmlformats.org/officeDocument/2006/relationships/image" Target="../media/image30.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4.mov"/><Relationship Id="rId1" Type="http://schemas.microsoft.com/office/2007/relationships/media" Target="../media/media4.mov"/><Relationship Id="rId4" Type="http://schemas.openxmlformats.org/officeDocument/2006/relationships/image" Target="../media/image31.png"/></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hyperlink" Target="https://slc6a1-portal.broadinstitute.org/" TargetMode="External"/><Relationship Id="rId3" Type="http://schemas.openxmlformats.org/officeDocument/2006/relationships/image" Target="../media/image37.png"/><Relationship Id="rId7" Type="http://schemas.openxmlformats.org/officeDocument/2006/relationships/image" Target="../media/image25.png"/><Relationship Id="rId2" Type="http://schemas.openxmlformats.org/officeDocument/2006/relationships/image" Target="../media/image36.png"/><Relationship Id="rId1" Type="http://schemas.openxmlformats.org/officeDocument/2006/relationships/slideLayout" Target="../slideLayouts/slideLayout50.xml"/><Relationship Id="rId6" Type="http://schemas.openxmlformats.org/officeDocument/2006/relationships/image" Target="../media/image40.jpeg"/><Relationship Id="rId5" Type="http://schemas.openxmlformats.org/officeDocument/2006/relationships/image" Target="../media/image39.png"/><Relationship Id="rId4" Type="http://schemas.openxmlformats.org/officeDocument/2006/relationships/image" Target="../media/image38.png"/><Relationship Id="rId9" Type="http://schemas.openxmlformats.org/officeDocument/2006/relationships/image" Target="../media/image4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 y="331259"/>
            <a:ext cx="5135336" cy="2317433"/>
          </a:xfrm>
        </p:spPr>
        <p:txBody>
          <a:bodyPr anchor="ctr">
            <a:noAutofit/>
          </a:bodyPr>
          <a:lstStyle/>
          <a:p>
            <a:r>
              <a:rPr lang="en-US" sz="3200" b="1" dirty="0">
                <a:latin typeface="Arial" panose="020B0604020202020204" pitchFamily="34" charset="0"/>
                <a:cs typeface="Arial" panose="020B0604020202020204" pitchFamily="34" charset="0"/>
              </a:rPr>
              <a:t>The SLC6A1-Portal: </a:t>
            </a:r>
            <a:br>
              <a:rPr lang="en-US" sz="3200" b="1" dirty="0">
                <a:latin typeface="Arial" panose="020B0604020202020204" pitchFamily="34" charset="0"/>
                <a:cs typeface="Arial" panose="020B0604020202020204" pitchFamily="34" charset="0"/>
              </a:rPr>
            </a:br>
            <a:r>
              <a:rPr lang="en-US" sz="3200" b="1" dirty="0">
                <a:latin typeface="Arial" panose="020B0604020202020204" pitchFamily="34" charset="0"/>
                <a:cs typeface="Arial" panose="020B0604020202020204" pitchFamily="34" charset="0"/>
              </a:rPr>
              <a:t>How aggregated data can</a:t>
            </a:r>
            <a:br>
              <a:rPr lang="en-US" sz="3200" b="1" dirty="0">
                <a:latin typeface="Arial" panose="020B0604020202020204" pitchFamily="34" charset="0"/>
                <a:cs typeface="Arial" panose="020B0604020202020204" pitchFamily="34" charset="0"/>
              </a:rPr>
            </a:br>
            <a:r>
              <a:rPr lang="en-US" sz="3200" b="1" dirty="0">
                <a:latin typeface="Arial" panose="020B0604020202020204" pitchFamily="34" charset="0"/>
                <a:cs typeface="Arial" panose="020B0604020202020204" pitchFamily="34" charset="0"/>
              </a:rPr>
              <a:t>facilitate research &amp; clinical decision making</a:t>
            </a:r>
            <a:endParaRPr lang="en-US" sz="3000"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14300" y="3037931"/>
            <a:ext cx="6858000" cy="983580"/>
          </a:xfrm>
        </p:spPr>
        <p:txBody>
          <a:bodyPr>
            <a:normAutofit/>
          </a:bodyPr>
          <a:lstStyle/>
          <a:p>
            <a:pPr algn="l"/>
            <a:r>
              <a:rPr lang="en-US" sz="1350" dirty="0">
                <a:solidFill>
                  <a:srgbClr val="212121"/>
                </a:solidFill>
                <a:latin typeface="Apple Braille" pitchFamily="2" charset="0"/>
              </a:rPr>
              <a:t>November 30, 2023 </a:t>
            </a:r>
          </a:p>
        </p:txBody>
      </p:sp>
      <p:sp>
        <p:nvSpPr>
          <p:cNvPr id="5" name="Subtitle 2">
            <a:extLst>
              <a:ext uri="{FF2B5EF4-FFF2-40B4-BE49-F238E27FC236}">
                <a16:creationId xmlns:a16="http://schemas.microsoft.com/office/drawing/2014/main" id="{1A205B9F-0278-9843-B1EB-B00DC5866383}"/>
              </a:ext>
            </a:extLst>
          </p:cNvPr>
          <p:cNvSpPr txBox="1">
            <a:spLocks/>
          </p:cNvSpPr>
          <p:nvPr/>
        </p:nvSpPr>
        <p:spPr>
          <a:xfrm>
            <a:off x="114300" y="3610420"/>
            <a:ext cx="6629400" cy="822182"/>
          </a:xfrm>
          <a:prstGeom prst="rect">
            <a:avLst/>
          </a:prstGeom>
        </p:spPr>
        <p:txBody>
          <a:bodyPr lIns="81617" tIns="40809" rIns="81617" bIns="40809">
            <a:noAutofit/>
          </a:bodyPr>
          <a:lstStyle>
            <a:lvl1pPr marL="0" indent="0" algn="ctr" defTabSz="457200" rtl="0" eaLnBrk="1" latinLnBrk="0" hangingPunct="1">
              <a:spcBef>
                <a:spcPct val="20000"/>
              </a:spcBef>
              <a:buFont typeface="Arial"/>
              <a:buNone/>
              <a:defRPr sz="2600" kern="1200">
                <a:solidFill>
                  <a:schemeClr val="tx1"/>
                </a:solidFill>
                <a:latin typeface="+mj-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pPr algn="l" defTabSz="685800">
              <a:lnSpc>
                <a:spcPct val="90000"/>
              </a:lnSpc>
              <a:spcBef>
                <a:spcPts val="750"/>
              </a:spcBef>
              <a:defRPr/>
            </a:pPr>
            <a:r>
              <a:rPr lang="en-US" sz="1350" b="1" dirty="0">
                <a:solidFill>
                  <a:srgbClr val="212121"/>
                </a:solidFill>
                <a:latin typeface="Apple Braille" pitchFamily="2" charset="0"/>
              </a:rPr>
              <a:t>Dennis Lal, PhD</a:t>
            </a:r>
          </a:p>
          <a:p>
            <a:pPr algn="l" defTabSz="342892">
              <a:defRPr/>
            </a:pPr>
            <a:r>
              <a:rPr lang="en-US" sz="1200" b="1" dirty="0">
                <a:solidFill>
                  <a:prstClr val="black"/>
                </a:solidFill>
                <a:latin typeface="Arial" charset="0"/>
                <a:ea typeface="Arial" charset="0"/>
                <a:cs typeface="Arial" charset="0"/>
              </a:rPr>
              <a:t> </a:t>
            </a:r>
            <a:endParaRPr lang="en-US" sz="1050" dirty="0">
              <a:solidFill>
                <a:prstClr val="black"/>
              </a:solidFill>
              <a:latin typeface="Arial" charset="0"/>
              <a:ea typeface="Arial" charset="0"/>
              <a:cs typeface="Arial" charset="0"/>
            </a:endParaRPr>
          </a:p>
          <a:p>
            <a:pPr algn="l" defTabSz="342900">
              <a:spcBef>
                <a:spcPts val="0"/>
              </a:spcBef>
              <a:defRPr/>
            </a:pPr>
            <a:r>
              <a:rPr lang="en-US" sz="1350" dirty="0">
                <a:solidFill>
                  <a:srgbClr val="212121"/>
                </a:solidFill>
                <a:latin typeface="Apple Braille" pitchFamily="2" charset="0"/>
              </a:rPr>
              <a:t>Founding Director, Center for Neurogenetics | </a:t>
            </a:r>
            <a:r>
              <a:rPr lang="en-US" sz="1350" dirty="0">
                <a:solidFill>
                  <a:srgbClr val="C55A11"/>
                </a:solidFill>
                <a:latin typeface="Apple Braille" pitchFamily="2" charset="0"/>
              </a:rPr>
              <a:t>UTHealth Houston, Texas, US</a:t>
            </a:r>
            <a:endParaRPr lang="en-US" sz="1350" dirty="0">
              <a:solidFill>
                <a:srgbClr val="212121"/>
              </a:solidFill>
              <a:latin typeface="Calibri" panose="020F0502020204030204" pitchFamily="34" charset="0"/>
            </a:endParaRPr>
          </a:p>
          <a:p>
            <a:pPr algn="l" defTabSz="342900">
              <a:spcBef>
                <a:spcPts val="0"/>
              </a:spcBef>
              <a:defRPr/>
            </a:pPr>
            <a:r>
              <a:rPr lang="en-US" sz="1350" dirty="0">
                <a:solidFill>
                  <a:srgbClr val="212121"/>
                </a:solidFill>
                <a:latin typeface="Apple Braille" pitchFamily="2" charset="0"/>
              </a:rPr>
              <a:t>Associate Professor | </a:t>
            </a:r>
            <a:r>
              <a:rPr lang="en-US" sz="1350" dirty="0">
                <a:solidFill>
                  <a:srgbClr val="C55A11"/>
                </a:solidFill>
                <a:latin typeface="Apple Braille" pitchFamily="2" charset="0"/>
              </a:rPr>
              <a:t>McGovern Medical School, UTHealth Houston, Texas, US</a:t>
            </a:r>
            <a:endParaRPr lang="en-US" sz="1350" dirty="0">
              <a:solidFill>
                <a:srgbClr val="212121"/>
              </a:solidFill>
              <a:latin typeface="Calibri" panose="020F0502020204030204" pitchFamily="34" charset="0"/>
            </a:endParaRPr>
          </a:p>
          <a:p>
            <a:pPr algn="l" defTabSz="342900">
              <a:spcBef>
                <a:spcPts val="0"/>
              </a:spcBef>
              <a:defRPr/>
            </a:pPr>
            <a:r>
              <a:rPr lang="en-US" sz="1350" dirty="0">
                <a:solidFill>
                  <a:srgbClr val="212121"/>
                </a:solidFill>
                <a:latin typeface="Apple Braille" pitchFamily="2" charset="0"/>
              </a:rPr>
              <a:t>Visiting Scientist | </a:t>
            </a:r>
            <a:r>
              <a:rPr lang="en-US" sz="1350" dirty="0">
                <a:solidFill>
                  <a:srgbClr val="4472C4"/>
                </a:solidFill>
                <a:latin typeface="Apple Braille" pitchFamily="2" charset="0"/>
              </a:rPr>
              <a:t>Broad Institute of Harvard and M.I.T., Cambridge MA, US</a:t>
            </a:r>
            <a:endParaRPr lang="en-US" sz="1350" dirty="0">
              <a:solidFill>
                <a:srgbClr val="212121"/>
              </a:solidFill>
              <a:latin typeface="Calibri" panose="020F0502020204030204" pitchFamily="34" charset="0"/>
            </a:endParaRPr>
          </a:p>
          <a:p>
            <a:pPr algn="l" defTabSz="342900">
              <a:spcBef>
                <a:spcPts val="0"/>
              </a:spcBef>
              <a:defRPr/>
            </a:pPr>
            <a:r>
              <a:rPr lang="en-US" sz="1350" dirty="0">
                <a:solidFill>
                  <a:srgbClr val="212121"/>
                </a:solidFill>
                <a:latin typeface="Apple Braille" pitchFamily="2" charset="0"/>
              </a:rPr>
              <a:t>Consultant | </a:t>
            </a:r>
            <a:r>
              <a:rPr lang="en-US" sz="1350" dirty="0">
                <a:solidFill>
                  <a:srgbClr val="385723"/>
                </a:solidFill>
                <a:latin typeface="Apple Braille" pitchFamily="2" charset="0"/>
              </a:rPr>
              <a:t>Cleveland Clinic Neurological Institute, Ohio, US</a:t>
            </a:r>
            <a:endParaRPr lang="en-US" sz="1350" dirty="0">
              <a:solidFill>
                <a:srgbClr val="212121"/>
              </a:solidFill>
              <a:latin typeface="Calibri" panose="020F0502020204030204" pitchFamily="34" charset="0"/>
            </a:endParaRPr>
          </a:p>
          <a:p>
            <a:pPr algn="l" defTabSz="342900">
              <a:spcBef>
                <a:spcPts val="0"/>
              </a:spcBef>
              <a:defRPr/>
            </a:pPr>
            <a:r>
              <a:rPr lang="en-US" sz="1350" dirty="0">
                <a:solidFill>
                  <a:srgbClr val="212121"/>
                </a:solidFill>
                <a:latin typeface="Apple Braille" pitchFamily="2" charset="0"/>
              </a:rPr>
              <a:t>Group Leader | </a:t>
            </a:r>
            <a:r>
              <a:rPr lang="en-US" sz="1350" dirty="0">
                <a:solidFill>
                  <a:srgbClr val="767171"/>
                </a:solidFill>
                <a:latin typeface="Apple Braille" pitchFamily="2" charset="0"/>
              </a:rPr>
              <a:t>University of Cologne, NRW, Germany</a:t>
            </a:r>
            <a:endParaRPr lang="en-US" sz="1350" dirty="0">
              <a:solidFill>
                <a:srgbClr val="212121"/>
              </a:solidFill>
              <a:latin typeface="Calibri" panose="020F0502020204030204" pitchFamily="34" charset="0"/>
            </a:endParaRPr>
          </a:p>
        </p:txBody>
      </p:sp>
      <p:pic>
        <p:nvPicPr>
          <p:cNvPr id="6" name="Picture 5">
            <a:extLst>
              <a:ext uri="{FF2B5EF4-FFF2-40B4-BE49-F238E27FC236}">
                <a16:creationId xmlns:a16="http://schemas.microsoft.com/office/drawing/2014/main" id="{3E6B7B1C-AA62-2549-A327-90330195E968}"/>
              </a:ext>
            </a:extLst>
          </p:cNvPr>
          <p:cNvPicPr>
            <a:picLocks noChangeAspect="1"/>
          </p:cNvPicPr>
          <p:nvPr/>
        </p:nvPicPr>
        <p:blipFill>
          <a:blip r:embed="rId3"/>
          <a:stretch>
            <a:fillRect/>
          </a:stretch>
        </p:blipFill>
        <p:spPr>
          <a:xfrm>
            <a:off x="7364798" y="4851347"/>
            <a:ext cx="1438275" cy="248429"/>
          </a:xfrm>
          <a:prstGeom prst="rect">
            <a:avLst/>
          </a:prstGeom>
        </p:spPr>
      </p:pic>
      <p:sp>
        <p:nvSpPr>
          <p:cNvPr id="7" name="TextBox 6">
            <a:extLst>
              <a:ext uri="{FF2B5EF4-FFF2-40B4-BE49-F238E27FC236}">
                <a16:creationId xmlns:a16="http://schemas.microsoft.com/office/drawing/2014/main" id="{E5B6E615-0891-7A41-A8B3-4C12F3BF9CFB}"/>
              </a:ext>
            </a:extLst>
          </p:cNvPr>
          <p:cNvSpPr txBox="1"/>
          <p:nvPr/>
        </p:nvSpPr>
        <p:spPr>
          <a:xfrm>
            <a:off x="7038616" y="4585680"/>
            <a:ext cx="2151551" cy="300082"/>
          </a:xfrm>
          <a:prstGeom prst="rect">
            <a:avLst/>
          </a:prstGeom>
          <a:noFill/>
        </p:spPr>
        <p:txBody>
          <a:bodyPr wrap="none" rtlCol="0">
            <a:spAutoFit/>
          </a:bodyPr>
          <a:lstStyle/>
          <a:p>
            <a:pPr defTabSz="685783">
              <a:defRPr/>
            </a:pPr>
            <a:r>
              <a:rPr lang="en-US" sz="1350" b="1" dirty="0">
                <a:solidFill>
                  <a:prstClr val="black"/>
                </a:solidFill>
                <a:latin typeface="Arial" panose="020B0604020202020204" pitchFamily="34" charset="0"/>
                <a:cs typeface="Arial" panose="020B0604020202020204" pitchFamily="34" charset="0"/>
              </a:rPr>
              <a:t>Dennis.lal@uth.tmc.edu</a:t>
            </a:r>
          </a:p>
        </p:txBody>
      </p:sp>
      <p:sp>
        <p:nvSpPr>
          <p:cNvPr id="10" name="Rectangle 9">
            <a:extLst>
              <a:ext uri="{FF2B5EF4-FFF2-40B4-BE49-F238E27FC236}">
                <a16:creationId xmlns:a16="http://schemas.microsoft.com/office/drawing/2014/main" id="{AA960F2C-54B1-3F4B-AE69-A9BFEA2D59AB}"/>
              </a:ext>
            </a:extLst>
          </p:cNvPr>
          <p:cNvSpPr/>
          <p:nvPr/>
        </p:nvSpPr>
        <p:spPr>
          <a:xfrm>
            <a:off x="7648576" y="-245744"/>
            <a:ext cx="1598295" cy="5200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783">
              <a:defRPr/>
            </a:pPr>
            <a:endParaRPr lang="en-US" sz="1350">
              <a:solidFill>
                <a:prstClr val="white"/>
              </a:solidFill>
              <a:latin typeface="Calibri" panose="020F0502020204030204"/>
            </a:endParaRPr>
          </a:p>
        </p:txBody>
      </p:sp>
      <p:pic>
        <p:nvPicPr>
          <p:cNvPr id="11" name="Picture 10">
            <a:extLst>
              <a:ext uri="{FF2B5EF4-FFF2-40B4-BE49-F238E27FC236}">
                <a16:creationId xmlns:a16="http://schemas.microsoft.com/office/drawing/2014/main" id="{24CA3527-8103-2343-A023-802D565CA812}"/>
              </a:ext>
            </a:extLst>
          </p:cNvPr>
          <p:cNvPicPr>
            <a:picLocks noChangeAspect="1"/>
          </p:cNvPicPr>
          <p:nvPr/>
        </p:nvPicPr>
        <p:blipFill>
          <a:blip r:embed="rId4"/>
          <a:stretch>
            <a:fillRect/>
          </a:stretch>
        </p:blipFill>
        <p:spPr>
          <a:xfrm>
            <a:off x="5331278" y="1"/>
            <a:ext cx="3812721" cy="2648691"/>
          </a:xfrm>
          <a:prstGeom prst="rect">
            <a:avLst/>
          </a:prstGeom>
          <a:ln>
            <a:noFill/>
          </a:ln>
          <a:effectLst>
            <a:softEdge rad="112500"/>
          </a:effectLst>
        </p:spPr>
      </p:pic>
      <p:sp>
        <p:nvSpPr>
          <p:cNvPr id="4" name="TextBox 3">
            <a:extLst>
              <a:ext uri="{FF2B5EF4-FFF2-40B4-BE49-F238E27FC236}">
                <a16:creationId xmlns:a16="http://schemas.microsoft.com/office/drawing/2014/main" id="{56DA1290-F5EB-4134-E5C3-44954B99E102}"/>
              </a:ext>
            </a:extLst>
          </p:cNvPr>
          <p:cNvSpPr txBox="1"/>
          <p:nvPr/>
        </p:nvSpPr>
        <p:spPr>
          <a:xfrm>
            <a:off x="5799069" y="2626840"/>
            <a:ext cx="3131457" cy="1384995"/>
          </a:xfrm>
          <a:prstGeom prst="rect">
            <a:avLst/>
          </a:prstGeom>
          <a:solidFill>
            <a:schemeClr val="accent4"/>
          </a:solidFill>
        </p:spPr>
        <p:txBody>
          <a:bodyPr wrap="square" rtlCol="0">
            <a:spAutoFit/>
          </a:bodyPr>
          <a:lstStyle/>
          <a:p>
            <a:pPr defTabSz="685800">
              <a:defRPr/>
            </a:pPr>
            <a:r>
              <a:rPr lang="en-US" sz="1200" b="1" dirty="0">
                <a:solidFill>
                  <a:prstClr val="black"/>
                </a:solidFill>
                <a:latin typeface="Calibri" panose="020F0502020204030204"/>
              </a:rPr>
              <a:t>We are hiring:</a:t>
            </a:r>
          </a:p>
          <a:p>
            <a:pPr marL="214313" indent="-214313" defTabSz="685800">
              <a:buFont typeface="Arial" panose="020B0604020202020204" pitchFamily="34" charset="0"/>
              <a:buChar char="•"/>
              <a:defRPr/>
            </a:pPr>
            <a:r>
              <a:rPr lang="en-US" sz="1200" dirty="0">
                <a:solidFill>
                  <a:prstClr val="black"/>
                </a:solidFill>
                <a:latin typeface="Calibri" panose="020F0502020204030204"/>
              </a:rPr>
              <a:t>Genetic counselors</a:t>
            </a:r>
          </a:p>
          <a:p>
            <a:pPr marL="214313" indent="-214313" defTabSz="685800">
              <a:buFont typeface="Arial" panose="020B0604020202020204" pitchFamily="34" charset="0"/>
              <a:buChar char="•"/>
              <a:defRPr/>
            </a:pPr>
            <a:r>
              <a:rPr lang="en-US" sz="1200" dirty="0">
                <a:solidFill>
                  <a:prstClr val="black"/>
                </a:solidFill>
                <a:latin typeface="Calibri" panose="020F0502020204030204"/>
              </a:rPr>
              <a:t>Residents/fellows neurologists/pediatrician for a research year</a:t>
            </a:r>
          </a:p>
          <a:p>
            <a:pPr marL="214313" indent="-214313" defTabSz="685800">
              <a:buFont typeface="Arial" panose="020B0604020202020204" pitchFamily="34" charset="0"/>
              <a:buChar char="•"/>
              <a:defRPr/>
            </a:pPr>
            <a:r>
              <a:rPr lang="en-US" sz="1200" dirty="0">
                <a:solidFill>
                  <a:prstClr val="black"/>
                </a:solidFill>
                <a:latin typeface="Calibri" panose="020F0502020204030204"/>
              </a:rPr>
              <a:t>Postdocs</a:t>
            </a:r>
          </a:p>
          <a:p>
            <a:pPr marL="214313" indent="-214313" defTabSz="685800">
              <a:buFont typeface="Arial" panose="020B0604020202020204" pitchFamily="34" charset="0"/>
              <a:buChar char="•"/>
              <a:defRPr/>
            </a:pPr>
            <a:r>
              <a:rPr lang="en-US" sz="1200" dirty="0">
                <a:solidFill>
                  <a:prstClr val="black"/>
                </a:solidFill>
                <a:latin typeface="Calibri" panose="020F0502020204030204"/>
              </a:rPr>
              <a:t>Data scientists</a:t>
            </a:r>
          </a:p>
          <a:p>
            <a:pPr marL="214313" indent="-214313" defTabSz="685800">
              <a:buFont typeface="Arial" panose="020B0604020202020204" pitchFamily="34" charset="0"/>
              <a:buChar char="•"/>
              <a:defRPr/>
            </a:pPr>
            <a:r>
              <a:rPr lang="en-US" sz="1200" dirty="0">
                <a:solidFill>
                  <a:prstClr val="black"/>
                </a:solidFill>
                <a:latin typeface="Calibri" panose="020F0502020204030204"/>
              </a:rPr>
              <a:t>Bioinformaticians</a:t>
            </a:r>
          </a:p>
        </p:txBody>
      </p:sp>
      <p:pic>
        <p:nvPicPr>
          <p:cNvPr id="8" name="Picture 7">
            <a:extLst>
              <a:ext uri="{FF2B5EF4-FFF2-40B4-BE49-F238E27FC236}">
                <a16:creationId xmlns:a16="http://schemas.microsoft.com/office/drawing/2014/main" id="{543D6A28-133E-ED5B-8007-6D15840B37AC}"/>
              </a:ext>
            </a:extLst>
          </p:cNvPr>
          <p:cNvPicPr>
            <a:picLocks noChangeAspect="1"/>
          </p:cNvPicPr>
          <p:nvPr/>
        </p:nvPicPr>
        <p:blipFill>
          <a:blip r:embed="rId5"/>
          <a:stretch>
            <a:fillRect/>
          </a:stretch>
        </p:blipFill>
        <p:spPr>
          <a:xfrm>
            <a:off x="8639509" y="4834690"/>
            <a:ext cx="291017" cy="248429"/>
          </a:xfrm>
          <a:prstGeom prst="rect">
            <a:avLst/>
          </a:prstGeom>
        </p:spPr>
      </p:pic>
      <p:sp>
        <p:nvSpPr>
          <p:cNvPr id="9" name="TextBox 8">
            <a:extLst>
              <a:ext uri="{FF2B5EF4-FFF2-40B4-BE49-F238E27FC236}">
                <a16:creationId xmlns:a16="http://schemas.microsoft.com/office/drawing/2014/main" id="{7213A339-3C49-9F2E-642E-B47C9D9CE385}"/>
              </a:ext>
            </a:extLst>
          </p:cNvPr>
          <p:cNvSpPr txBox="1"/>
          <p:nvPr/>
        </p:nvSpPr>
        <p:spPr>
          <a:xfrm>
            <a:off x="0" y="-38073"/>
            <a:ext cx="4649560" cy="369332"/>
          </a:xfrm>
          <a:prstGeom prst="rect">
            <a:avLst/>
          </a:prstGeom>
          <a:noFill/>
        </p:spPr>
        <p:txBody>
          <a:bodyPr wrap="square">
            <a:spAutoFit/>
          </a:bodyPr>
          <a:lstStyle/>
          <a:p>
            <a:r>
              <a:rPr lang="en-US" dirty="0">
                <a:hlinkClick r:id="rId6"/>
              </a:rPr>
              <a:t>https://slc6a1-portal.broadinstitute.org</a:t>
            </a:r>
            <a:r>
              <a:rPr lang="en-US" dirty="0"/>
              <a:t> </a:t>
            </a:r>
          </a:p>
        </p:txBody>
      </p:sp>
    </p:spTree>
    <p:extLst>
      <p:ext uri="{BB962C8B-B14F-4D97-AF65-F5344CB8AC3E}">
        <p14:creationId xmlns:p14="http://schemas.microsoft.com/office/powerpoint/2010/main" val="30320967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D680041-C037-9405-8CD2-E838E70B17BE}"/>
              </a:ext>
            </a:extLst>
          </p:cNvPr>
          <p:cNvSpPr/>
          <p:nvPr/>
        </p:nvSpPr>
        <p:spPr>
          <a:xfrm>
            <a:off x="886691" y="3529116"/>
            <a:ext cx="5721929" cy="1323439"/>
          </a:xfrm>
          <a:prstGeom prst="rect">
            <a:avLst/>
          </a:prstGeom>
          <a:solidFill>
            <a:srgbClr val="FFFF00"/>
          </a:solidFill>
        </p:spPr>
        <p:txBody>
          <a:bodyPr wrap="square">
            <a:spAutoFit/>
          </a:bodyPr>
          <a:lstStyle/>
          <a:p>
            <a:pPr algn="ctr"/>
            <a:r>
              <a:rPr lang="en-US" sz="1600" dirty="0">
                <a:latin typeface="Arial" panose="020B0604020202020204" pitchFamily="34" charset="0"/>
              </a:rPr>
              <a:t>2.65 (90%CI: 2.38-2.86) per 100,000 births</a:t>
            </a:r>
          </a:p>
          <a:p>
            <a:pPr algn="ctr"/>
            <a:endParaRPr lang="en-US" sz="1600" dirty="0">
              <a:latin typeface="Arial" panose="020B0604020202020204" pitchFamily="34" charset="0"/>
            </a:endParaRPr>
          </a:p>
          <a:p>
            <a:pPr algn="ctr"/>
            <a:r>
              <a:rPr lang="en-US" sz="1600" dirty="0">
                <a:latin typeface="Arial" panose="020B0604020202020204" pitchFamily="34" charset="0"/>
              </a:rPr>
              <a:t>Number of births for the US in 2018: 3,788,235 (</a:t>
            </a:r>
            <a:r>
              <a:rPr lang="en-US" sz="1600" dirty="0" err="1">
                <a:latin typeface="Arial" panose="020B0604020202020204" pitchFamily="34" charset="0"/>
              </a:rPr>
              <a:t>cdc.gov</a:t>
            </a:r>
            <a:r>
              <a:rPr lang="en-US" sz="1600" dirty="0">
                <a:latin typeface="Arial" panose="020B0604020202020204" pitchFamily="34" charset="0"/>
              </a:rPr>
              <a:t>) </a:t>
            </a:r>
          </a:p>
          <a:p>
            <a:pPr algn="ctr"/>
            <a:endParaRPr lang="en-US" sz="1600" b="1" dirty="0">
              <a:latin typeface="Arial" panose="020B0604020202020204" pitchFamily="34" charset="0"/>
            </a:endParaRPr>
          </a:p>
          <a:p>
            <a:pPr algn="ctr"/>
            <a:r>
              <a:rPr lang="en-US" sz="1600" b="1" dirty="0">
                <a:latin typeface="Arial" panose="020B0604020202020204" pitchFamily="34" charset="0"/>
              </a:rPr>
              <a:t>-&gt; 98 new patients every year in the US alone</a:t>
            </a:r>
            <a:r>
              <a:rPr lang="en-US" sz="1600" dirty="0">
                <a:latin typeface="Arial" panose="020B0604020202020204" pitchFamily="34" charset="0"/>
              </a:rPr>
              <a:t> </a:t>
            </a:r>
            <a:endParaRPr lang="en-US" sz="1600" dirty="0">
              <a:effectLst/>
              <a:latin typeface="Arial" panose="020B0604020202020204" pitchFamily="34" charset="0"/>
            </a:endParaRPr>
          </a:p>
        </p:txBody>
      </p:sp>
      <p:pic>
        <p:nvPicPr>
          <p:cNvPr id="3" name="Picture 2">
            <a:extLst>
              <a:ext uri="{FF2B5EF4-FFF2-40B4-BE49-F238E27FC236}">
                <a16:creationId xmlns:a16="http://schemas.microsoft.com/office/drawing/2014/main" id="{F5D8B288-5A0B-12FA-0289-86857F794815}"/>
              </a:ext>
            </a:extLst>
          </p:cNvPr>
          <p:cNvPicPr>
            <a:picLocks noChangeAspect="1"/>
          </p:cNvPicPr>
          <p:nvPr/>
        </p:nvPicPr>
        <p:blipFill>
          <a:blip r:embed="rId2"/>
          <a:stretch>
            <a:fillRect/>
          </a:stretch>
        </p:blipFill>
        <p:spPr>
          <a:xfrm>
            <a:off x="928252" y="824606"/>
            <a:ext cx="5645727" cy="2520122"/>
          </a:xfrm>
          <a:prstGeom prst="rect">
            <a:avLst/>
          </a:prstGeom>
          <a:ln>
            <a:solidFill>
              <a:schemeClr val="tx1"/>
            </a:solidFill>
          </a:ln>
        </p:spPr>
      </p:pic>
      <p:sp>
        <p:nvSpPr>
          <p:cNvPr id="4" name="Title 1">
            <a:extLst>
              <a:ext uri="{FF2B5EF4-FFF2-40B4-BE49-F238E27FC236}">
                <a16:creationId xmlns:a16="http://schemas.microsoft.com/office/drawing/2014/main" id="{321BC474-434B-C623-4CEB-56E243429C0D}"/>
              </a:ext>
            </a:extLst>
          </p:cNvPr>
          <p:cNvSpPr txBox="1">
            <a:spLocks/>
          </p:cNvSpPr>
          <p:nvPr/>
        </p:nvSpPr>
        <p:spPr>
          <a:xfrm>
            <a:off x="0" y="247174"/>
            <a:ext cx="9144000" cy="994172"/>
          </a:xfrm>
          <a:prstGeom prst="rect">
            <a:avLst/>
          </a:prstGeom>
          <a:noFill/>
        </p:spPr>
        <p:txBody>
          <a:bodyPr vert="horz" lIns="0" tIns="0" rIns="0" bIns="0" rtlCol="0" anchor="t">
            <a:normAutofit/>
          </a:bodyPr>
          <a:lstStyle>
            <a:defPPr>
              <a:defRPr lang="en-US"/>
            </a:defPPr>
            <a:lvl1pPr marR="0" lvl="0" indent="0" algn="ctr" defTabSz="685800" fontAlgn="auto">
              <a:lnSpc>
                <a:spcPct val="100000"/>
              </a:lnSpc>
              <a:spcBef>
                <a:spcPct val="0"/>
              </a:spcBef>
              <a:spcAft>
                <a:spcPts val="0"/>
              </a:spcAft>
              <a:buClrTx/>
              <a:buSzTx/>
              <a:buFontTx/>
              <a:buNone/>
              <a:tabLst/>
              <a:defRPr kumimoji="0" b="1" i="0" u="none" strike="noStrike" cap="none" spc="0" normalizeH="0" baseline="0">
                <a:ln>
                  <a:noFill/>
                </a:ln>
                <a:solidFill>
                  <a:srgbClr val="000000"/>
                </a:solidFill>
                <a:effectLst/>
                <a:uLnTx/>
                <a:uFillTx/>
                <a:latin typeface="Verdana" panose="020B0604030504040204" pitchFamily="34" charset="0"/>
                <a:ea typeface="Verdana" panose="020B0604030504040204" pitchFamily="34" charset="0"/>
                <a:cs typeface="Verdana" panose="020B0604030504040204" pitchFamily="34" charset="0"/>
              </a:defRPr>
            </a:lvl1pPr>
          </a:lstStyle>
          <a:p>
            <a:r>
              <a:rPr lang="en-US" dirty="0">
                <a:latin typeface="Arial" panose="020B0604020202020204" pitchFamily="34" charset="0"/>
                <a:cs typeface="Arial" panose="020B0604020202020204" pitchFamily="34" charset="0"/>
              </a:rPr>
              <a:t>SLC6A1-disorders are (not) rare</a:t>
            </a:r>
          </a:p>
        </p:txBody>
      </p:sp>
      <p:cxnSp>
        <p:nvCxnSpPr>
          <p:cNvPr id="6" name="Straight Arrow Connector 5">
            <a:extLst>
              <a:ext uri="{FF2B5EF4-FFF2-40B4-BE49-F238E27FC236}">
                <a16:creationId xmlns:a16="http://schemas.microsoft.com/office/drawing/2014/main" id="{84C7A525-7941-FD78-7D91-80B4B77FAFB0}"/>
              </a:ext>
            </a:extLst>
          </p:cNvPr>
          <p:cNvCxnSpPr>
            <a:cxnSpLocks/>
          </p:cNvCxnSpPr>
          <p:nvPr/>
        </p:nvCxnSpPr>
        <p:spPr>
          <a:xfrm flipH="1">
            <a:off x="6109852" y="2632364"/>
            <a:ext cx="831276"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85B2A838-B5A7-41E9-A50E-2C7A8E8A30ED}"/>
              </a:ext>
            </a:extLst>
          </p:cNvPr>
          <p:cNvSpPr txBox="1"/>
          <p:nvPr/>
        </p:nvSpPr>
        <p:spPr>
          <a:xfrm>
            <a:off x="7027478" y="2244437"/>
            <a:ext cx="1964122" cy="738664"/>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Incidence </a:t>
            </a:r>
          </a:p>
          <a:p>
            <a:r>
              <a:rPr lang="en-US" sz="1400" dirty="0">
                <a:latin typeface="Arial" panose="020B0604020202020204" pitchFamily="34" charset="0"/>
                <a:cs typeface="Arial" panose="020B0604020202020204" pitchFamily="34" charset="0"/>
              </a:rPr>
              <a:t>calculated for </a:t>
            </a:r>
          </a:p>
          <a:p>
            <a:r>
              <a:rPr lang="en-US" sz="1400" dirty="0">
                <a:latin typeface="Arial" panose="020B0604020202020204" pitchFamily="34" charset="0"/>
                <a:cs typeface="Arial" panose="020B0604020202020204" pitchFamily="34" charset="0"/>
              </a:rPr>
              <a:t>&gt;3000 rare disorders </a:t>
            </a:r>
          </a:p>
        </p:txBody>
      </p:sp>
    </p:spTree>
    <p:extLst>
      <p:ext uri="{BB962C8B-B14F-4D97-AF65-F5344CB8AC3E}">
        <p14:creationId xmlns:p14="http://schemas.microsoft.com/office/powerpoint/2010/main" val="29955356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D8B288-5A0B-12FA-0289-86857F794815}"/>
              </a:ext>
            </a:extLst>
          </p:cNvPr>
          <p:cNvPicPr>
            <a:picLocks noChangeAspect="1"/>
          </p:cNvPicPr>
          <p:nvPr/>
        </p:nvPicPr>
        <p:blipFill>
          <a:blip r:embed="rId2"/>
          <a:stretch>
            <a:fillRect/>
          </a:stretch>
        </p:blipFill>
        <p:spPr>
          <a:xfrm>
            <a:off x="928252" y="824606"/>
            <a:ext cx="5645727" cy="2520122"/>
          </a:xfrm>
          <a:prstGeom prst="rect">
            <a:avLst/>
          </a:prstGeom>
          <a:ln>
            <a:solidFill>
              <a:schemeClr val="tx1"/>
            </a:solidFill>
          </a:ln>
        </p:spPr>
      </p:pic>
      <p:sp>
        <p:nvSpPr>
          <p:cNvPr id="4" name="Title 1">
            <a:extLst>
              <a:ext uri="{FF2B5EF4-FFF2-40B4-BE49-F238E27FC236}">
                <a16:creationId xmlns:a16="http://schemas.microsoft.com/office/drawing/2014/main" id="{321BC474-434B-C623-4CEB-56E243429C0D}"/>
              </a:ext>
            </a:extLst>
          </p:cNvPr>
          <p:cNvSpPr txBox="1">
            <a:spLocks/>
          </p:cNvSpPr>
          <p:nvPr/>
        </p:nvSpPr>
        <p:spPr>
          <a:xfrm>
            <a:off x="0" y="247174"/>
            <a:ext cx="9144000" cy="994172"/>
          </a:xfrm>
          <a:prstGeom prst="rect">
            <a:avLst/>
          </a:prstGeom>
          <a:noFill/>
        </p:spPr>
        <p:txBody>
          <a:bodyPr vert="horz" lIns="0" tIns="0" rIns="0" bIns="0" rtlCol="0" anchor="t">
            <a:normAutofit/>
          </a:bodyPr>
          <a:lstStyle>
            <a:defPPr>
              <a:defRPr lang="en-US"/>
            </a:defPPr>
            <a:lvl1pPr marR="0" lvl="0" indent="0" algn="ctr" defTabSz="685800" fontAlgn="auto">
              <a:lnSpc>
                <a:spcPct val="100000"/>
              </a:lnSpc>
              <a:spcBef>
                <a:spcPct val="0"/>
              </a:spcBef>
              <a:spcAft>
                <a:spcPts val="0"/>
              </a:spcAft>
              <a:buClrTx/>
              <a:buSzTx/>
              <a:buFontTx/>
              <a:buNone/>
              <a:tabLst/>
              <a:defRPr kumimoji="0" b="1" i="0" u="none" strike="noStrike" cap="none" spc="0" normalizeH="0" baseline="0">
                <a:ln>
                  <a:noFill/>
                </a:ln>
                <a:solidFill>
                  <a:srgbClr val="000000"/>
                </a:solidFill>
                <a:effectLst/>
                <a:uLnTx/>
                <a:uFillTx/>
                <a:latin typeface="Verdana" panose="020B0604030504040204" pitchFamily="34" charset="0"/>
                <a:ea typeface="Verdana" panose="020B0604030504040204" pitchFamily="34" charset="0"/>
                <a:cs typeface="Verdana" panose="020B0604030504040204" pitchFamily="34" charset="0"/>
              </a:defRPr>
            </a:lvl1pPr>
          </a:lstStyle>
          <a:p>
            <a:r>
              <a:rPr lang="en-US" dirty="0">
                <a:latin typeface="Arial" panose="020B0604020202020204" pitchFamily="34" charset="0"/>
                <a:cs typeface="Arial" panose="020B0604020202020204" pitchFamily="34" charset="0"/>
              </a:rPr>
              <a:t>SLC6A1-disorders are (not) rare</a:t>
            </a:r>
          </a:p>
        </p:txBody>
      </p:sp>
      <p:cxnSp>
        <p:nvCxnSpPr>
          <p:cNvPr id="6" name="Straight Arrow Connector 5">
            <a:extLst>
              <a:ext uri="{FF2B5EF4-FFF2-40B4-BE49-F238E27FC236}">
                <a16:creationId xmlns:a16="http://schemas.microsoft.com/office/drawing/2014/main" id="{84C7A525-7941-FD78-7D91-80B4B77FAFB0}"/>
              </a:ext>
            </a:extLst>
          </p:cNvPr>
          <p:cNvCxnSpPr>
            <a:cxnSpLocks/>
          </p:cNvCxnSpPr>
          <p:nvPr/>
        </p:nvCxnSpPr>
        <p:spPr>
          <a:xfrm flipH="1">
            <a:off x="6109852" y="2632364"/>
            <a:ext cx="831276"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85B2A838-B5A7-41E9-A50E-2C7A8E8A30ED}"/>
              </a:ext>
            </a:extLst>
          </p:cNvPr>
          <p:cNvSpPr txBox="1"/>
          <p:nvPr/>
        </p:nvSpPr>
        <p:spPr>
          <a:xfrm>
            <a:off x="7027478" y="2244437"/>
            <a:ext cx="1964122" cy="738664"/>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Incidence </a:t>
            </a:r>
          </a:p>
          <a:p>
            <a:r>
              <a:rPr lang="en-US" sz="1400" dirty="0">
                <a:latin typeface="Arial" panose="020B0604020202020204" pitchFamily="34" charset="0"/>
                <a:cs typeface="Arial" panose="020B0604020202020204" pitchFamily="34" charset="0"/>
              </a:rPr>
              <a:t>calculated for </a:t>
            </a:r>
          </a:p>
          <a:p>
            <a:r>
              <a:rPr lang="en-US" sz="1400" dirty="0">
                <a:latin typeface="Arial" panose="020B0604020202020204" pitchFamily="34" charset="0"/>
                <a:cs typeface="Arial" panose="020B0604020202020204" pitchFamily="34" charset="0"/>
              </a:rPr>
              <a:t>&gt;3000 rare disorders </a:t>
            </a:r>
          </a:p>
        </p:txBody>
      </p:sp>
      <p:sp>
        <p:nvSpPr>
          <p:cNvPr id="11" name="TextBox 10">
            <a:extLst>
              <a:ext uri="{FF2B5EF4-FFF2-40B4-BE49-F238E27FC236}">
                <a16:creationId xmlns:a16="http://schemas.microsoft.com/office/drawing/2014/main" id="{13FE480B-2262-8041-E8B8-F19B2AFDB77D}"/>
              </a:ext>
            </a:extLst>
          </p:cNvPr>
          <p:cNvSpPr txBox="1"/>
          <p:nvPr/>
        </p:nvSpPr>
        <p:spPr>
          <a:xfrm>
            <a:off x="7051964" y="3651917"/>
            <a:ext cx="1964122" cy="1384995"/>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Only considering de novo variants, </a:t>
            </a:r>
            <a:r>
              <a:rPr lang="en-US" sz="1400" b="1" dirty="0">
                <a:latin typeface="Arial" panose="020B0604020202020204" pitchFamily="34" charset="0"/>
                <a:cs typeface="Arial" panose="020B0604020202020204" pitchFamily="34" charset="0"/>
              </a:rPr>
              <a:t>likely more patients (with milder phenotype) due to inherited variants</a:t>
            </a:r>
          </a:p>
        </p:txBody>
      </p:sp>
      <p:sp>
        <p:nvSpPr>
          <p:cNvPr id="5" name="Rectangle 4">
            <a:extLst>
              <a:ext uri="{FF2B5EF4-FFF2-40B4-BE49-F238E27FC236}">
                <a16:creationId xmlns:a16="http://schemas.microsoft.com/office/drawing/2014/main" id="{C0E01EB6-C8E0-D3A7-EF15-244C692AEF83}"/>
              </a:ext>
            </a:extLst>
          </p:cNvPr>
          <p:cNvSpPr/>
          <p:nvPr/>
        </p:nvSpPr>
        <p:spPr>
          <a:xfrm>
            <a:off x="886691" y="3529116"/>
            <a:ext cx="5721929" cy="1323439"/>
          </a:xfrm>
          <a:prstGeom prst="rect">
            <a:avLst/>
          </a:prstGeom>
          <a:solidFill>
            <a:srgbClr val="FFFF00"/>
          </a:solidFill>
        </p:spPr>
        <p:txBody>
          <a:bodyPr wrap="square">
            <a:spAutoFit/>
          </a:bodyPr>
          <a:lstStyle/>
          <a:p>
            <a:pPr algn="ctr"/>
            <a:r>
              <a:rPr lang="en-US" sz="1600" dirty="0">
                <a:latin typeface="Arial" panose="020B0604020202020204" pitchFamily="34" charset="0"/>
              </a:rPr>
              <a:t>2.65 (90%CI: 2.38-2.86) per 100,000 births</a:t>
            </a:r>
          </a:p>
          <a:p>
            <a:pPr algn="ctr"/>
            <a:endParaRPr lang="en-US" sz="1600" dirty="0">
              <a:latin typeface="Arial" panose="020B0604020202020204" pitchFamily="34" charset="0"/>
            </a:endParaRPr>
          </a:p>
          <a:p>
            <a:pPr algn="ctr"/>
            <a:r>
              <a:rPr lang="en-US" sz="1600" dirty="0">
                <a:latin typeface="Arial" panose="020B0604020202020204" pitchFamily="34" charset="0"/>
              </a:rPr>
              <a:t>Number of births for the US in 2018: 3,788,235 (</a:t>
            </a:r>
            <a:r>
              <a:rPr lang="en-US" sz="1600" dirty="0" err="1">
                <a:latin typeface="Arial" panose="020B0604020202020204" pitchFamily="34" charset="0"/>
              </a:rPr>
              <a:t>cdc.gov</a:t>
            </a:r>
            <a:r>
              <a:rPr lang="en-US" sz="1600" dirty="0">
                <a:latin typeface="Arial" panose="020B0604020202020204" pitchFamily="34" charset="0"/>
              </a:rPr>
              <a:t>) </a:t>
            </a:r>
          </a:p>
          <a:p>
            <a:pPr algn="ctr"/>
            <a:endParaRPr lang="en-US" sz="1600" b="1" dirty="0">
              <a:latin typeface="Arial" panose="020B0604020202020204" pitchFamily="34" charset="0"/>
            </a:endParaRPr>
          </a:p>
          <a:p>
            <a:pPr algn="ctr"/>
            <a:r>
              <a:rPr lang="en-US" sz="1600" b="1" dirty="0">
                <a:latin typeface="Arial" panose="020B0604020202020204" pitchFamily="34" charset="0"/>
              </a:rPr>
              <a:t>-&gt; 98 new patients every year in the US alone</a:t>
            </a:r>
            <a:r>
              <a:rPr lang="en-US" sz="1600" dirty="0">
                <a:latin typeface="Arial" panose="020B0604020202020204" pitchFamily="34" charset="0"/>
              </a:rPr>
              <a:t> </a:t>
            </a:r>
            <a:endParaRPr lang="en-US" sz="1600" dirty="0">
              <a:effectLst/>
              <a:latin typeface="Arial" panose="020B0604020202020204" pitchFamily="34" charset="0"/>
            </a:endParaRPr>
          </a:p>
        </p:txBody>
      </p:sp>
      <p:cxnSp>
        <p:nvCxnSpPr>
          <p:cNvPr id="7" name="Straight Arrow Connector 6">
            <a:extLst>
              <a:ext uri="{FF2B5EF4-FFF2-40B4-BE49-F238E27FC236}">
                <a16:creationId xmlns:a16="http://schemas.microsoft.com/office/drawing/2014/main" id="{DE5F9248-A653-4230-C8E5-B24CACF067DC}"/>
              </a:ext>
            </a:extLst>
          </p:cNvPr>
          <p:cNvCxnSpPr>
            <a:cxnSpLocks/>
          </p:cNvCxnSpPr>
          <p:nvPr/>
        </p:nvCxnSpPr>
        <p:spPr>
          <a:xfrm flipH="1">
            <a:off x="6428509" y="4253345"/>
            <a:ext cx="623455"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2179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D8B288-5A0B-12FA-0289-86857F794815}"/>
              </a:ext>
            </a:extLst>
          </p:cNvPr>
          <p:cNvPicPr>
            <a:picLocks noChangeAspect="1"/>
          </p:cNvPicPr>
          <p:nvPr/>
        </p:nvPicPr>
        <p:blipFill>
          <a:blip r:embed="rId2"/>
          <a:stretch>
            <a:fillRect/>
          </a:stretch>
        </p:blipFill>
        <p:spPr>
          <a:xfrm>
            <a:off x="928252" y="824606"/>
            <a:ext cx="5645727" cy="2520122"/>
          </a:xfrm>
          <a:prstGeom prst="rect">
            <a:avLst/>
          </a:prstGeom>
          <a:ln>
            <a:solidFill>
              <a:schemeClr val="tx1"/>
            </a:solidFill>
          </a:ln>
        </p:spPr>
      </p:pic>
      <p:sp>
        <p:nvSpPr>
          <p:cNvPr id="4" name="Title 1">
            <a:extLst>
              <a:ext uri="{FF2B5EF4-FFF2-40B4-BE49-F238E27FC236}">
                <a16:creationId xmlns:a16="http://schemas.microsoft.com/office/drawing/2014/main" id="{321BC474-434B-C623-4CEB-56E243429C0D}"/>
              </a:ext>
            </a:extLst>
          </p:cNvPr>
          <p:cNvSpPr txBox="1">
            <a:spLocks/>
          </p:cNvSpPr>
          <p:nvPr/>
        </p:nvSpPr>
        <p:spPr>
          <a:xfrm>
            <a:off x="0" y="247174"/>
            <a:ext cx="9144000" cy="994172"/>
          </a:xfrm>
          <a:prstGeom prst="rect">
            <a:avLst/>
          </a:prstGeom>
          <a:noFill/>
        </p:spPr>
        <p:txBody>
          <a:bodyPr vert="horz" lIns="0" tIns="0" rIns="0" bIns="0" rtlCol="0" anchor="t">
            <a:normAutofit/>
          </a:bodyPr>
          <a:lstStyle>
            <a:defPPr>
              <a:defRPr lang="en-US"/>
            </a:defPPr>
            <a:lvl1pPr marR="0" lvl="0" indent="0" algn="ctr" defTabSz="685800" fontAlgn="auto">
              <a:lnSpc>
                <a:spcPct val="100000"/>
              </a:lnSpc>
              <a:spcBef>
                <a:spcPct val="0"/>
              </a:spcBef>
              <a:spcAft>
                <a:spcPts val="0"/>
              </a:spcAft>
              <a:buClrTx/>
              <a:buSzTx/>
              <a:buFontTx/>
              <a:buNone/>
              <a:tabLst/>
              <a:defRPr kumimoji="0" b="1" i="0" u="none" strike="noStrike" cap="none" spc="0" normalizeH="0" baseline="0">
                <a:ln>
                  <a:noFill/>
                </a:ln>
                <a:solidFill>
                  <a:srgbClr val="000000"/>
                </a:solidFill>
                <a:effectLst/>
                <a:uLnTx/>
                <a:uFillTx/>
                <a:latin typeface="Verdana" panose="020B0604030504040204" pitchFamily="34" charset="0"/>
                <a:ea typeface="Verdana" panose="020B0604030504040204" pitchFamily="34" charset="0"/>
                <a:cs typeface="Verdana" panose="020B0604030504040204" pitchFamily="34" charset="0"/>
              </a:defRPr>
            </a:lvl1pPr>
          </a:lstStyle>
          <a:p>
            <a:r>
              <a:rPr lang="en-US" dirty="0">
                <a:latin typeface="Arial" panose="020B0604020202020204" pitchFamily="34" charset="0"/>
                <a:cs typeface="Arial" panose="020B0604020202020204" pitchFamily="34" charset="0"/>
              </a:rPr>
              <a:t>SLC6A1-disorders are (not) rare</a:t>
            </a:r>
          </a:p>
        </p:txBody>
      </p:sp>
      <p:cxnSp>
        <p:nvCxnSpPr>
          <p:cNvPr id="6" name="Straight Arrow Connector 5">
            <a:extLst>
              <a:ext uri="{FF2B5EF4-FFF2-40B4-BE49-F238E27FC236}">
                <a16:creationId xmlns:a16="http://schemas.microsoft.com/office/drawing/2014/main" id="{84C7A525-7941-FD78-7D91-80B4B77FAFB0}"/>
              </a:ext>
            </a:extLst>
          </p:cNvPr>
          <p:cNvCxnSpPr>
            <a:cxnSpLocks/>
          </p:cNvCxnSpPr>
          <p:nvPr/>
        </p:nvCxnSpPr>
        <p:spPr>
          <a:xfrm flipH="1">
            <a:off x="6109852" y="2632364"/>
            <a:ext cx="831276"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85B2A838-B5A7-41E9-A50E-2C7A8E8A30ED}"/>
              </a:ext>
            </a:extLst>
          </p:cNvPr>
          <p:cNvSpPr txBox="1"/>
          <p:nvPr/>
        </p:nvSpPr>
        <p:spPr>
          <a:xfrm>
            <a:off x="7027478" y="2244437"/>
            <a:ext cx="1964122" cy="738664"/>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Incidence </a:t>
            </a:r>
          </a:p>
          <a:p>
            <a:r>
              <a:rPr lang="en-US" sz="1400" dirty="0">
                <a:latin typeface="Arial" panose="020B0604020202020204" pitchFamily="34" charset="0"/>
                <a:cs typeface="Arial" panose="020B0604020202020204" pitchFamily="34" charset="0"/>
              </a:rPr>
              <a:t>calculated for </a:t>
            </a:r>
          </a:p>
          <a:p>
            <a:r>
              <a:rPr lang="en-US" sz="1400" dirty="0">
                <a:latin typeface="Arial" panose="020B0604020202020204" pitchFamily="34" charset="0"/>
                <a:cs typeface="Arial" panose="020B0604020202020204" pitchFamily="34" charset="0"/>
              </a:rPr>
              <a:t>&gt;3000 rare disorders </a:t>
            </a:r>
          </a:p>
        </p:txBody>
      </p:sp>
      <p:sp>
        <p:nvSpPr>
          <p:cNvPr id="5" name="Rectangle 4">
            <a:extLst>
              <a:ext uri="{FF2B5EF4-FFF2-40B4-BE49-F238E27FC236}">
                <a16:creationId xmlns:a16="http://schemas.microsoft.com/office/drawing/2014/main" id="{C0E01EB6-C8E0-D3A7-EF15-244C692AEF83}"/>
              </a:ext>
            </a:extLst>
          </p:cNvPr>
          <p:cNvSpPr/>
          <p:nvPr/>
        </p:nvSpPr>
        <p:spPr>
          <a:xfrm>
            <a:off x="886691" y="3529116"/>
            <a:ext cx="5721929" cy="1323439"/>
          </a:xfrm>
          <a:prstGeom prst="rect">
            <a:avLst/>
          </a:prstGeom>
          <a:solidFill>
            <a:srgbClr val="FFFF00"/>
          </a:solidFill>
        </p:spPr>
        <p:txBody>
          <a:bodyPr wrap="square">
            <a:spAutoFit/>
          </a:bodyPr>
          <a:lstStyle/>
          <a:p>
            <a:pPr algn="ctr"/>
            <a:r>
              <a:rPr lang="en-US" sz="1600" dirty="0">
                <a:latin typeface="Arial" panose="020B0604020202020204" pitchFamily="34" charset="0"/>
              </a:rPr>
              <a:t>2.65 (90%CI: 2.38-2.86) per 100,000 births</a:t>
            </a:r>
          </a:p>
          <a:p>
            <a:pPr algn="ctr"/>
            <a:endParaRPr lang="en-US" sz="1600" dirty="0">
              <a:latin typeface="Arial" panose="020B0604020202020204" pitchFamily="34" charset="0"/>
            </a:endParaRPr>
          </a:p>
          <a:p>
            <a:pPr algn="ctr"/>
            <a:r>
              <a:rPr lang="en-US" sz="1600" dirty="0">
                <a:latin typeface="Arial" panose="020B0604020202020204" pitchFamily="34" charset="0"/>
              </a:rPr>
              <a:t>Number of births for the US in 2018: 3,788,235 (</a:t>
            </a:r>
            <a:r>
              <a:rPr lang="en-US" sz="1600" dirty="0" err="1">
                <a:latin typeface="Arial" panose="020B0604020202020204" pitchFamily="34" charset="0"/>
              </a:rPr>
              <a:t>cdc.gov</a:t>
            </a:r>
            <a:r>
              <a:rPr lang="en-US" sz="1600" dirty="0">
                <a:latin typeface="Arial" panose="020B0604020202020204" pitchFamily="34" charset="0"/>
              </a:rPr>
              <a:t>) </a:t>
            </a:r>
          </a:p>
          <a:p>
            <a:pPr algn="ctr"/>
            <a:endParaRPr lang="en-US" sz="1600" b="1" dirty="0">
              <a:latin typeface="Arial" panose="020B0604020202020204" pitchFamily="34" charset="0"/>
            </a:endParaRPr>
          </a:p>
          <a:p>
            <a:pPr algn="ctr"/>
            <a:r>
              <a:rPr lang="en-US" sz="1600" b="1" dirty="0">
                <a:latin typeface="Arial" panose="020B0604020202020204" pitchFamily="34" charset="0"/>
              </a:rPr>
              <a:t>-&gt; 98 new patients every year in the US alone</a:t>
            </a:r>
            <a:r>
              <a:rPr lang="en-US" sz="1600" dirty="0">
                <a:latin typeface="Arial" panose="020B0604020202020204" pitchFamily="34" charset="0"/>
              </a:rPr>
              <a:t> </a:t>
            </a:r>
            <a:endParaRPr lang="en-US" sz="1600" dirty="0">
              <a:effectLst/>
              <a:latin typeface="Arial" panose="020B0604020202020204" pitchFamily="34" charset="0"/>
            </a:endParaRPr>
          </a:p>
        </p:txBody>
      </p:sp>
      <p:cxnSp>
        <p:nvCxnSpPr>
          <p:cNvPr id="7" name="Straight Arrow Connector 6">
            <a:extLst>
              <a:ext uri="{FF2B5EF4-FFF2-40B4-BE49-F238E27FC236}">
                <a16:creationId xmlns:a16="http://schemas.microsoft.com/office/drawing/2014/main" id="{DE5F9248-A653-4230-C8E5-B24CACF067DC}"/>
              </a:ext>
            </a:extLst>
          </p:cNvPr>
          <p:cNvCxnSpPr>
            <a:cxnSpLocks/>
          </p:cNvCxnSpPr>
          <p:nvPr/>
        </p:nvCxnSpPr>
        <p:spPr>
          <a:xfrm flipH="1">
            <a:off x="6428509" y="4253345"/>
            <a:ext cx="623455"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4C204485-A1B1-E166-203B-EC8E5050A399}"/>
              </a:ext>
            </a:extLst>
          </p:cNvPr>
          <p:cNvPicPr>
            <a:picLocks noChangeAspect="1"/>
          </p:cNvPicPr>
          <p:nvPr/>
        </p:nvPicPr>
        <p:blipFill>
          <a:blip r:embed="rId3"/>
          <a:stretch>
            <a:fillRect/>
          </a:stretch>
        </p:blipFill>
        <p:spPr>
          <a:xfrm>
            <a:off x="218832" y="98740"/>
            <a:ext cx="4618891" cy="3246475"/>
          </a:xfrm>
          <a:prstGeom prst="rect">
            <a:avLst/>
          </a:prstGeom>
        </p:spPr>
      </p:pic>
      <p:sp>
        <p:nvSpPr>
          <p:cNvPr id="10" name="Rectangle 9">
            <a:extLst>
              <a:ext uri="{FF2B5EF4-FFF2-40B4-BE49-F238E27FC236}">
                <a16:creationId xmlns:a16="http://schemas.microsoft.com/office/drawing/2014/main" id="{D72CA8E0-DF8A-339D-45E9-5E591B7972E4}"/>
              </a:ext>
            </a:extLst>
          </p:cNvPr>
          <p:cNvSpPr/>
          <p:nvPr/>
        </p:nvSpPr>
        <p:spPr>
          <a:xfrm>
            <a:off x="4837723" y="247174"/>
            <a:ext cx="4087445" cy="324647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242CF64C-7B33-5820-AB1F-EFC994B1820C}"/>
              </a:ext>
            </a:extLst>
          </p:cNvPr>
          <p:cNvPicPr>
            <a:picLocks noChangeAspect="1"/>
          </p:cNvPicPr>
          <p:nvPr/>
        </p:nvPicPr>
        <p:blipFill rotWithShape="1">
          <a:blip r:embed="rId4"/>
          <a:srcRect l="54576" t="60006" r="11944" b="9785"/>
          <a:stretch/>
        </p:blipFill>
        <p:spPr>
          <a:xfrm>
            <a:off x="4961736" y="981189"/>
            <a:ext cx="3293768" cy="1675178"/>
          </a:xfrm>
          <a:prstGeom prst="rect">
            <a:avLst/>
          </a:prstGeom>
        </p:spPr>
      </p:pic>
      <p:sp>
        <p:nvSpPr>
          <p:cNvPr id="12" name="Rectangle 11">
            <a:extLst>
              <a:ext uri="{FF2B5EF4-FFF2-40B4-BE49-F238E27FC236}">
                <a16:creationId xmlns:a16="http://schemas.microsoft.com/office/drawing/2014/main" id="{5ECA4358-E599-CA0D-95BF-3CAA522860C9}"/>
              </a:ext>
            </a:extLst>
          </p:cNvPr>
          <p:cNvSpPr/>
          <p:nvPr/>
        </p:nvSpPr>
        <p:spPr>
          <a:xfrm>
            <a:off x="7632995" y="841322"/>
            <a:ext cx="901405" cy="109691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494DDD0A-AB0D-9FCD-B6B6-49D06A6302C6}"/>
              </a:ext>
            </a:extLst>
          </p:cNvPr>
          <p:cNvSpPr txBox="1"/>
          <p:nvPr/>
        </p:nvSpPr>
        <p:spPr>
          <a:xfrm>
            <a:off x="4913918" y="2655267"/>
            <a:ext cx="4133100" cy="738664"/>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Two selected families with inherited truncated variants. (more families with missense variants reported).</a:t>
            </a:r>
            <a:endParaRPr lang="en-US" sz="1400" b="1"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3930FABC-B4C2-FD17-280D-FE1261492A40}"/>
              </a:ext>
            </a:extLst>
          </p:cNvPr>
          <p:cNvSpPr txBox="1"/>
          <p:nvPr/>
        </p:nvSpPr>
        <p:spPr>
          <a:xfrm>
            <a:off x="7059779" y="3651917"/>
            <a:ext cx="1964122" cy="1384995"/>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Only considering de novo variants, </a:t>
            </a:r>
            <a:r>
              <a:rPr lang="en-US" sz="1400" b="1" dirty="0">
                <a:latin typeface="Arial" panose="020B0604020202020204" pitchFamily="34" charset="0"/>
                <a:cs typeface="Arial" panose="020B0604020202020204" pitchFamily="34" charset="0"/>
              </a:rPr>
              <a:t>likely more patients (with milder phenotype) due to inherited variants</a:t>
            </a:r>
          </a:p>
        </p:txBody>
      </p:sp>
    </p:spTree>
    <p:extLst>
      <p:ext uri="{BB962C8B-B14F-4D97-AF65-F5344CB8AC3E}">
        <p14:creationId xmlns:p14="http://schemas.microsoft.com/office/powerpoint/2010/main" val="13217659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25D1E-263A-CE39-2ABF-2BB917261B1E}"/>
              </a:ext>
            </a:extLst>
          </p:cNvPr>
          <p:cNvSpPr>
            <a:spLocks noGrp="1"/>
          </p:cNvSpPr>
          <p:nvPr>
            <p:ph type="title"/>
          </p:nvPr>
        </p:nvSpPr>
        <p:spPr>
          <a:xfrm>
            <a:off x="336689" y="1402888"/>
            <a:ext cx="8158634" cy="994172"/>
          </a:xfrm>
          <a:solidFill>
            <a:schemeClr val="bg1"/>
          </a:solidFill>
        </p:spPr>
        <p:txBody>
          <a:bodyPr vert="horz" lIns="0" tIns="0" rIns="0" bIns="0" rtlCol="0" anchor="t">
            <a:noAutofit/>
          </a:bodyPr>
          <a:lstStyle/>
          <a:p>
            <a:pPr algn="ctr">
              <a:lnSpc>
                <a:spcPct val="100000"/>
              </a:lnSpc>
            </a:pPr>
            <a:r>
              <a:rPr lang="en-US" sz="2800" b="1" dirty="0">
                <a:solidFill>
                  <a:srgbClr val="000000"/>
                </a:solidFill>
                <a:latin typeface="Arial" panose="020B0604020202020204" pitchFamily="34" charset="0"/>
                <a:ea typeface="Verdana" panose="020B0604030504040204" pitchFamily="34" charset="0"/>
                <a:cs typeface="Arial" panose="020B0604020202020204" pitchFamily="34" charset="0"/>
              </a:rPr>
              <a:t>Why do we need to aggregate data?</a:t>
            </a:r>
            <a:br>
              <a:rPr lang="en-US" sz="2000" b="1" dirty="0">
                <a:solidFill>
                  <a:srgbClr val="000000"/>
                </a:solidFill>
                <a:latin typeface="Arial" panose="020B0604020202020204" pitchFamily="34" charset="0"/>
                <a:ea typeface="Verdana" panose="020B0604030504040204" pitchFamily="34" charset="0"/>
                <a:cs typeface="Arial" panose="020B0604020202020204" pitchFamily="34" charset="0"/>
              </a:rPr>
            </a:br>
            <a:br>
              <a:rPr lang="en-US" sz="2000" b="1" dirty="0">
                <a:solidFill>
                  <a:srgbClr val="000000"/>
                </a:solidFill>
                <a:latin typeface="Arial" panose="020B0604020202020204" pitchFamily="34" charset="0"/>
                <a:ea typeface="Verdana" panose="020B0604030504040204" pitchFamily="34" charset="0"/>
                <a:cs typeface="Arial" panose="020B0604020202020204" pitchFamily="34" charset="0"/>
              </a:rPr>
            </a:br>
            <a:r>
              <a:rPr lang="en-US" sz="2400" dirty="0">
                <a:solidFill>
                  <a:srgbClr val="000000"/>
                </a:solidFill>
                <a:latin typeface="Arial" panose="020B0604020202020204" pitchFamily="34" charset="0"/>
                <a:ea typeface="Verdana" panose="020B0604030504040204" pitchFamily="34" charset="0"/>
                <a:cs typeface="Arial" panose="020B0604020202020204" pitchFamily="34" charset="0"/>
              </a:rPr>
              <a:t>… because application of precision drugs/care requires an prediction of a variants molecular disease mechanism</a:t>
            </a:r>
            <a:endParaRPr lang="en-US" sz="2000" dirty="0">
              <a:solidFill>
                <a:srgbClr val="000000"/>
              </a:solidFill>
              <a:latin typeface="Arial" panose="020B0604020202020204" pitchFamily="34" charset="0"/>
              <a:ea typeface="Verdana" panose="020B0604030504040204" pitchFamily="34" charset="0"/>
              <a:cs typeface="Arial" panose="020B0604020202020204" pitchFamily="34" charset="0"/>
            </a:endParaRPr>
          </a:p>
        </p:txBody>
      </p:sp>
    </p:spTree>
    <p:extLst>
      <p:ext uri="{BB962C8B-B14F-4D97-AF65-F5344CB8AC3E}">
        <p14:creationId xmlns:p14="http://schemas.microsoft.com/office/powerpoint/2010/main" val="7276477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34A3864-C331-F5AB-AF73-20FA463E351E}"/>
              </a:ext>
            </a:extLst>
          </p:cNvPr>
          <p:cNvPicPr>
            <a:picLocks noChangeAspect="1"/>
          </p:cNvPicPr>
          <p:nvPr/>
        </p:nvPicPr>
        <p:blipFill>
          <a:blip r:embed="rId2"/>
          <a:stretch>
            <a:fillRect/>
          </a:stretch>
        </p:blipFill>
        <p:spPr>
          <a:xfrm>
            <a:off x="0" y="1457485"/>
            <a:ext cx="3135086" cy="2763450"/>
          </a:xfrm>
          <a:prstGeom prst="rect">
            <a:avLst/>
          </a:prstGeom>
        </p:spPr>
      </p:pic>
      <p:pic>
        <p:nvPicPr>
          <p:cNvPr id="3" name="Picture 2">
            <a:extLst>
              <a:ext uri="{FF2B5EF4-FFF2-40B4-BE49-F238E27FC236}">
                <a16:creationId xmlns:a16="http://schemas.microsoft.com/office/drawing/2014/main" id="{E3515E68-CB8C-F4DF-8DA5-880D65415502}"/>
              </a:ext>
            </a:extLst>
          </p:cNvPr>
          <p:cNvPicPr>
            <a:picLocks noChangeAspect="1"/>
          </p:cNvPicPr>
          <p:nvPr/>
        </p:nvPicPr>
        <p:blipFill>
          <a:blip r:embed="rId3"/>
          <a:stretch>
            <a:fillRect/>
          </a:stretch>
        </p:blipFill>
        <p:spPr>
          <a:xfrm>
            <a:off x="2875118" y="1449376"/>
            <a:ext cx="3097258" cy="2755230"/>
          </a:xfrm>
          <a:prstGeom prst="rect">
            <a:avLst/>
          </a:prstGeom>
        </p:spPr>
      </p:pic>
      <p:sp>
        <p:nvSpPr>
          <p:cNvPr id="4" name="Title 1">
            <a:extLst>
              <a:ext uri="{FF2B5EF4-FFF2-40B4-BE49-F238E27FC236}">
                <a16:creationId xmlns:a16="http://schemas.microsoft.com/office/drawing/2014/main" id="{6C352D95-7436-4243-2846-955346316FDC}"/>
              </a:ext>
            </a:extLst>
          </p:cNvPr>
          <p:cNvSpPr txBox="1">
            <a:spLocks/>
          </p:cNvSpPr>
          <p:nvPr/>
        </p:nvSpPr>
        <p:spPr>
          <a:xfrm>
            <a:off x="0" y="351973"/>
            <a:ext cx="8979381" cy="606077"/>
          </a:xfrm>
          <a:prstGeom prst="rect">
            <a:avLst/>
          </a:prstGeom>
          <a:solidFill>
            <a:schemeClr val="bg1"/>
          </a:solidFill>
        </p:spPr>
        <p:txBody>
          <a:bodyPr vert="horz" lIns="0" tIns="0" rIns="0" bIns="0" rtlCol="0" anchor="t">
            <a:normAutofit/>
          </a:bodyPr>
          <a:lstStyle>
            <a:defPPr>
              <a:defRPr lang="en-US"/>
            </a:defPPr>
            <a:lvl1pPr>
              <a:lnSpc>
                <a:spcPct val="100000"/>
              </a:lnSpc>
              <a:spcBef>
                <a:spcPct val="0"/>
              </a:spcBef>
              <a:buNone/>
              <a:defRPr sz="1800" b="1">
                <a:latin typeface="Verdana" panose="020B0604030504040204" pitchFamily="34" charset="0"/>
                <a:ea typeface="Verdana" panose="020B0604030504040204" pitchFamily="34" charset="0"/>
                <a:cs typeface="Verdana" panose="020B0604030504040204" pitchFamily="34" charset="0"/>
              </a:defRPr>
            </a:lvl1pPr>
          </a:lstStyle>
          <a:p>
            <a:pPr marL="0" marR="0" lvl="0" indent="0" algn="ctr" defTabSz="685800" rtl="0" eaLnBrk="1" fontAlgn="auto" latinLnBrk="0" hangingPunct="1">
              <a:lnSpc>
                <a:spcPct val="100000"/>
              </a:lnSpc>
              <a:spcBef>
                <a:spcPct val="0"/>
              </a:spcBef>
              <a:spcAft>
                <a:spcPts val="0"/>
              </a:spcAft>
              <a:buClrTx/>
              <a:buSzTx/>
              <a:buFontTx/>
              <a:buNone/>
              <a:tabLst/>
              <a:defRPr/>
            </a:pPr>
            <a:r>
              <a:rPr kumimoji="0" lang="en-US" sz="1800" b="1" i="0" u="sng" strike="noStrike" kern="1200" cap="none" spc="0" normalizeH="0" baseline="0" noProof="0" dirty="0">
                <a:ln>
                  <a:noFill/>
                </a:ln>
                <a:solidFill>
                  <a:srgbClr val="C00000"/>
                </a:solidFill>
                <a:effectLst/>
                <a:uLnTx/>
                <a:uFillTx/>
                <a:latin typeface="Verdana" panose="020B0604030504040204" pitchFamily="34" charset="0"/>
                <a:ea typeface="Verdana" panose="020B0604030504040204" pitchFamily="34" charset="0"/>
                <a:cs typeface="Verdana" panose="020B0604030504040204" pitchFamily="34" charset="0"/>
              </a:rPr>
              <a:t>Function prediction</a:t>
            </a:r>
            <a:r>
              <a:rPr kumimoji="0" lang="en-US" sz="1800" b="0" i="0" strike="noStrike" kern="1200" cap="none" spc="0" normalizeH="0" baseline="0" noProof="0" dirty="0">
                <a:ln>
                  <a:noFill/>
                </a:ln>
                <a:solidFill>
                  <a:srgbClr val="C00000"/>
                </a:solidFill>
                <a:effectLst/>
                <a:uLnTx/>
                <a:uFillTx/>
                <a:latin typeface="Verdana" panose="020B0604030504040204" pitchFamily="34" charset="0"/>
                <a:ea typeface="Verdana" panose="020B0604030504040204" pitchFamily="34" charset="0"/>
                <a:cs typeface="Verdana" panose="020B0604030504040204" pitchFamily="34" charset="0"/>
              </a:rPr>
              <a:t> </a:t>
            </a:r>
            <a:r>
              <a:rPr kumimoji="0" lang="en-US" sz="1800" b="1" i="0" strike="noStrike" kern="1200" cap="none" spc="0" normalizeH="0" baseline="0" noProof="0" dirty="0">
                <a:ln>
                  <a:noFill/>
                </a:ln>
                <a:solidFill>
                  <a:srgbClr val="000000"/>
                </a:solidFill>
                <a:effectLst/>
                <a:uLnTx/>
                <a:uFillTx/>
                <a:latin typeface="Verdana" panose="020B0604030504040204" pitchFamily="34" charset="0"/>
                <a:ea typeface="Verdana" panose="020B0604030504040204" pitchFamily="34" charset="0"/>
                <a:cs typeface="Verdana" panose="020B0604030504040204" pitchFamily="34" charset="0"/>
              </a:rPr>
              <a:t>is essential </a:t>
            </a:r>
            <a:r>
              <a:rPr kumimoji="0" lang="en-US" sz="1800" b="1" i="0" u="none" strike="noStrike" kern="1200" cap="none" spc="0" normalizeH="0" baseline="0" noProof="0" dirty="0">
                <a:ln>
                  <a:noFill/>
                </a:ln>
                <a:solidFill>
                  <a:srgbClr val="000000"/>
                </a:solidFill>
                <a:effectLst/>
                <a:uLnTx/>
                <a:uFillTx/>
                <a:latin typeface="Verdana" panose="020B0604030504040204" pitchFamily="34" charset="0"/>
                <a:ea typeface="Verdana" panose="020B0604030504040204" pitchFamily="34" charset="0"/>
                <a:cs typeface="Verdana" panose="020B0604030504040204" pitchFamily="34" charset="0"/>
              </a:rPr>
              <a:t>in genetic disorders </a:t>
            </a:r>
          </a:p>
          <a:p>
            <a:pPr marL="0" marR="0" lvl="0" indent="0" algn="ctr" defTabSz="685800" rtl="0" eaLnBrk="1" fontAlgn="auto" latinLnBrk="0" hangingPunct="1">
              <a:lnSpc>
                <a:spcPct val="100000"/>
              </a:lnSpc>
              <a:spcBef>
                <a:spcPct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Verdana" panose="020B0604030504040204" pitchFamily="34" charset="0"/>
                <a:ea typeface="Verdana" panose="020B0604030504040204" pitchFamily="34" charset="0"/>
                <a:cs typeface="Verdana" panose="020B0604030504040204" pitchFamily="34" charset="0"/>
              </a:rPr>
              <a:t>such as </a:t>
            </a:r>
            <a:r>
              <a:rPr kumimoji="0" lang="en-US" sz="1800" b="1" i="1" u="none" strike="noStrike" kern="1200" cap="none" spc="0" normalizeH="0" baseline="0" noProof="0" dirty="0">
                <a:ln>
                  <a:noFill/>
                </a:ln>
                <a:solidFill>
                  <a:srgbClr val="000000"/>
                </a:solidFill>
                <a:effectLst/>
                <a:uLnTx/>
                <a:uFillTx/>
                <a:latin typeface="Verdana" panose="020B0604030504040204" pitchFamily="34" charset="0"/>
                <a:ea typeface="Verdana" panose="020B0604030504040204" pitchFamily="34" charset="0"/>
                <a:cs typeface="Verdana" panose="020B0604030504040204" pitchFamily="34" charset="0"/>
              </a:rPr>
              <a:t>SLC6A1</a:t>
            </a:r>
            <a:r>
              <a:rPr kumimoji="0" lang="en-US" sz="1800" b="1" i="0" u="none" strike="noStrike" kern="1200" cap="none" spc="0" normalizeH="0" baseline="0" noProof="0" dirty="0">
                <a:ln>
                  <a:noFill/>
                </a:ln>
                <a:solidFill>
                  <a:srgbClr val="000000"/>
                </a:solidFill>
                <a:effectLst/>
                <a:uLnTx/>
                <a:uFillTx/>
                <a:latin typeface="Verdana" panose="020B0604030504040204" pitchFamily="34" charset="0"/>
                <a:ea typeface="Verdana" panose="020B0604030504040204" pitchFamily="34" charset="0"/>
                <a:cs typeface="Verdana" panose="020B0604030504040204" pitchFamily="34" charset="0"/>
              </a:rPr>
              <a:t>-disorders</a:t>
            </a:r>
          </a:p>
        </p:txBody>
      </p:sp>
      <p:pic>
        <p:nvPicPr>
          <p:cNvPr id="5" name="Picture 4">
            <a:extLst>
              <a:ext uri="{FF2B5EF4-FFF2-40B4-BE49-F238E27FC236}">
                <a16:creationId xmlns:a16="http://schemas.microsoft.com/office/drawing/2014/main" id="{30F028C3-48D8-D802-16B7-8C62DA205837}"/>
              </a:ext>
            </a:extLst>
          </p:cNvPr>
          <p:cNvPicPr>
            <a:picLocks noChangeAspect="1"/>
          </p:cNvPicPr>
          <p:nvPr/>
        </p:nvPicPr>
        <p:blipFill rotWithShape="1">
          <a:blip r:embed="rId4"/>
          <a:srcRect l="9455"/>
          <a:stretch/>
        </p:blipFill>
        <p:spPr>
          <a:xfrm>
            <a:off x="6041720" y="1477734"/>
            <a:ext cx="2779719" cy="2767693"/>
          </a:xfrm>
          <a:prstGeom prst="rect">
            <a:avLst/>
          </a:prstGeom>
        </p:spPr>
      </p:pic>
    </p:spTree>
    <p:extLst>
      <p:ext uri="{BB962C8B-B14F-4D97-AF65-F5344CB8AC3E}">
        <p14:creationId xmlns:p14="http://schemas.microsoft.com/office/powerpoint/2010/main" val="3804167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25D1E-263A-CE39-2ABF-2BB917261B1E}"/>
              </a:ext>
            </a:extLst>
          </p:cNvPr>
          <p:cNvSpPr>
            <a:spLocks noGrp="1"/>
          </p:cNvSpPr>
          <p:nvPr>
            <p:ph type="title"/>
          </p:nvPr>
        </p:nvSpPr>
        <p:spPr>
          <a:xfrm>
            <a:off x="336689" y="1402888"/>
            <a:ext cx="8158634" cy="994172"/>
          </a:xfrm>
          <a:solidFill>
            <a:schemeClr val="bg1"/>
          </a:solidFill>
        </p:spPr>
        <p:txBody>
          <a:bodyPr vert="horz" lIns="0" tIns="0" rIns="0" bIns="0" rtlCol="0" anchor="t">
            <a:noAutofit/>
          </a:bodyPr>
          <a:lstStyle/>
          <a:p>
            <a:pPr algn="ctr">
              <a:lnSpc>
                <a:spcPct val="100000"/>
              </a:lnSpc>
            </a:pPr>
            <a:r>
              <a:rPr lang="en-US" sz="2800" b="1" dirty="0">
                <a:solidFill>
                  <a:srgbClr val="000000"/>
                </a:solidFill>
                <a:latin typeface="Arial" panose="020B0604020202020204" pitchFamily="34" charset="0"/>
                <a:ea typeface="Verdana" panose="020B0604030504040204" pitchFamily="34" charset="0"/>
                <a:cs typeface="Arial" panose="020B0604020202020204" pitchFamily="34" charset="0"/>
              </a:rPr>
              <a:t>Why do we need to aggregate data?</a:t>
            </a:r>
            <a:br>
              <a:rPr lang="en-US" sz="2000" b="1" dirty="0">
                <a:solidFill>
                  <a:srgbClr val="000000"/>
                </a:solidFill>
                <a:latin typeface="Arial" panose="020B0604020202020204" pitchFamily="34" charset="0"/>
                <a:ea typeface="Verdana" panose="020B0604030504040204" pitchFamily="34" charset="0"/>
                <a:cs typeface="Arial" panose="020B0604020202020204" pitchFamily="34" charset="0"/>
              </a:rPr>
            </a:br>
            <a:br>
              <a:rPr lang="en-US" sz="2000" b="1" dirty="0">
                <a:solidFill>
                  <a:srgbClr val="000000"/>
                </a:solidFill>
                <a:latin typeface="Arial" panose="020B0604020202020204" pitchFamily="34" charset="0"/>
                <a:ea typeface="Verdana" panose="020B0604030504040204" pitchFamily="34" charset="0"/>
                <a:cs typeface="Arial" panose="020B0604020202020204" pitchFamily="34" charset="0"/>
              </a:rPr>
            </a:br>
            <a:r>
              <a:rPr lang="en-US" sz="2400" dirty="0">
                <a:solidFill>
                  <a:srgbClr val="000000"/>
                </a:solidFill>
                <a:latin typeface="Arial" panose="020B0604020202020204" pitchFamily="34" charset="0"/>
                <a:ea typeface="Verdana" panose="020B0604030504040204" pitchFamily="34" charset="0"/>
                <a:cs typeface="Arial" panose="020B0604020202020204" pitchFamily="34" charset="0"/>
              </a:rPr>
              <a:t>… because application of precision drugs/care requires an prediction of a variants molecular disease mechanism</a:t>
            </a:r>
            <a:endParaRPr lang="en-US" sz="2000" dirty="0">
              <a:solidFill>
                <a:srgbClr val="000000"/>
              </a:solidFill>
              <a:latin typeface="Arial" panose="020B0604020202020204" pitchFamily="34" charset="0"/>
              <a:ea typeface="Verdana" panose="020B060403050404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E0121DA7-311D-BBD0-0AD7-73B9B98ACFF8}"/>
              </a:ext>
            </a:extLst>
          </p:cNvPr>
          <p:cNvSpPr/>
          <p:nvPr/>
        </p:nvSpPr>
        <p:spPr>
          <a:xfrm>
            <a:off x="4658281" y="3931138"/>
            <a:ext cx="3344985" cy="1031631"/>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2800" b="1" dirty="0">
                <a:latin typeface="Arial" panose="020B0604020202020204" pitchFamily="34" charset="0"/>
                <a:cs typeface="Arial" panose="020B0604020202020204" pitchFamily="34" charset="0"/>
              </a:rPr>
              <a:t>Proof of concept &amp; first success</a:t>
            </a:r>
          </a:p>
        </p:txBody>
      </p:sp>
      <p:cxnSp>
        <p:nvCxnSpPr>
          <p:cNvPr id="5" name="Straight Arrow Connector 4">
            <a:extLst>
              <a:ext uri="{FF2B5EF4-FFF2-40B4-BE49-F238E27FC236}">
                <a16:creationId xmlns:a16="http://schemas.microsoft.com/office/drawing/2014/main" id="{AF05CAD1-75E8-1D67-5A09-9F2AA7FDF806}"/>
              </a:ext>
            </a:extLst>
          </p:cNvPr>
          <p:cNvCxnSpPr/>
          <p:nvPr/>
        </p:nvCxnSpPr>
        <p:spPr>
          <a:xfrm>
            <a:off x="8003266" y="4446953"/>
            <a:ext cx="890954"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0272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F0702DB-3B8E-EF0F-6A91-0375ADDA4B5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1414" y="1159260"/>
            <a:ext cx="5582556" cy="3411321"/>
          </a:xfrm>
          <a:prstGeom prst="rect">
            <a:avLst/>
          </a:prstGeom>
        </p:spPr>
      </p:pic>
      <p:sp>
        <p:nvSpPr>
          <p:cNvPr id="5" name="TextBox 4">
            <a:extLst>
              <a:ext uri="{FF2B5EF4-FFF2-40B4-BE49-F238E27FC236}">
                <a16:creationId xmlns:a16="http://schemas.microsoft.com/office/drawing/2014/main" id="{78BE00E7-1689-7DE1-71ED-1A4043E0CAAF}"/>
              </a:ext>
            </a:extLst>
          </p:cNvPr>
          <p:cNvSpPr txBox="1"/>
          <p:nvPr/>
        </p:nvSpPr>
        <p:spPr>
          <a:xfrm>
            <a:off x="289335" y="261970"/>
            <a:ext cx="8854666" cy="646331"/>
          </a:xfrm>
          <a:prstGeom prst="rect">
            <a:avLst/>
          </a:prstGeom>
          <a:solidFill>
            <a:schemeClr val="bg1"/>
          </a:solidFill>
        </p:spPr>
        <p:txBody>
          <a:bodyPr vert="horz" lIns="0" tIns="0" rIns="0" bIns="0" rtlCol="0" anchor="t">
            <a:normAutofit/>
          </a:bodyPr>
          <a:lstStyle>
            <a:defPPr>
              <a:defRPr lang="en-US"/>
            </a:defPPr>
            <a:lvl1pPr marR="0" lvl="0" indent="0" algn="ctr" defTabSz="685800" fontAlgn="auto">
              <a:lnSpc>
                <a:spcPct val="100000"/>
              </a:lnSpc>
              <a:spcBef>
                <a:spcPct val="0"/>
              </a:spcBef>
              <a:spcAft>
                <a:spcPts val="0"/>
              </a:spcAft>
              <a:buClrTx/>
              <a:buSzTx/>
              <a:buFontTx/>
              <a:buNone/>
              <a:tabLst/>
              <a:defRPr kumimoji="0" b="1" i="0" u="none" strike="noStrike" cap="none" spc="0" normalizeH="0" baseline="0">
                <a:ln>
                  <a:noFill/>
                </a:ln>
                <a:solidFill>
                  <a:srgbClr val="000000"/>
                </a:solidFill>
                <a:effectLst/>
                <a:uLnTx/>
                <a:uFillTx/>
                <a:latin typeface="Verdana" panose="020B0604030504040204" pitchFamily="34" charset="0"/>
                <a:ea typeface="Verdana" panose="020B0604030504040204" pitchFamily="34" charset="0"/>
                <a:cs typeface="Verdana" panose="020B0604030504040204" pitchFamily="34" charset="0"/>
              </a:defRPr>
            </a:lvl1pPr>
          </a:lstStyle>
          <a:p>
            <a:r>
              <a:rPr lang="en-US" dirty="0"/>
              <a:t>The </a:t>
            </a:r>
            <a:r>
              <a:rPr lang="en-US" dirty="0">
                <a:highlight>
                  <a:srgbClr val="00FFFF"/>
                </a:highlight>
              </a:rPr>
              <a:t>variant distance to center axis </a:t>
            </a:r>
            <a:r>
              <a:rPr lang="en-US" dirty="0"/>
              <a:t>of the GAT1 (protein of SLC6A1) is a good proxy for transporter activity</a:t>
            </a:r>
          </a:p>
        </p:txBody>
      </p:sp>
      <p:pic>
        <p:nvPicPr>
          <p:cNvPr id="2" name="Picture 1">
            <a:extLst>
              <a:ext uri="{FF2B5EF4-FFF2-40B4-BE49-F238E27FC236}">
                <a16:creationId xmlns:a16="http://schemas.microsoft.com/office/drawing/2014/main" id="{4797D82C-F376-74D4-683B-1581AEB23E21}"/>
              </a:ext>
            </a:extLst>
          </p:cNvPr>
          <p:cNvPicPr>
            <a:picLocks noChangeAspect="1"/>
          </p:cNvPicPr>
          <p:nvPr/>
        </p:nvPicPr>
        <p:blipFill>
          <a:blip r:embed="rId3"/>
          <a:stretch>
            <a:fillRect/>
          </a:stretch>
        </p:blipFill>
        <p:spPr>
          <a:xfrm>
            <a:off x="5784131" y="1766277"/>
            <a:ext cx="3359869" cy="2161776"/>
          </a:xfrm>
          <a:prstGeom prst="rect">
            <a:avLst/>
          </a:prstGeom>
        </p:spPr>
      </p:pic>
      <p:sp>
        <p:nvSpPr>
          <p:cNvPr id="6" name="Rectangle 5">
            <a:extLst>
              <a:ext uri="{FF2B5EF4-FFF2-40B4-BE49-F238E27FC236}">
                <a16:creationId xmlns:a16="http://schemas.microsoft.com/office/drawing/2014/main" id="{B843C668-710D-602F-9876-B576B59DA55D}"/>
              </a:ext>
            </a:extLst>
          </p:cNvPr>
          <p:cNvSpPr/>
          <p:nvPr/>
        </p:nvSpPr>
        <p:spPr>
          <a:xfrm>
            <a:off x="8346831" y="-125046"/>
            <a:ext cx="797169" cy="257908"/>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7" name="TextBox 6">
            <a:extLst>
              <a:ext uri="{FF2B5EF4-FFF2-40B4-BE49-F238E27FC236}">
                <a16:creationId xmlns:a16="http://schemas.microsoft.com/office/drawing/2014/main" id="{8EFB7C45-6DEB-4B3F-37FF-4418E6082AED}"/>
              </a:ext>
            </a:extLst>
          </p:cNvPr>
          <p:cNvSpPr txBox="1"/>
          <p:nvPr/>
        </p:nvSpPr>
        <p:spPr>
          <a:xfrm>
            <a:off x="7719298" y="4881530"/>
            <a:ext cx="1499128" cy="261610"/>
          </a:xfrm>
          <a:prstGeom prst="rect">
            <a:avLst/>
          </a:prstGeom>
          <a:noFill/>
        </p:spPr>
        <p:txBody>
          <a:bodyPr wrap="none" rtlCol="0">
            <a:spAutoFit/>
          </a:bodyPr>
          <a:lstStyle/>
          <a:p>
            <a:r>
              <a:rPr lang="en-US" sz="1100" dirty="0" err="1"/>
              <a:t>Stefanski</a:t>
            </a:r>
            <a:r>
              <a:rPr lang="en-US" sz="1100" dirty="0"/>
              <a:t> et al., 2023</a:t>
            </a:r>
          </a:p>
        </p:txBody>
      </p:sp>
    </p:spTree>
    <p:extLst>
      <p:ext uri="{BB962C8B-B14F-4D97-AF65-F5344CB8AC3E}">
        <p14:creationId xmlns:p14="http://schemas.microsoft.com/office/powerpoint/2010/main" val="713639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8BE00E7-1689-7DE1-71ED-1A4043E0CAAF}"/>
              </a:ext>
            </a:extLst>
          </p:cNvPr>
          <p:cNvSpPr txBox="1"/>
          <p:nvPr/>
        </p:nvSpPr>
        <p:spPr>
          <a:xfrm>
            <a:off x="289335" y="261970"/>
            <a:ext cx="8854666" cy="646331"/>
          </a:xfrm>
          <a:prstGeom prst="rect">
            <a:avLst/>
          </a:prstGeom>
          <a:solidFill>
            <a:schemeClr val="bg1"/>
          </a:solidFill>
        </p:spPr>
        <p:txBody>
          <a:bodyPr vert="horz" lIns="0" tIns="0" rIns="0" bIns="0" rtlCol="0" anchor="t">
            <a:normAutofit/>
          </a:bodyPr>
          <a:lstStyle>
            <a:defPPr>
              <a:defRPr lang="en-US"/>
            </a:defPPr>
            <a:lvl1pPr marR="0" lvl="0" indent="0" algn="ctr" defTabSz="685800" fontAlgn="auto">
              <a:lnSpc>
                <a:spcPct val="100000"/>
              </a:lnSpc>
              <a:spcBef>
                <a:spcPct val="0"/>
              </a:spcBef>
              <a:spcAft>
                <a:spcPts val="0"/>
              </a:spcAft>
              <a:buClrTx/>
              <a:buSzTx/>
              <a:buFontTx/>
              <a:buNone/>
              <a:tabLst/>
              <a:defRPr kumimoji="0" b="1" i="0" u="none" strike="noStrike" cap="none" spc="0" normalizeH="0" baseline="0">
                <a:ln>
                  <a:noFill/>
                </a:ln>
                <a:solidFill>
                  <a:srgbClr val="000000"/>
                </a:solidFill>
                <a:effectLst/>
                <a:uLnTx/>
                <a:uFillTx/>
                <a:latin typeface="Verdana" panose="020B0604030504040204" pitchFamily="34" charset="0"/>
                <a:ea typeface="Verdana" panose="020B0604030504040204" pitchFamily="34" charset="0"/>
                <a:cs typeface="Verdana" panose="020B0604030504040204" pitchFamily="34" charset="0"/>
              </a:defRPr>
            </a:lvl1pPr>
          </a:lstStyle>
          <a:p>
            <a:r>
              <a:rPr lang="en-US" dirty="0">
                <a:highlight>
                  <a:srgbClr val="FF00FF"/>
                </a:highlight>
              </a:rPr>
              <a:t>Variant position on a specific domain </a:t>
            </a:r>
            <a:r>
              <a:rPr lang="en-US" dirty="0"/>
              <a:t>of the GAT1 (protein of SLC6A1) is a good proxy for transporter activity</a:t>
            </a:r>
          </a:p>
        </p:txBody>
      </p:sp>
      <p:pic>
        <p:nvPicPr>
          <p:cNvPr id="2" name="Picture 1">
            <a:extLst>
              <a:ext uri="{FF2B5EF4-FFF2-40B4-BE49-F238E27FC236}">
                <a16:creationId xmlns:a16="http://schemas.microsoft.com/office/drawing/2014/main" id="{4797D82C-F376-74D4-683B-1581AEB23E21}"/>
              </a:ext>
            </a:extLst>
          </p:cNvPr>
          <p:cNvPicPr>
            <a:picLocks noChangeAspect="1"/>
          </p:cNvPicPr>
          <p:nvPr/>
        </p:nvPicPr>
        <p:blipFill>
          <a:blip r:embed="rId2"/>
          <a:stretch>
            <a:fillRect/>
          </a:stretch>
        </p:blipFill>
        <p:spPr>
          <a:xfrm>
            <a:off x="5784131" y="1766277"/>
            <a:ext cx="3359869" cy="2161776"/>
          </a:xfrm>
          <a:prstGeom prst="rect">
            <a:avLst/>
          </a:prstGeom>
        </p:spPr>
      </p:pic>
      <p:pic>
        <p:nvPicPr>
          <p:cNvPr id="3" name="Picture 2">
            <a:extLst>
              <a:ext uri="{FF2B5EF4-FFF2-40B4-BE49-F238E27FC236}">
                <a16:creationId xmlns:a16="http://schemas.microsoft.com/office/drawing/2014/main" id="{0BE737E1-B112-3E1B-C8F7-0613A12F93E3}"/>
              </a:ext>
            </a:extLst>
          </p:cNvPr>
          <p:cNvPicPr>
            <a:picLocks noChangeAspect="1"/>
          </p:cNvPicPr>
          <p:nvPr/>
        </p:nvPicPr>
        <p:blipFill rotWithShape="1">
          <a:blip r:embed="rId3"/>
          <a:srcRect t="27978" r="38925" b="8184"/>
          <a:stretch/>
        </p:blipFill>
        <p:spPr>
          <a:xfrm>
            <a:off x="0" y="1547445"/>
            <a:ext cx="5603631" cy="3090437"/>
          </a:xfrm>
          <a:prstGeom prst="rect">
            <a:avLst/>
          </a:prstGeom>
        </p:spPr>
      </p:pic>
      <p:sp>
        <p:nvSpPr>
          <p:cNvPr id="6" name="Rectangle 5">
            <a:extLst>
              <a:ext uri="{FF2B5EF4-FFF2-40B4-BE49-F238E27FC236}">
                <a16:creationId xmlns:a16="http://schemas.microsoft.com/office/drawing/2014/main" id="{1CD95CB4-13BE-8CE5-26FC-B6AF55762C3E}"/>
              </a:ext>
            </a:extLst>
          </p:cNvPr>
          <p:cNvSpPr/>
          <p:nvPr/>
        </p:nvSpPr>
        <p:spPr>
          <a:xfrm>
            <a:off x="8346831" y="-125046"/>
            <a:ext cx="797169" cy="257908"/>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7" name="TextBox 6">
            <a:extLst>
              <a:ext uri="{FF2B5EF4-FFF2-40B4-BE49-F238E27FC236}">
                <a16:creationId xmlns:a16="http://schemas.microsoft.com/office/drawing/2014/main" id="{80DA5693-61E7-A91B-1357-380D124A1D6D}"/>
              </a:ext>
            </a:extLst>
          </p:cNvPr>
          <p:cNvSpPr txBox="1"/>
          <p:nvPr/>
        </p:nvSpPr>
        <p:spPr>
          <a:xfrm>
            <a:off x="7719298" y="4881530"/>
            <a:ext cx="1499128" cy="261610"/>
          </a:xfrm>
          <a:prstGeom prst="rect">
            <a:avLst/>
          </a:prstGeom>
          <a:noFill/>
        </p:spPr>
        <p:txBody>
          <a:bodyPr wrap="none" rtlCol="0">
            <a:spAutoFit/>
          </a:bodyPr>
          <a:lstStyle/>
          <a:p>
            <a:r>
              <a:rPr lang="en-US" sz="1100" dirty="0" err="1"/>
              <a:t>Stefanski</a:t>
            </a:r>
            <a:r>
              <a:rPr lang="en-US" sz="1100" dirty="0"/>
              <a:t> et al., 2023</a:t>
            </a:r>
          </a:p>
        </p:txBody>
      </p:sp>
    </p:spTree>
    <p:extLst>
      <p:ext uri="{BB962C8B-B14F-4D97-AF65-F5344CB8AC3E}">
        <p14:creationId xmlns:p14="http://schemas.microsoft.com/office/powerpoint/2010/main" val="4040861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8BE00E7-1689-7DE1-71ED-1A4043E0CAAF}"/>
              </a:ext>
            </a:extLst>
          </p:cNvPr>
          <p:cNvSpPr txBox="1"/>
          <p:nvPr/>
        </p:nvSpPr>
        <p:spPr>
          <a:xfrm>
            <a:off x="289335" y="261970"/>
            <a:ext cx="8854666" cy="646331"/>
          </a:xfrm>
          <a:prstGeom prst="rect">
            <a:avLst/>
          </a:prstGeom>
          <a:solidFill>
            <a:schemeClr val="bg1"/>
          </a:solidFill>
        </p:spPr>
        <p:txBody>
          <a:bodyPr vert="horz" lIns="0" tIns="0" rIns="0" bIns="0" rtlCol="0" anchor="t">
            <a:normAutofit/>
          </a:bodyPr>
          <a:lstStyle>
            <a:defPPr>
              <a:defRPr lang="en-US"/>
            </a:defPPr>
            <a:lvl1pPr marR="0" lvl="0" indent="0" algn="ctr" defTabSz="685800" fontAlgn="auto">
              <a:lnSpc>
                <a:spcPct val="100000"/>
              </a:lnSpc>
              <a:spcBef>
                <a:spcPct val="0"/>
              </a:spcBef>
              <a:spcAft>
                <a:spcPts val="0"/>
              </a:spcAft>
              <a:buClrTx/>
              <a:buSzTx/>
              <a:buFontTx/>
              <a:buNone/>
              <a:tabLst/>
              <a:defRPr kumimoji="0" b="1" i="0" u="none" strike="noStrike" cap="none" spc="0" normalizeH="0" baseline="0">
                <a:ln>
                  <a:noFill/>
                </a:ln>
                <a:solidFill>
                  <a:srgbClr val="000000"/>
                </a:solidFill>
                <a:effectLst/>
                <a:uLnTx/>
                <a:uFillTx/>
                <a:latin typeface="Verdana" panose="020B0604030504040204" pitchFamily="34" charset="0"/>
                <a:ea typeface="Verdana" panose="020B0604030504040204" pitchFamily="34" charset="0"/>
                <a:cs typeface="Verdana" panose="020B0604030504040204" pitchFamily="34" charset="0"/>
              </a:defRPr>
            </a:lvl1pPr>
          </a:lstStyle>
          <a:p>
            <a:r>
              <a:rPr lang="en-US" dirty="0"/>
              <a:t>The </a:t>
            </a:r>
            <a:r>
              <a:rPr lang="en-US" dirty="0">
                <a:solidFill>
                  <a:schemeClr val="tx2">
                    <a:lumMod val="60000"/>
                    <a:lumOff val="40000"/>
                  </a:schemeClr>
                </a:solidFill>
              </a:rPr>
              <a:t>clinical presentation </a:t>
            </a:r>
            <a:r>
              <a:rPr lang="en-US" dirty="0"/>
              <a:t>of a patient is </a:t>
            </a:r>
            <a:r>
              <a:rPr lang="en-US" dirty="0">
                <a:solidFill>
                  <a:schemeClr val="tx2">
                    <a:lumMod val="60000"/>
                    <a:lumOff val="40000"/>
                  </a:schemeClr>
                </a:solidFill>
              </a:rPr>
              <a:t>not a good proxy</a:t>
            </a:r>
            <a:r>
              <a:rPr lang="en-US" dirty="0"/>
              <a:t> for transporter activity</a:t>
            </a:r>
          </a:p>
        </p:txBody>
      </p:sp>
      <p:pic>
        <p:nvPicPr>
          <p:cNvPr id="2" name="Picture 1">
            <a:extLst>
              <a:ext uri="{FF2B5EF4-FFF2-40B4-BE49-F238E27FC236}">
                <a16:creationId xmlns:a16="http://schemas.microsoft.com/office/drawing/2014/main" id="{4797D82C-F376-74D4-683B-1581AEB23E21}"/>
              </a:ext>
            </a:extLst>
          </p:cNvPr>
          <p:cNvPicPr>
            <a:picLocks noChangeAspect="1"/>
          </p:cNvPicPr>
          <p:nvPr/>
        </p:nvPicPr>
        <p:blipFill>
          <a:blip r:embed="rId2"/>
          <a:stretch>
            <a:fillRect/>
          </a:stretch>
        </p:blipFill>
        <p:spPr>
          <a:xfrm>
            <a:off x="5784131" y="1766277"/>
            <a:ext cx="3359869" cy="2161776"/>
          </a:xfrm>
          <a:prstGeom prst="rect">
            <a:avLst/>
          </a:prstGeom>
        </p:spPr>
      </p:pic>
      <p:sp>
        <p:nvSpPr>
          <p:cNvPr id="4" name="TextBox 3">
            <a:extLst>
              <a:ext uri="{FF2B5EF4-FFF2-40B4-BE49-F238E27FC236}">
                <a16:creationId xmlns:a16="http://schemas.microsoft.com/office/drawing/2014/main" id="{9446B153-9605-C923-F978-B1254D1CB56B}"/>
              </a:ext>
            </a:extLst>
          </p:cNvPr>
          <p:cNvSpPr txBox="1"/>
          <p:nvPr/>
        </p:nvSpPr>
        <p:spPr>
          <a:xfrm>
            <a:off x="289335" y="1416004"/>
            <a:ext cx="5283034" cy="3416320"/>
          </a:xfrm>
          <a:prstGeom prst="rect">
            <a:avLst/>
          </a:prstGeom>
          <a:noFill/>
        </p:spPr>
        <p:txBody>
          <a:bodyPr wrap="square" rtlCol="0">
            <a:spAutoFit/>
          </a:bodyPr>
          <a:lstStyle/>
          <a:p>
            <a:r>
              <a:rPr lang="en-US" dirty="0"/>
              <a:t>In our study we only </a:t>
            </a:r>
            <a:r>
              <a:rPr lang="en-US" b="1" dirty="0"/>
              <a:t>observed a weak association of disease severity with variant associated transporter function</a:t>
            </a:r>
            <a:r>
              <a:rPr lang="en-US" dirty="0"/>
              <a:t>.</a:t>
            </a:r>
          </a:p>
          <a:p>
            <a:endParaRPr lang="en-US" dirty="0"/>
          </a:p>
          <a:p>
            <a:r>
              <a:rPr lang="en-US" b="1" dirty="0"/>
              <a:t>Explanation 1: </a:t>
            </a:r>
            <a:r>
              <a:rPr lang="en-US" dirty="0"/>
              <a:t>Power.</a:t>
            </a:r>
            <a:r>
              <a:rPr lang="en-US" b="1" dirty="0"/>
              <a:t> </a:t>
            </a:r>
            <a:r>
              <a:rPr lang="en-US" dirty="0"/>
              <a:t>Low numbers of patients with high quality clinical data available. More &amp; better data needed.</a:t>
            </a:r>
          </a:p>
          <a:p>
            <a:endParaRPr lang="en-US" dirty="0"/>
          </a:p>
          <a:p>
            <a:r>
              <a:rPr lang="en-US" b="1" dirty="0"/>
              <a:t>Explanation 2: </a:t>
            </a:r>
            <a:r>
              <a:rPr lang="en-US" dirty="0"/>
              <a:t>Confounders. The observed clinical phenotype can be ‘masked’ by other factors – which may or may not affect precision drug response</a:t>
            </a:r>
          </a:p>
        </p:txBody>
      </p:sp>
      <p:sp>
        <p:nvSpPr>
          <p:cNvPr id="6" name="Rectangle 5">
            <a:extLst>
              <a:ext uri="{FF2B5EF4-FFF2-40B4-BE49-F238E27FC236}">
                <a16:creationId xmlns:a16="http://schemas.microsoft.com/office/drawing/2014/main" id="{B74E8AE5-7D89-DB88-8FCC-B9F3F104FBC7}"/>
              </a:ext>
            </a:extLst>
          </p:cNvPr>
          <p:cNvSpPr/>
          <p:nvPr/>
        </p:nvSpPr>
        <p:spPr>
          <a:xfrm>
            <a:off x="8346831" y="-125046"/>
            <a:ext cx="797169" cy="257908"/>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7" name="TextBox 6">
            <a:extLst>
              <a:ext uri="{FF2B5EF4-FFF2-40B4-BE49-F238E27FC236}">
                <a16:creationId xmlns:a16="http://schemas.microsoft.com/office/drawing/2014/main" id="{A29E2A0B-F6D6-EB6A-BBF9-7A978939CF18}"/>
              </a:ext>
            </a:extLst>
          </p:cNvPr>
          <p:cNvSpPr txBox="1"/>
          <p:nvPr/>
        </p:nvSpPr>
        <p:spPr>
          <a:xfrm>
            <a:off x="7719298" y="4881530"/>
            <a:ext cx="1499128" cy="261610"/>
          </a:xfrm>
          <a:prstGeom prst="rect">
            <a:avLst/>
          </a:prstGeom>
          <a:noFill/>
        </p:spPr>
        <p:txBody>
          <a:bodyPr wrap="none" rtlCol="0">
            <a:spAutoFit/>
          </a:bodyPr>
          <a:lstStyle/>
          <a:p>
            <a:r>
              <a:rPr lang="en-US" sz="1100" dirty="0" err="1"/>
              <a:t>Stefanski</a:t>
            </a:r>
            <a:r>
              <a:rPr lang="en-US" sz="1100" dirty="0"/>
              <a:t> et al., 2023</a:t>
            </a:r>
          </a:p>
        </p:txBody>
      </p:sp>
    </p:spTree>
    <p:extLst>
      <p:ext uri="{BB962C8B-B14F-4D97-AF65-F5344CB8AC3E}">
        <p14:creationId xmlns:p14="http://schemas.microsoft.com/office/powerpoint/2010/main" val="37799801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35064C2-9417-294D-B7B1-A9C78E703343}"/>
              </a:ext>
            </a:extLst>
          </p:cNvPr>
          <p:cNvPicPr>
            <a:picLocks noChangeAspect="1"/>
          </p:cNvPicPr>
          <p:nvPr/>
        </p:nvPicPr>
        <p:blipFill>
          <a:blip r:embed="rId2"/>
          <a:stretch>
            <a:fillRect/>
          </a:stretch>
        </p:blipFill>
        <p:spPr>
          <a:xfrm>
            <a:off x="874763" y="981075"/>
            <a:ext cx="1001661" cy="952500"/>
          </a:xfrm>
          <a:prstGeom prst="rect">
            <a:avLst/>
          </a:prstGeom>
        </p:spPr>
      </p:pic>
      <p:pic>
        <p:nvPicPr>
          <p:cNvPr id="4" name="Picture 3">
            <a:extLst>
              <a:ext uri="{FF2B5EF4-FFF2-40B4-BE49-F238E27FC236}">
                <a16:creationId xmlns:a16="http://schemas.microsoft.com/office/drawing/2014/main" id="{F52EE583-E83D-D44A-BDCB-7EF8ACFFAC53}"/>
              </a:ext>
            </a:extLst>
          </p:cNvPr>
          <p:cNvPicPr>
            <a:picLocks noChangeAspect="1"/>
          </p:cNvPicPr>
          <p:nvPr/>
        </p:nvPicPr>
        <p:blipFill>
          <a:blip r:embed="rId2"/>
          <a:stretch>
            <a:fillRect/>
          </a:stretch>
        </p:blipFill>
        <p:spPr>
          <a:xfrm>
            <a:off x="4833966" y="981075"/>
            <a:ext cx="1001661" cy="952500"/>
          </a:xfrm>
          <a:prstGeom prst="rect">
            <a:avLst/>
          </a:prstGeom>
        </p:spPr>
      </p:pic>
      <p:sp>
        <p:nvSpPr>
          <p:cNvPr id="5" name="TextBox 4">
            <a:extLst>
              <a:ext uri="{FF2B5EF4-FFF2-40B4-BE49-F238E27FC236}">
                <a16:creationId xmlns:a16="http://schemas.microsoft.com/office/drawing/2014/main" id="{3BA31312-3457-6E40-A6A9-51E4F303182C}"/>
              </a:ext>
            </a:extLst>
          </p:cNvPr>
          <p:cNvSpPr txBox="1"/>
          <p:nvPr/>
        </p:nvSpPr>
        <p:spPr>
          <a:xfrm>
            <a:off x="1074789" y="711026"/>
            <a:ext cx="623889" cy="369332"/>
          </a:xfrm>
          <a:prstGeom prst="rect">
            <a:avLst/>
          </a:prstGeom>
          <a:noFill/>
        </p:spPr>
        <p:txBody>
          <a:bodyPr wrap="none" rtlCol="0">
            <a:spAutoFit/>
          </a:bodyPr>
          <a:lstStyle/>
          <a:p>
            <a:r>
              <a:rPr lang="en-US" dirty="0"/>
              <a:t>John</a:t>
            </a:r>
          </a:p>
        </p:txBody>
      </p:sp>
      <p:sp>
        <p:nvSpPr>
          <p:cNvPr id="6" name="TextBox 5">
            <a:extLst>
              <a:ext uri="{FF2B5EF4-FFF2-40B4-BE49-F238E27FC236}">
                <a16:creationId xmlns:a16="http://schemas.microsoft.com/office/drawing/2014/main" id="{64F99511-7A8F-074C-A02B-7A78B711E278}"/>
              </a:ext>
            </a:extLst>
          </p:cNvPr>
          <p:cNvSpPr txBox="1"/>
          <p:nvPr/>
        </p:nvSpPr>
        <p:spPr>
          <a:xfrm>
            <a:off x="4903862" y="711026"/>
            <a:ext cx="758541" cy="369332"/>
          </a:xfrm>
          <a:prstGeom prst="rect">
            <a:avLst/>
          </a:prstGeom>
          <a:noFill/>
        </p:spPr>
        <p:txBody>
          <a:bodyPr wrap="none" rtlCol="0">
            <a:spAutoFit/>
          </a:bodyPr>
          <a:lstStyle/>
          <a:p>
            <a:r>
              <a:rPr lang="en-US" dirty="0"/>
              <a:t>James</a:t>
            </a:r>
          </a:p>
        </p:txBody>
      </p:sp>
      <p:sp>
        <p:nvSpPr>
          <p:cNvPr id="7" name="TextBox 6">
            <a:extLst>
              <a:ext uri="{FF2B5EF4-FFF2-40B4-BE49-F238E27FC236}">
                <a16:creationId xmlns:a16="http://schemas.microsoft.com/office/drawing/2014/main" id="{38B972E1-2E4C-C247-AE2B-E73B33E9A232}"/>
              </a:ext>
            </a:extLst>
          </p:cNvPr>
          <p:cNvSpPr txBox="1"/>
          <p:nvPr/>
        </p:nvSpPr>
        <p:spPr>
          <a:xfrm>
            <a:off x="619125" y="1968200"/>
            <a:ext cx="7839075" cy="369332"/>
          </a:xfrm>
          <a:prstGeom prst="rect">
            <a:avLst/>
          </a:prstGeom>
          <a:solidFill>
            <a:schemeClr val="bg2"/>
          </a:solidFill>
        </p:spPr>
        <p:txBody>
          <a:bodyPr wrap="square" rtlCol="0">
            <a:spAutoFit/>
          </a:bodyPr>
          <a:lstStyle/>
          <a:p>
            <a:pPr algn="ctr"/>
            <a:r>
              <a:rPr lang="en-US" dirty="0"/>
              <a:t>All had their first seizure by the age of 2</a:t>
            </a:r>
          </a:p>
        </p:txBody>
      </p:sp>
      <p:pic>
        <p:nvPicPr>
          <p:cNvPr id="11" name="Picture 10">
            <a:extLst>
              <a:ext uri="{FF2B5EF4-FFF2-40B4-BE49-F238E27FC236}">
                <a16:creationId xmlns:a16="http://schemas.microsoft.com/office/drawing/2014/main" id="{AF58891E-BCEE-2146-883E-AEF33E12C8D7}"/>
              </a:ext>
            </a:extLst>
          </p:cNvPr>
          <p:cNvPicPr>
            <a:picLocks noChangeAspect="1"/>
          </p:cNvPicPr>
          <p:nvPr/>
        </p:nvPicPr>
        <p:blipFill>
          <a:blip r:embed="rId2"/>
          <a:stretch>
            <a:fillRect/>
          </a:stretch>
        </p:blipFill>
        <p:spPr>
          <a:xfrm>
            <a:off x="6996984" y="981075"/>
            <a:ext cx="1001661" cy="952500"/>
          </a:xfrm>
          <a:prstGeom prst="rect">
            <a:avLst/>
          </a:prstGeom>
        </p:spPr>
      </p:pic>
      <p:sp>
        <p:nvSpPr>
          <p:cNvPr id="12" name="TextBox 11">
            <a:extLst>
              <a:ext uri="{FF2B5EF4-FFF2-40B4-BE49-F238E27FC236}">
                <a16:creationId xmlns:a16="http://schemas.microsoft.com/office/drawing/2014/main" id="{7E735EC7-C0CB-3244-AF11-A2CE982D6A8E}"/>
              </a:ext>
            </a:extLst>
          </p:cNvPr>
          <p:cNvSpPr txBox="1"/>
          <p:nvPr/>
        </p:nvSpPr>
        <p:spPr>
          <a:xfrm>
            <a:off x="7228805" y="726728"/>
            <a:ext cx="495649" cy="369332"/>
          </a:xfrm>
          <a:prstGeom prst="rect">
            <a:avLst/>
          </a:prstGeom>
          <a:noFill/>
        </p:spPr>
        <p:txBody>
          <a:bodyPr wrap="none" rtlCol="0">
            <a:spAutoFit/>
          </a:bodyPr>
          <a:lstStyle/>
          <a:p>
            <a:r>
              <a:rPr lang="en-US" dirty="0"/>
              <a:t>Jim</a:t>
            </a:r>
          </a:p>
        </p:txBody>
      </p:sp>
      <p:sp>
        <p:nvSpPr>
          <p:cNvPr id="13" name="TextBox 12">
            <a:extLst>
              <a:ext uri="{FF2B5EF4-FFF2-40B4-BE49-F238E27FC236}">
                <a16:creationId xmlns:a16="http://schemas.microsoft.com/office/drawing/2014/main" id="{AC5A8755-0010-D647-9FE1-37E860113E80}"/>
              </a:ext>
            </a:extLst>
          </p:cNvPr>
          <p:cNvSpPr txBox="1"/>
          <p:nvPr/>
        </p:nvSpPr>
        <p:spPr>
          <a:xfrm>
            <a:off x="2571485" y="2493482"/>
            <a:ext cx="2090324" cy="1938992"/>
          </a:xfrm>
          <a:prstGeom prst="rect">
            <a:avLst/>
          </a:prstGeom>
          <a:noFill/>
        </p:spPr>
        <p:txBody>
          <a:bodyPr wrap="square" rtlCol="0">
            <a:spAutoFit/>
          </a:bodyPr>
          <a:lstStyle/>
          <a:p>
            <a:r>
              <a:rPr lang="en-US" sz="1500" dirty="0"/>
              <a:t>Joe has a </a:t>
            </a:r>
            <a:r>
              <a:rPr lang="en-US" sz="1500" b="1" dirty="0">
                <a:solidFill>
                  <a:srgbClr val="C00000"/>
                </a:solidFill>
              </a:rPr>
              <a:t>complete loss-of-function variant</a:t>
            </a:r>
            <a:r>
              <a:rPr lang="en-US" sz="1500" dirty="0"/>
              <a:t> and the all drugs, </a:t>
            </a:r>
            <a:r>
              <a:rPr lang="en-US" sz="1500" b="1" dirty="0">
                <a:solidFill>
                  <a:srgbClr val="00B0F0"/>
                </a:solidFill>
              </a:rPr>
              <a:t>he had a severe infection by the age of 4, that triggered several complications, and was hospitalized for 3 months</a:t>
            </a:r>
            <a:endParaRPr lang="en-US" sz="1500" b="1" i="1" dirty="0">
              <a:solidFill>
                <a:srgbClr val="00B0F0"/>
              </a:solidFill>
            </a:endParaRPr>
          </a:p>
        </p:txBody>
      </p:sp>
      <p:sp>
        <p:nvSpPr>
          <p:cNvPr id="14" name="Title 1">
            <a:extLst>
              <a:ext uri="{FF2B5EF4-FFF2-40B4-BE49-F238E27FC236}">
                <a16:creationId xmlns:a16="http://schemas.microsoft.com/office/drawing/2014/main" id="{1B431008-D4F1-A24A-A87A-FCF94A394EF7}"/>
              </a:ext>
            </a:extLst>
          </p:cNvPr>
          <p:cNvSpPr txBox="1">
            <a:spLocks/>
          </p:cNvSpPr>
          <p:nvPr/>
        </p:nvSpPr>
        <p:spPr>
          <a:xfrm>
            <a:off x="0" y="247174"/>
            <a:ext cx="9144000" cy="994172"/>
          </a:xfrm>
          <a:prstGeom prst="rect">
            <a:avLst/>
          </a:prstGeom>
          <a:noFill/>
        </p:spPr>
        <p:txBody>
          <a:bodyPr vert="horz" lIns="0" tIns="0" rIns="0" bIns="0" rtlCol="0" anchor="t">
            <a:normAutofit/>
          </a:bodyPr>
          <a:lstStyle>
            <a:defPPr>
              <a:defRPr lang="en-US"/>
            </a:defPPr>
            <a:lvl1pPr marR="0" lvl="0" indent="0" algn="ctr" defTabSz="685800" fontAlgn="auto">
              <a:lnSpc>
                <a:spcPct val="100000"/>
              </a:lnSpc>
              <a:spcBef>
                <a:spcPct val="0"/>
              </a:spcBef>
              <a:spcAft>
                <a:spcPts val="0"/>
              </a:spcAft>
              <a:buClrTx/>
              <a:buSzTx/>
              <a:buFontTx/>
              <a:buNone/>
              <a:tabLst/>
              <a:defRPr kumimoji="0" b="1" i="0" u="none" strike="noStrike" cap="none" spc="0" normalizeH="0" baseline="0">
                <a:ln>
                  <a:noFill/>
                </a:ln>
                <a:solidFill>
                  <a:srgbClr val="000000"/>
                </a:solidFill>
                <a:effectLst/>
                <a:uLnTx/>
                <a:uFillTx/>
                <a:latin typeface="Verdana" panose="020B0604030504040204" pitchFamily="34" charset="0"/>
                <a:ea typeface="Verdana" panose="020B0604030504040204" pitchFamily="34" charset="0"/>
                <a:cs typeface="Verdana" panose="020B0604030504040204" pitchFamily="34" charset="0"/>
              </a:defRPr>
            </a:lvl1pPr>
          </a:lstStyle>
          <a:p>
            <a:r>
              <a:rPr lang="en-US" i="1" dirty="0"/>
              <a:t>SLC6A1</a:t>
            </a:r>
            <a:r>
              <a:rPr lang="en-US" dirty="0"/>
              <a:t>-disorder spectrum: More than a single mutation</a:t>
            </a:r>
          </a:p>
        </p:txBody>
      </p:sp>
      <p:pic>
        <p:nvPicPr>
          <p:cNvPr id="15" name="Picture 14">
            <a:extLst>
              <a:ext uri="{FF2B5EF4-FFF2-40B4-BE49-F238E27FC236}">
                <a16:creationId xmlns:a16="http://schemas.microsoft.com/office/drawing/2014/main" id="{48667F65-403F-BE45-8798-D31BD02D99A5}"/>
              </a:ext>
            </a:extLst>
          </p:cNvPr>
          <p:cNvPicPr>
            <a:picLocks noChangeAspect="1"/>
          </p:cNvPicPr>
          <p:nvPr/>
        </p:nvPicPr>
        <p:blipFill>
          <a:blip r:embed="rId2"/>
          <a:stretch>
            <a:fillRect/>
          </a:stretch>
        </p:blipFill>
        <p:spPr>
          <a:xfrm>
            <a:off x="2804424" y="981075"/>
            <a:ext cx="1001661" cy="952500"/>
          </a:xfrm>
          <a:prstGeom prst="rect">
            <a:avLst/>
          </a:prstGeom>
        </p:spPr>
      </p:pic>
      <p:sp>
        <p:nvSpPr>
          <p:cNvPr id="16" name="TextBox 15">
            <a:extLst>
              <a:ext uri="{FF2B5EF4-FFF2-40B4-BE49-F238E27FC236}">
                <a16:creationId xmlns:a16="http://schemas.microsoft.com/office/drawing/2014/main" id="{2E14C161-0998-484D-9395-5D83880451AB}"/>
              </a:ext>
            </a:extLst>
          </p:cNvPr>
          <p:cNvSpPr txBox="1"/>
          <p:nvPr/>
        </p:nvSpPr>
        <p:spPr>
          <a:xfrm>
            <a:off x="3018613" y="711026"/>
            <a:ext cx="495649" cy="369332"/>
          </a:xfrm>
          <a:prstGeom prst="rect">
            <a:avLst/>
          </a:prstGeom>
          <a:noFill/>
        </p:spPr>
        <p:txBody>
          <a:bodyPr wrap="none" rtlCol="0">
            <a:spAutoFit/>
          </a:bodyPr>
          <a:lstStyle/>
          <a:p>
            <a:r>
              <a:rPr lang="en-US" dirty="0"/>
              <a:t>Joe</a:t>
            </a:r>
          </a:p>
        </p:txBody>
      </p:sp>
      <p:sp>
        <p:nvSpPr>
          <p:cNvPr id="17" name="TextBox 16">
            <a:extLst>
              <a:ext uri="{FF2B5EF4-FFF2-40B4-BE49-F238E27FC236}">
                <a16:creationId xmlns:a16="http://schemas.microsoft.com/office/drawing/2014/main" id="{40A5C2C0-D0C9-5342-9ECB-1C05A4F33C9A}"/>
              </a:ext>
            </a:extLst>
          </p:cNvPr>
          <p:cNvSpPr txBox="1"/>
          <p:nvPr/>
        </p:nvSpPr>
        <p:spPr>
          <a:xfrm>
            <a:off x="4618266" y="2449140"/>
            <a:ext cx="2050123" cy="1477328"/>
          </a:xfrm>
          <a:prstGeom prst="rect">
            <a:avLst/>
          </a:prstGeom>
          <a:noFill/>
        </p:spPr>
        <p:txBody>
          <a:bodyPr wrap="square" rtlCol="0">
            <a:spAutoFit/>
          </a:bodyPr>
          <a:lstStyle/>
          <a:p>
            <a:r>
              <a:rPr lang="en-US" sz="1500" dirty="0"/>
              <a:t>James has a </a:t>
            </a:r>
            <a:r>
              <a:rPr lang="en-US" sz="1500" b="1" dirty="0">
                <a:solidFill>
                  <a:srgbClr val="00B050"/>
                </a:solidFill>
              </a:rPr>
              <a:t>partial</a:t>
            </a:r>
            <a:r>
              <a:rPr lang="en-US" sz="1500" dirty="0"/>
              <a:t> </a:t>
            </a:r>
            <a:r>
              <a:rPr lang="en-US" sz="1500" b="1" dirty="0">
                <a:solidFill>
                  <a:srgbClr val="C00000"/>
                </a:solidFill>
              </a:rPr>
              <a:t>loss-of-function variant</a:t>
            </a:r>
            <a:r>
              <a:rPr lang="en-US" sz="1500" b="1" dirty="0"/>
              <a:t>. </a:t>
            </a:r>
            <a:r>
              <a:rPr lang="en-US" sz="1500" b="1" dirty="0">
                <a:solidFill>
                  <a:srgbClr val="7030A0"/>
                </a:solidFill>
              </a:rPr>
              <a:t>Joe’s grandfather has epilepsy and his cousin had autism.</a:t>
            </a:r>
            <a:endParaRPr lang="en-US" sz="1500" b="1" i="1" dirty="0">
              <a:solidFill>
                <a:srgbClr val="7030A0"/>
              </a:solidFill>
            </a:endParaRPr>
          </a:p>
        </p:txBody>
      </p:sp>
      <p:sp>
        <p:nvSpPr>
          <p:cNvPr id="19" name="TextBox 18">
            <a:extLst>
              <a:ext uri="{FF2B5EF4-FFF2-40B4-BE49-F238E27FC236}">
                <a16:creationId xmlns:a16="http://schemas.microsoft.com/office/drawing/2014/main" id="{1D93067B-12C5-E549-A42C-9E62D0A43A39}"/>
              </a:ext>
            </a:extLst>
          </p:cNvPr>
          <p:cNvSpPr txBox="1"/>
          <p:nvPr/>
        </p:nvSpPr>
        <p:spPr>
          <a:xfrm>
            <a:off x="610962" y="2504322"/>
            <a:ext cx="1847849" cy="2400657"/>
          </a:xfrm>
          <a:prstGeom prst="rect">
            <a:avLst/>
          </a:prstGeom>
          <a:noFill/>
        </p:spPr>
        <p:txBody>
          <a:bodyPr wrap="square" rtlCol="0">
            <a:spAutoFit/>
          </a:bodyPr>
          <a:lstStyle/>
          <a:p>
            <a:r>
              <a:rPr lang="en-US" sz="1500" dirty="0"/>
              <a:t>John has a </a:t>
            </a:r>
            <a:r>
              <a:rPr lang="en-US" sz="1500" b="1" dirty="0">
                <a:solidFill>
                  <a:srgbClr val="C00000"/>
                </a:solidFill>
              </a:rPr>
              <a:t>complete loss-of-function variant, his care team is trained in SLC6A1 recognized the disease early on, provided tailored care including</a:t>
            </a:r>
            <a:r>
              <a:rPr lang="en-US" sz="1500" dirty="0"/>
              <a:t> </a:t>
            </a:r>
            <a:r>
              <a:rPr lang="en-US" sz="1500" b="1" dirty="0"/>
              <a:t>daily interventional therapies.</a:t>
            </a:r>
            <a:endParaRPr lang="en-US" sz="1500" b="1" i="1" dirty="0"/>
          </a:p>
        </p:txBody>
      </p:sp>
      <p:sp>
        <p:nvSpPr>
          <p:cNvPr id="2" name="TextBox 1">
            <a:extLst>
              <a:ext uri="{FF2B5EF4-FFF2-40B4-BE49-F238E27FC236}">
                <a16:creationId xmlns:a16="http://schemas.microsoft.com/office/drawing/2014/main" id="{4ED919DF-E8D6-560F-F3CD-4DD49533B3AC}"/>
              </a:ext>
            </a:extLst>
          </p:cNvPr>
          <p:cNvSpPr txBox="1"/>
          <p:nvPr/>
        </p:nvSpPr>
        <p:spPr>
          <a:xfrm>
            <a:off x="6600830" y="2438254"/>
            <a:ext cx="2130401" cy="1708160"/>
          </a:xfrm>
          <a:prstGeom prst="rect">
            <a:avLst/>
          </a:prstGeom>
          <a:noFill/>
        </p:spPr>
        <p:txBody>
          <a:bodyPr wrap="square" rtlCol="0">
            <a:spAutoFit/>
          </a:bodyPr>
          <a:lstStyle/>
          <a:p>
            <a:r>
              <a:rPr lang="en-US" sz="1500" dirty="0"/>
              <a:t>Jim has a </a:t>
            </a:r>
            <a:r>
              <a:rPr lang="en-US" sz="1500" b="1" dirty="0">
                <a:solidFill>
                  <a:srgbClr val="00B050"/>
                </a:solidFill>
              </a:rPr>
              <a:t>partial</a:t>
            </a:r>
            <a:r>
              <a:rPr lang="en-US" sz="1500" dirty="0"/>
              <a:t> </a:t>
            </a:r>
            <a:r>
              <a:rPr lang="en-US" sz="1500" b="1" dirty="0">
                <a:solidFill>
                  <a:srgbClr val="C00000"/>
                </a:solidFill>
              </a:rPr>
              <a:t>loss-of-function variant</a:t>
            </a:r>
            <a:r>
              <a:rPr lang="en-US" sz="1500" dirty="0"/>
              <a:t> and </a:t>
            </a:r>
            <a:r>
              <a:rPr lang="en-US" sz="1500" b="1" dirty="0">
                <a:solidFill>
                  <a:schemeClr val="accent4">
                    <a:lumMod val="75000"/>
                  </a:schemeClr>
                </a:solidFill>
              </a:rPr>
              <a:t>his seizures were only recognized three years after onset and the first selected drugs increased seizure burden.</a:t>
            </a:r>
            <a:endParaRPr lang="en-US" sz="1500" b="1" i="1" dirty="0">
              <a:solidFill>
                <a:schemeClr val="accent4">
                  <a:lumMod val="75000"/>
                </a:schemeClr>
              </a:solidFill>
            </a:endParaRPr>
          </a:p>
        </p:txBody>
      </p:sp>
    </p:spTree>
    <p:extLst>
      <p:ext uri="{BB962C8B-B14F-4D97-AF65-F5344CB8AC3E}">
        <p14:creationId xmlns:p14="http://schemas.microsoft.com/office/powerpoint/2010/main" val="17050855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35064C2-9417-294D-B7B1-A9C78E703343}"/>
              </a:ext>
            </a:extLst>
          </p:cNvPr>
          <p:cNvPicPr>
            <a:picLocks noChangeAspect="1"/>
          </p:cNvPicPr>
          <p:nvPr/>
        </p:nvPicPr>
        <p:blipFill>
          <a:blip r:embed="rId2"/>
          <a:stretch>
            <a:fillRect/>
          </a:stretch>
        </p:blipFill>
        <p:spPr>
          <a:xfrm>
            <a:off x="874763" y="981075"/>
            <a:ext cx="1001661" cy="952500"/>
          </a:xfrm>
          <a:prstGeom prst="rect">
            <a:avLst/>
          </a:prstGeom>
        </p:spPr>
      </p:pic>
      <p:pic>
        <p:nvPicPr>
          <p:cNvPr id="4" name="Picture 3">
            <a:extLst>
              <a:ext uri="{FF2B5EF4-FFF2-40B4-BE49-F238E27FC236}">
                <a16:creationId xmlns:a16="http://schemas.microsoft.com/office/drawing/2014/main" id="{F52EE583-E83D-D44A-BDCB-7EF8ACFFAC53}"/>
              </a:ext>
            </a:extLst>
          </p:cNvPr>
          <p:cNvPicPr>
            <a:picLocks noChangeAspect="1"/>
          </p:cNvPicPr>
          <p:nvPr/>
        </p:nvPicPr>
        <p:blipFill>
          <a:blip r:embed="rId2"/>
          <a:stretch>
            <a:fillRect/>
          </a:stretch>
        </p:blipFill>
        <p:spPr>
          <a:xfrm>
            <a:off x="4833966" y="981075"/>
            <a:ext cx="1001661" cy="952500"/>
          </a:xfrm>
          <a:prstGeom prst="rect">
            <a:avLst/>
          </a:prstGeom>
        </p:spPr>
      </p:pic>
      <p:sp>
        <p:nvSpPr>
          <p:cNvPr id="5" name="TextBox 4">
            <a:extLst>
              <a:ext uri="{FF2B5EF4-FFF2-40B4-BE49-F238E27FC236}">
                <a16:creationId xmlns:a16="http://schemas.microsoft.com/office/drawing/2014/main" id="{3BA31312-3457-6E40-A6A9-51E4F303182C}"/>
              </a:ext>
            </a:extLst>
          </p:cNvPr>
          <p:cNvSpPr txBox="1"/>
          <p:nvPr/>
        </p:nvSpPr>
        <p:spPr>
          <a:xfrm>
            <a:off x="1074789" y="711026"/>
            <a:ext cx="623889" cy="369332"/>
          </a:xfrm>
          <a:prstGeom prst="rect">
            <a:avLst/>
          </a:prstGeom>
          <a:noFill/>
        </p:spPr>
        <p:txBody>
          <a:bodyPr wrap="none" rtlCol="0">
            <a:spAutoFit/>
          </a:bodyPr>
          <a:lstStyle/>
          <a:p>
            <a:r>
              <a:rPr lang="en-US" dirty="0"/>
              <a:t>John</a:t>
            </a:r>
          </a:p>
        </p:txBody>
      </p:sp>
      <p:sp>
        <p:nvSpPr>
          <p:cNvPr id="6" name="TextBox 5">
            <a:extLst>
              <a:ext uri="{FF2B5EF4-FFF2-40B4-BE49-F238E27FC236}">
                <a16:creationId xmlns:a16="http://schemas.microsoft.com/office/drawing/2014/main" id="{64F99511-7A8F-074C-A02B-7A78B711E278}"/>
              </a:ext>
            </a:extLst>
          </p:cNvPr>
          <p:cNvSpPr txBox="1"/>
          <p:nvPr/>
        </p:nvSpPr>
        <p:spPr>
          <a:xfrm>
            <a:off x="4903862" y="711026"/>
            <a:ext cx="758541" cy="369332"/>
          </a:xfrm>
          <a:prstGeom prst="rect">
            <a:avLst/>
          </a:prstGeom>
          <a:noFill/>
        </p:spPr>
        <p:txBody>
          <a:bodyPr wrap="none" rtlCol="0">
            <a:spAutoFit/>
          </a:bodyPr>
          <a:lstStyle/>
          <a:p>
            <a:r>
              <a:rPr lang="en-US" dirty="0"/>
              <a:t>James</a:t>
            </a:r>
          </a:p>
        </p:txBody>
      </p:sp>
      <p:sp>
        <p:nvSpPr>
          <p:cNvPr id="7" name="TextBox 6">
            <a:extLst>
              <a:ext uri="{FF2B5EF4-FFF2-40B4-BE49-F238E27FC236}">
                <a16:creationId xmlns:a16="http://schemas.microsoft.com/office/drawing/2014/main" id="{38B972E1-2E4C-C247-AE2B-E73B33E9A232}"/>
              </a:ext>
            </a:extLst>
          </p:cNvPr>
          <p:cNvSpPr txBox="1"/>
          <p:nvPr/>
        </p:nvSpPr>
        <p:spPr>
          <a:xfrm>
            <a:off x="619125" y="1968200"/>
            <a:ext cx="7839075" cy="369332"/>
          </a:xfrm>
          <a:prstGeom prst="rect">
            <a:avLst/>
          </a:prstGeom>
          <a:solidFill>
            <a:schemeClr val="bg2"/>
          </a:solidFill>
        </p:spPr>
        <p:txBody>
          <a:bodyPr wrap="square" rtlCol="0">
            <a:spAutoFit/>
          </a:bodyPr>
          <a:lstStyle/>
          <a:p>
            <a:pPr algn="ctr"/>
            <a:r>
              <a:rPr lang="en-US" dirty="0"/>
              <a:t>All had their first seizure by the age of 2</a:t>
            </a:r>
          </a:p>
        </p:txBody>
      </p:sp>
      <p:pic>
        <p:nvPicPr>
          <p:cNvPr id="11" name="Picture 10">
            <a:extLst>
              <a:ext uri="{FF2B5EF4-FFF2-40B4-BE49-F238E27FC236}">
                <a16:creationId xmlns:a16="http://schemas.microsoft.com/office/drawing/2014/main" id="{AF58891E-BCEE-2146-883E-AEF33E12C8D7}"/>
              </a:ext>
            </a:extLst>
          </p:cNvPr>
          <p:cNvPicPr>
            <a:picLocks noChangeAspect="1"/>
          </p:cNvPicPr>
          <p:nvPr/>
        </p:nvPicPr>
        <p:blipFill>
          <a:blip r:embed="rId2"/>
          <a:stretch>
            <a:fillRect/>
          </a:stretch>
        </p:blipFill>
        <p:spPr>
          <a:xfrm>
            <a:off x="6996984" y="981075"/>
            <a:ext cx="1001661" cy="952500"/>
          </a:xfrm>
          <a:prstGeom prst="rect">
            <a:avLst/>
          </a:prstGeom>
        </p:spPr>
      </p:pic>
      <p:sp>
        <p:nvSpPr>
          <p:cNvPr id="12" name="TextBox 11">
            <a:extLst>
              <a:ext uri="{FF2B5EF4-FFF2-40B4-BE49-F238E27FC236}">
                <a16:creationId xmlns:a16="http://schemas.microsoft.com/office/drawing/2014/main" id="{7E735EC7-C0CB-3244-AF11-A2CE982D6A8E}"/>
              </a:ext>
            </a:extLst>
          </p:cNvPr>
          <p:cNvSpPr txBox="1"/>
          <p:nvPr/>
        </p:nvSpPr>
        <p:spPr>
          <a:xfrm>
            <a:off x="7228805" y="726728"/>
            <a:ext cx="495649" cy="369332"/>
          </a:xfrm>
          <a:prstGeom prst="rect">
            <a:avLst/>
          </a:prstGeom>
          <a:noFill/>
        </p:spPr>
        <p:txBody>
          <a:bodyPr wrap="none" rtlCol="0">
            <a:spAutoFit/>
          </a:bodyPr>
          <a:lstStyle/>
          <a:p>
            <a:r>
              <a:rPr lang="en-US" dirty="0"/>
              <a:t>Jim</a:t>
            </a:r>
          </a:p>
        </p:txBody>
      </p:sp>
      <p:sp>
        <p:nvSpPr>
          <p:cNvPr id="13" name="TextBox 12">
            <a:extLst>
              <a:ext uri="{FF2B5EF4-FFF2-40B4-BE49-F238E27FC236}">
                <a16:creationId xmlns:a16="http://schemas.microsoft.com/office/drawing/2014/main" id="{AC5A8755-0010-D647-9FE1-37E860113E80}"/>
              </a:ext>
            </a:extLst>
          </p:cNvPr>
          <p:cNvSpPr txBox="1"/>
          <p:nvPr/>
        </p:nvSpPr>
        <p:spPr>
          <a:xfrm>
            <a:off x="2571485" y="2493482"/>
            <a:ext cx="2090324" cy="1938992"/>
          </a:xfrm>
          <a:prstGeom prst="rect">
            <a:avLst/>
          </a:prstGeom>
          <a:noFill/>
        </p:spPr>
        <p:txBody>
          <a:bodyPr wrap="square" rtlCol="0">
            <a:spAutoFit/>
          </a:bodyPr>
          <a:lstStyle/>
          <a:p>
            <a:r>
              <a:rPr lang="en-US" sz="1500" dirty="0"/>
              <a:t>Joe has a </a:t>
            </a:r>
            <a:r>
              <a:rPr lang="en-US" sz="1500" b="1" dirty="0">
                <a:solidFill>
                  <a:srgbClr val="C00000"/>
                </a:solidFill>
              </a:rPr>
              <a:t>complete loss-of-function variant</a:t>
            </a:r>
            <a:r>
              <a:rPr lang="en-US" sz="1500" dirty="0"/>
              <a:t> and the all drugs, </a:t>
            </a:r>
            <a:r>
              <a:rPr lang="en-US" sz="1500" b="1" dirty="0">
                <a:solidFill>
                  <a:srgbClr val="00B0F0"/>
                </a:solidFill>
              </a:rPr>
              <a:t>he had a severe infection by the age of 4, that triggered several complications, and was hospitalized for 3 months</a:t>
            </a:r>
            <a:endParaRPr lang="en-US" sz="1500" b="1" i="1" dirty="0">
              <a:solidFill>
                <a:srgbClr val="00B0F0"/>
              </a:solidFill>
            </a:endParaRPr>
          </a:p>
        </p:txBody>
      </p:sp>
      <p:sp>
        <p:nvSpPr>
          <p:cNvPr id="14" name="Title 1">
            <a:extLst>
              <a:ext uri="{FF2B5EF4-FFF2-40B4-BE49-F238E27FC236}">
                <a16:creationId xmlns:a16="http://schemas.microsoft.com/office/drawing/2014/main" id="{1B431008-D4F1-A24A-A87A-FCF94A394EF7}"/>
              </a:ext>
            </a:extLst>
          </p:cNvPr>
          <p:cNvSpPr txBox="1">
            <a:spLocks/>
          </p:cNvSpPr>
          <p:nvPr/>
        </p:nvSpPr>
        <p:spPr>
          <a:xfrm>
            <a:off x="0" y="247174"/>
            <a:ext cx="9144000" cy="994172"/>
          </a:xfrm>
          <a:prstGeom prst="rect">
            <a:avLst/>
          </a:prstGeom>
          <a:noFill/>
        </p:spPr>
        <p:txBody>
          <a:bodyPr vert="horz" lIns="0" tIns="0" rIns="0" bIns="0" rtlCol="0" anchor="t">
            <a:normAutofit/>
          </a:bodyPr>
          <a:lstStyle>
            <a:defPPr>
              <a:defRPr lang="en-US"/>
            </a:defPPr>
            <a:lvl1pPr marR="0" lvl="0" indent="0" algn="ctr" defTabSz="685800" fontAlgn="auto">
              <a:lnSpc>
                <a:spcPct val="100000"/>
              </a:lnSpc>
              <a:spcBef>
                <a:spcPct val="0"/>
              </a:spcBef>
              <a:spcAft>
                <a:spcPts val="0"/>
              </a:spcAft>
              <a:buClrTx/>
              <a:buSzTx/>
              <a:buFontTx/>
              <a:buNone/>
              <a:tabLst/>
              <a:defRPr kumimoji="0" b="1" i="0" u="none" strike="noStrike" cap="none" spc="0" normalizeH="0" baseline="0">
                <a:ln>
                  <a:noFill/>
                </a:ln>
                <a:solidFill>
                  <a:srgbClr val="000000"/>
                </a:solidFill>
                <a:effectLst/>
                <a:uLnTx/>
                <a:uFillTx/>
                <a:latin typeface="Verdana" panose="020B0604030504040204" pitchFamily="34" charset="0"/>
                <a:ea typeface="Verdana" panose="020B0604030504040204" pitchFamily="34" charset="0"/>
                <a:cs typeface="Verdana" panose="020B0604030504040204" pitchFamily="34" charset="0"/>
              </a:defRPr>
            </a:lvl1pPr>
          </a:lstStyle>
          <a:p>
            <a:r>
              <a:rPr lang="en-US" i="1" dirty="0"/>
              <a:t>SLC6A1</a:t>
            </a:r>
            <a:r>
              <a:rPr lang="en-US" dirty="0"/>
              <a:t>-disorder spectrum: More than a single mutation</a:t>
            </a:r>
          </a:p>
        </p:txBody>
      </p:sp>
      <p:pic>
        <p:nvPicPr>
          <p:cNvPr id="15" name="Picture 14">
            <a:extLst>
              <a:ext uri="{FF2B5EF4-FFF2-40B4-BE49-F238E27FC236}">
                <a16:creationId xmlns:a16="http://schemas.microsoft.com/office/drawing/2014/main" id="{48667F65-403F-BE45-8798-D31BD02D99A5}"/>
              </a:ext>
            </a:extLst>
          </p:cNvPr>
          <p:cNvPicPr>
            <a:picLocks noChangeAspect="1"/>
          </p:cNvPicPr>
          <p:nvPr/>
        </p:nvPicPr>
        <p:blipFill>
          <a:blip r:embed="rId2"/>
          <a:stretch>
            <a:fillRect/>
          </a:stretch>
        </p:blipFill>
        <p:spPr>
          <a:xfrm>
            <a:off x="2804424" y="981075"/>
            <a:ext cx="1001661" cy="952500"/>
          </a:xfrm>
          <a:prstGeom prst="rect">
            <a:avLst/>
          </a:prstGeom>
        </p:spPr>
      </p:pic>
      <p:sp>
        <p:nvSpPr>
          <p:cNvPr id="16" name="TextBox 15">
            <a:extLst>
              <a:ext uri="{FF2B5EF4-FFF2-40B4-BE49-F238E27FC236}">
                <a16:creationId xmlns:a16="http://schemas.microsoft.com/office/drawing/2014/main" id="{2E14C161-0998-484D-9395-5D83880451AB}"/>
              </a:ext>
            </a:extLst>
          </p:cNvPr>
          <p:cNvSpPr txBox="1"/>
          <p:nvPr/>
        </p:nvSpPr>
        <p:spPr>
          <a:xfrm>
            <a:off x="3018613" y="711026"/>
            <a:ext cx="495649" cy="369332"/>
          </a:xfrm>
          <a:prstGeom prst="rect">
            <a:avLst/>
          </a:prstGeom>
          <a:noFill/>
        </p:spPr>
        <p:txBody>
          <a:bodyPr wrap="none" rtlCol="0">
            <a:spAutoFit/>
          </a:bodyPr>
          <a:lstStyle/>
          <a:p>
            <a:r>
              <a:rPr lang="en-US" dirty="0"/>
              <a:t>Joe</a:t>
            </a:r>
          </a:p>
        </p:txBody>
      </p:sp>
      <p:sp>
        <p:nvSpPr>
          <p:cNvPr id="17" name="TextBox 16">
            <a:extLst>
              <a:ext uri="{FF2B5EF4-FFF2-40B4-BE49-F238E27FC236}">
                <a16:creationId xmlns:a16="http://schemas.microsoft.com/office/drawing/2014/main" id="{40A5C2C0-D0C9-5342-9ECB-1C05A4F33C9A}"/>
              </a:ext>
            </a:extLst>
          </p:cNvPr>
          <p:cNvSpPr txBox="1"/>
          <p:nvPr/>
        </p:nvSpPr>
        <p:spPr>
          <a:xfrm>
            <a:off x="4618266" y="2449140"/>
            <a:ext cx="2050123" cy="1477328"/>
          </a:xfrm>
          <a:prstGeom prst="rect">
            <a:avLst/>
          </a:prstGeom>
          <a:noFill/>
        </p:spPr>
        <p:txBody>
          <a:bodyPr wrap="square" rtlCol="0">
            <a:spAutoFit/>
          </a:bodyPr>
          <a:lstStyle/>
          <a:p>
            <a:r>
              <a:rPr lang="en-US" sz="1500" dirty="0"/>
              <a:t>James has a </a:t>
            </a:r>
            <a:r>
              <a:rPr lang="en-US" sz="1500" b="1" dirty="0">
                <a:solidFill>
                  <a:srgbClr val="00B050"/>
                </a:solidFill>
              </a:rPr>
              <a:t>partial</a:t>
            </a:r>
            <a:r>
              <a:rPr lang="en-US" sz="1500" dirty="0"/>
              <a:t> </a:t>
            </a:r>
            <a:r>
              <a:rPr lang="en-US" sz="1500" b="1" dirty="0">
                <a:solidFill>
                  <a:srgbClr val="C00000"/>
                </a:solidFill>
              </a:rPr>
              <a:t>loss-of-function variant</a:t>
            </a:r>
            <a:r>
              <a:rPr lang="en-US" sz="1500" b="1" dirty="0"/>
              <a:t>. </a:t>
            </a:r>
            <a:r>
              <a:rPr lang="en-US" sz="1500" b="1" dirty="0">
                <a:solidFill>
                  <a:srgbClr val="7030A0"/>
                </a:solidFill>
              </a:rPr>
              <a:t>Joe’s grandfather has epilepsy and his cousin had autism.</a:t>
            </a:r>
            <a:endParaRPr lang="en-US" sz="1500" b="1" i="1" dirty="0">
              <a:solidFill>
                <a:srgbClr val="7030A0"/>
              </a:solidFill>
            </a:endParaRPr>
          </a:p>
        </p:txBody>
      </p:sp>
      <p:sp>
        <p:nvSpPr>
          <p:cNvPr id="19" name="TextBox 18">
            <a:extLst>
              <a:ext uri="{FF2B5EF4-FFF2-40B4-BE49-F238E27FC236}">
                <a16:creationId xmlns:a16="http://schemas.microsoft.com/office/drawing/2014/main" id="{1D93067B-12C5-E549-A42C-9E62D0A43A39}"/>
              </a:ext>
            </a:extLst>
          </p:cNvPr>
          <p:cNvSpPr txBox="1"/>
          <p:nvPr/>
        </p:nvSpPr>
        <p:spPr>
          <a:xfrm>
            <a:off x="610962" y="2504322"/>
            <a:ext cx="1847849" cy="2400657"/>
          </a:xfrm>
          <a:prstGeom prst="rect">
            <a:avLst/>
          </a:prstGeom>
          <a:noFill/>
        </p:spPr>
        <p:txBody>
          <a:bodyPr wrap="square" rtlCol="0">
            <a:spAutoFit/>
          </a:bodyPr>
          <a:lstStyle/>
          <a:p>
            <a:r>
              <a:rPr lang="en-US" sz="1500" dirty="0"/>
              <a:t>John has a </a:t>
            </a:r>
            <a:r>
              <a:rPr lang="en-US" sz="1500" b="1" dirty="0">
                <a:solidFill>
                  <a:srgbClr val="C00000"/>
                </a:solidFill>
              </a:rPr>
              <a:t>complete loss-of-function variant, his care team is trained in SLC6A1 recognized the disease early on, provided tailored care including</a:t>
            </a:r>
            <a:r>
              <a:rPr lang="en-US" sz="1500" dirty="0"/>
              <a:t> </a:t>
            </a:r>
            <a:r>
              <a:rPr lang="en-US" sz="1500" b="1" dirty="0"/>
              <a:t>daily interventional therapies.</a:t>
            </a:r>
            <a:endParaRPr lang="en-US" sz="1500" b="1" i="1" dirty="0"/>
          </a:p>
        </p:txBody>
      </p:sp>
      <p:sp>
        <p:nvSpPr>
          <p:cNvPr id="2" name="TextBox 1">
            <a:extLst>
              <a:ext uri="{FF2B5EF4-FFF2-40B4-BE49-F238E27FC236}">
                <a16:creationId xmlns:a16="http://schemas.microsoft.com/office/drawing/2014/main" id="{4ED919DF-E8D6-560F-F3CD-4DD49533B3AC}"/>
              </a:ext>
            </a:extLst>
          </p:cNvPr>
          <p:cNvSpPr txBox="1"/>
          <p:nvPr/>
        </p:nvSpPr>
        <p:spPr>
          <a:xfrm>
            <a:off x="6600830" y="2438254"/>
            <a:ext cx="2130401" cy="1708160"/>
          </a:xfrm>
          <a:prstGeom prst="rect">
            <a:avLst/>
          </a:prstGeom>
          <a:noFill/>
        </p:spPr>
        <p:txBody>
          <a:bodyPr wrap="square" rtlCol="0">
            <a:spAutoFit/>
          </a:bodyPr>
          <a:lstStyle/>
          <a:p>
            <a:r>
              <a:rPr lang="en-US" sz="1500" dirty="0"/>
              <a:t>Jim has a </a:t>
            </a:r>
            <a:r>
              <a:rPr lang="en-US" sz="1500" b="1" dirty="0">
                <a:solidFill>
                  <a:srgbClr val="00B050"/>
                </a:solidFill>
              </a:rPr>
              <a:t>partial</a:t>
            </a:r>
            <a:r>
              <a:rPr lang="en-US" sz="1500" dirty="0"/>
              <a:t> </a:t>
            </a:r>
            <a:r>
              <a:rPr lang="en-US" sz="1500" b="1" dirty="0">
                <a:solidFill>
                  <a:srgbClr val="C00000"/>
                </a:solidFill>
              </a:rPr>
              <a:t>loss-of-function variant</a:t>
            </a:r>
            <a:r>
              <a:rPr lang="en-US" sz="1500" dirty="0"/>
              <a:t> and </a:t>
            </a:r>
            <a:r>
              <a:rPr lang="en-US" sz="1500" b="1" dirty="0">
                <a:solidFill>
                  <a:schemeClr val="accent4">
                    <a:lumMod val="75000"/>
                  </a:schemeClr>
                </a:solidFill>
              </a:rPr>
              <a:t>his seizures were only recognized three years after onset and the first selected drugs increased seizure burden.</a:t>
            </a:r>
            <a:endParaRPr lang="en-US" sz="1500" b="1" i="1" dirty="0">
              <a:solidFill>
                <a:schemeClr val="accent4">
                  <a:lumMod val="75000"/>
                </a:schemeClr>
              </a:solidFill>
            </a:endParaRPr>
          </a:p>
        </p:txBody>
      </p:sp>
      <p:sp>
        <p:nvSpPr>
          <p:cNvPr id="8" name="Rectangle 7">
            <a:extLst>
              <a:ext uri="{FF2B5EF4-FFF2-40B4-BE49-F238E27FC236}">
                <a16:creationId xmlns:a16="http://schemas.microsoft.com/office/drawing/2014/main" id="{17315510-40D5-63E2-F38A-063975D25BAE}"/>
              </a:ext>
            </a:extLst>
          </p:cNvPr>
          <p:cNvSpPr/>
          <p:nvPr/>
        </p:nvSpPr>
        <p:spPr>
          <a:xfrm>
            <a:off x="363415" y="1720900"/>
            <a:ext cx="8417169" cy="2274276"/>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US" sz="2400" dirty="0">
                <a:latin typeface="Arial" panose="020B0604020202020204" pitchFamily="34" charset="0"/>
                <a:cs typeface="Arial" panose="020B0604020202020204" pitchFamily="34" charset="0"/>
              </a:rPr>
              <a:t>More data collection &amp; sharing needed to understand </a:t>
            </a:r>
          </a:p>
          <a:p>
            <a:pPr algn="ctr"/>
            <a:r>
              <a:rPr lang="en-US" sz="2400" dirty="0">
                <a:latin typeface="Arial" panose="020B0604020202020204" pitchFamily="34" charset="0"/>
                <a:cs typeface="Arial" panose="020B0604020202020204" pitchFamily="34" charset="0"/>
              </a:rPr>
              <a:t>[variant, family history + environment] to phenotype.</a:t>
            </a:r>
          </a:p>
        </p:txBody>
      </p:sp>
    </p:spTree>
    <p:extLst>
      <p:ext uri="{BB962C8B-B14F-4D97-AF65-F5344CB8AC3E}">
        <p14:creationId xmlns:p14="http://schemas.microsoft.com/office/powerpoint/2010/main" val="23742915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A0C26-8349-DA4A-9246-E7A0B04A7E81}"/>
              </a:ext>
            </a:extLst>
          </p:cNvPr>
          <p:cNvSpPr>
            <a:spLocks noGrp="1"/>
          </p:cNvSpPr>
          <p:nvPr>
            <p:ph type="title"/>
          </p:nvPr>
        </p:nvSpPr>
        <p:spPr/>
        <p:txBody>
          <a:bodyPr vert="horz" lIns="91440" tIns="45720" rIns="91440" bIns="45720" rtlCol="0" anchor="ctr">
            <a:normAutofit fontScale="90000"/>
          </a:bodyPr>
          <a:lstStyle/>
          <a:p>
            <a:pPr algn="ctr"/>
            <a:r>
              <a:rPr lang="en-US" sz="2800" dirty="0">
                <a:latin typeface="Arial" panose="020B0604020202020204" pitchFamily="34" charset="0"/>
                <a:cs typeface="Arial" panose="020B0604020202020204" pitchFamily="34" charset="0"/>
              </a:rPr>
              <a:t>Where to share data, where its accessible for many? </a:t>
            </a:r>
            <a:br>
              <a:rPr lang="en-US" sz="2800" dirty="0">
                <a:latin typeface="Arial" panose="020B0604020202020204" pitchFamily="34" charset="0"/>
                <a:cs typeface="Arial" panose="020B0604020202020204" pitchFamily="34" charset="0"/>
              </a:rPr>
            </a:br>
            <a:r>
              <a:rPr lang="en-US" sz="2800" b="1" dirty="0">
                <a:latin typeface="Arial" panose="020B0604020202020204" pitchFamily="34" charset="0"/>
                <a:cs typeface="Arial" panose="020B0604020202020204" pitchFamily="34" charset="0"/>
              </a:rPr>
              <a:t>The SLC6A1 Portal</a:t>
            </a:r>
          </a:p>
        </p:txBody>
      </p:sp>
      <p:sp>
        <p:nvSpPr>
          <p:cNvPr id="4" name="Content Placeholder 3">
            <a:extLst>
              <a:ext uri="{FF2B5EF4-FFF2-40B4-BE49-F238E27FC236}">
                <a16:creationId xmlns:a16="http://schemas.microsoft.com/office/drawing/2014/main" id="{A7B7932B-F87C-8A41-B9E4-FFFE83CF9922}"/>
              </a:ext>
            </a:extLst>
          </p:cNvPr>
          <p:cNvSpPr>
            <a:spLocks noGrp="1"/>
          </p:cNvSpPr>
          <p:nvPr>
            <p:ph idx="1"/>
          </p:nvPr>
        </p:nvSpPr>
        <p:spPr>
          <a:xfrm>
            <a:off x="718297" y="1727808"/>
            <a:ext cx="7886700" cy="3263504"/>
          </a:xfrm>
        </p:spPr>
        <p:txBody>
          <a:bodyPr>
            <a:normAutofit fontScale="92500" lnSpcReduction="10000"/>
          </a:bodyPr>
          <a:lstStyle/>
          <a:p>
            <a:r>
              <a:rPr lang="en-US" sz="1800" dirty="0">
                <a:latin typeface="Arial" panose="020B0604020202020204" pitchFamily="34" charset="0"/>
                <a:cs typeface="Arial" panose="020B0604020202020204" pitchFamily="34" charset="0"/>
              </a:rPr>
              <a:t>The SLC6A1 Portal is a coalition of investigators seeking to aggregate and harmonize data generated to study </a:t>
            </a:r>
            <a:r>
              <a:rPr lang="en-US" sz="1800" i="1" dirty="0">
                <a:latin typeface="Arial" panose="020B0604020202020204" pitchFamily="34" charset="0"/>
                <a:cs typeface="Arial" panose="020B0604020202020204" pitchFamily="34" charset="0"/>
              </a:rPr>
              <a:t>SLC6A1</a:t>
            </a:r>
            <a:r>
              <a:rPr lang="en-US" sz="1800" dirty="0">
                <a:latin typeface="Arial" panose="020B0604020202020204" pitchFamily="34" charset="0"/>
                <a:cs typeface="Arial" panose="020B0604020202020204" pitchFamily="34" charset="0"/>
              </a:rPr>
              <a:t>-disorders, and to make summary data interactively accessible for the wider scientific community, while providing educational resources for everyone. </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The goals of this project are:</a:t>
            </a:r>
          </a:p>
          <a:p>
            <a:endParaRPr lang="en-US" sz="1800" dirty="0">
              <a:latin typeface="Arial" panose="020B0604020202020204" pitchFamily="34" charset="0"/>
              <a:cs typeface="Arial" panose="020B0604020202020204" pitchFamily="34" charset="0"/>
            </a:endParaRPr>
          </a:p>
          <a:p>
            <a:pPr lvl="1"/>
            <a:r>
              <a:rPr lang="en-US" sz="1600" dirty="0">
                <a:latin typeface="Arial" panose="020B0604020202020204" pitchFamily="34" charset="0"/>
                <a:cs typeface="Arial" panose="020B0604020202020204" pitchFamily="34" charset="0"/>
              </a:rPr>
              <a:t>Providing information on </a:t>
            </a:r>
            <a:r>
              <a:rPr lang="en-US" sz="1600" i="1" dirty="0">
                <a:latin typeface="Arial" panose="020B0604020202020204" pitchFamily="34" charset="0"/>
                <a:cs typeface="Arial" panose="020B0604020202020204" pitchFamily="34" charset="0"/>
              </a:rPr>
              <a:t>SLC6A1</a:t>
            </a:r>
            <a:r>
              <a:rPr lang="en-US" sz="1600" dirty="0">
                <a:latin typeface="Arial" panose="020B0604020202020204" pitchFamily="34" charset="0"/>
                <a:cs typeface="Arial" panose="020B0604020202020204" pitchFamily="34" charset="0"/>
              </a:rPr>
              <a:t>-related disorders</a:t>
            </a:r>
          </a:p>
          <a:p>
            <a:pPr lvl="1"/>
            <a:r>
              <a:rPr lang="en-US" sz="1600" dirty="0">
                <a:latin typeface="Arial" panose="020B0604020202020204" pitchFamily="34" charset="0"/>
                <a:cs typeface="Arial" panose="020B0604020202020204" pitchFamily="34" charset="0"/>
              </a:rPr>
              <a:t>Supporting research on </a:t>
            </a:r>
            <a:r>
              <a:rPr lang="en-US" sz="1600" i="1" dirty="0">
                <a:latin typeface="Arial" panose="020B0604020202020204" pitchFamily="34" charset="0"/>
                <a:cs typeface="Arial" panose="020B0604020202020204" pitchFamily="34" charset="0"/>
              </a:rPr>
              <a:t>SLC6A1</a:t>
            </a:r>
            <a:r>
              <a:rPr lang="en-US" sz="1600" dirty="0">
                <a:latin typeface="Arial" panose="020B0604020202020204" pitchFamily="34" charset="0"/>
                <a:cs typeface="Arial" panose="020B0604020202020204" pitchFamily="34" charset="0"/>
              </a:rPr>
              <a:t>-related disorders</a:t>
            </a:r>
          </a:p>
          <a:p>
            <a:pPr lvl="1"/>
            <a:r>
              <a:rPr lang="en-US" sz="1600" dirty="0">
                <a:latin typeface="Arial" panose="020B0604020202020204" pitchFamily="34" charset="0"/>
                <a:cs typeface="Arial" panose="020B0604020202020204" pitchFamily="34" charset="0"/>
              </a:rPr>
              <a:t>Facilitating recruitment of individuals to the global </a:t>
            </a:r>
            <a:r>
              <a:rPr lang="en-US" sz="1600" i="1" dirty="0">
                <a:latin typeface="Arial" panose="020B0604020202020204" pitchFamily="34" charset="0"/>
                <a:cs typeface="Arial" panose="020B0604020202020204" pitchFamily="34" charset="0"/>
              </a:rPr>
              <a:t>SLC6A1</a:t>
            </a:r>
            <a:r>
              <a:rPr lang="en-US" sz="1600" dirty="0">
                <a:latin typeface="Arial" panose="020B0604020202020204" pitchFamily="34" charset="0"/>
                <a:cs typeface="Arial" panose="020B0604020202020204" pitchFamily="34" charset="0"/>
              </a:rPr>
              <a:t> registry</a:t>
            </a:r>
          </a:p>
          <a:p>
            <a:pPr lvl="1"/>
            <a:r>
              <a:rPr lang="en-US" sz="1600" dirty="0">
                <a:latin typeface="Arial" panose="020B0604020202020204" pitchFamily="34" charset="0"/>
                <a:cs typeface="Arial" panose="020B0604020202020204" pitchFamily="34" charset="0"/>
              </a:rPr>
              <a:t>Providing support in variant interpretation and classification</a:t>
            </a:r>
          </a:p>
          <a:p>
            <a:pPr lvl="1"/>
            <a:r>
              <a:rPr lang="en-US" sz="1600" dirty="0">
                <a:latin typeface="Arial" panose="020B0604020202020204" pitchFamily="34" charset="0"/>
                <a:cs typeface="Arial" panose="020B0604020202020204" pitchFamily="34" charset="0"/>
              </a:rPr>
              <a:t>Visualizing data from the global </a:t>
            </a:r>
            <a:r>
              <a:rPr lang="en-US" sz="1600" i="1" dirty="0">
                <a:latin typeface="Arial" panose="020B0604020202020204" pitchFamily="34" charset="0"/>
                <a:cs typeface="Arial" panose="020B0604020202020204" pitchFamily="34" charset="0"/>
              </a:rPr>
              <a:t>SLC6A1</a:t>
            </a:r>
            <a:r>
              <a:rPr lang="en-US" sz="1600" dirty="0">
                <a:latin typeface="Arial" panose="020B0604020202020204" pitchFamily="34" charset="0"/>
                <a:cs typeface="Arial" panose="020B0604020202020204" pitchFamily="34" charset="0"/>
              </a:rPr>
              <a:t> registry</a:t>
            </a:r>
          </a:p>
          <a:p>
            <a:pPr lvl="1"/>
            <a:r>
              <a:rPr lang="en-US" sz="1600" dirty="0">
                <a:latin typeface="Arial" panose="020B0604020202020204" pitchFamily="34" charset="0"/>
                <a:cs typeface="Arial" panose="020B0604020202020204" pitchFamily="34" charset="0"/>
              </a:rPr>
              <a:t>Linking researchers, clinicians and families</a:t>
            </a:r>
          </a:p>
        </p:txBody>
      </p:sp>
      <p:sp>
        <p:nvSpPr>
          <p:cNvPr id="5" name="TextBox 4">
            <a:extLst>
              <a:ext uri="{FF2B5EF4-FFF2-40B4-BE49-F238E27FC236}">
                <a16:creationId xmlns:a16="http://schemas.microsoft.com/office/drawing/2014/main" id="{675E949D-F4B5-4622-29F4-4C431E3034D9}"/>
              </a:ext>
            </a:extLst>
          </p:cNvPr>
          <p:cNvSpPr txBox="1"/>
          <p:nvPr/>
        </p:nvSpPr>
        <p:spPr>
          <a:xfrm>
            <a:off x="5625193" y="4804946"/>
            <a:ext cx="4572000" cy="338554"/>
          </a:xfrm>
          <a:prstGeom prst="rect">
            <a:avLst/>
          </a:prstGeom>
          <a:noFill/>
        </p:spPr>
        <p:txBody>
          <a:bodyPr wrap="square">
            <a:spAutoFit/>
          </a:bodyPr>
          <a:lstStyle/>
          <a:p>
            <a:r>
              <a:rPr lang="en-US" sz="1600" dirty="0">
                <a:hlinkClick r:id="rId2"/>
              </a:rPr>
              <a:t>https://slc6a1-portal.broadinstitute.org</a:t>
            </a:r>
            <a:r>
              <a:rPr lang="en-US" sz="1600" dirty="0"/>
              <a:t> </a:t>
            </a:r>
          </a:p>
        </p:txBody>
      </p:sp>
    </p:spTree>
    <p:extLst>
      <p:ext uri="{BB962C8B-B14F-4D97-AF65-F5344CB8AC3E}">
        <p14:creationId xmlns:p14="http://schemas.microsoft.com/office/powerpoint/2010/main" val="5256165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LC6A1_basic_information">
            <a:hlinkClick r:id="" action="ppaction://media"/>
            <a:extLst>
              <a:ext uri="{FF2B5EF4-FFF2-40B4-BE49-F238E27FC236}">
                <a16:creationId xmlns:a16="http://schemas.microsoft.com/office/drawing/2014/main" id="{D2DE4969-9632-AB1A-8B95-2BC6C2EB215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16478" y="1277360"/>
            <a:ext cx="6807200" cy="3759324"/>
          </a:xfrm>
          <a:prstGeom prst="rect">
            <a:avLst/>
          </a:prstGeom>
        </p:spPr>
      </p:pic>
      <p:sp>
        <p:nvSpPr>
          <p:cNvPr id="4" name="Title 1">
            <a:extLst>
              <a:ext uri="{FF2B5EF4-FFF2-40B4-BE49-F238E27FC236}">
                <a16:creationId xmlns:a16="http://schemas.microsoft.com/office/drawing/2014/main" id="{47EBB0D2-A800-ECDB-002C-41843F09E8F2}"/>
              </a:ext>
            </a:extLst>
          </p:cNvPr>
          <p:cNvSpPr>
            <a:spLocks noGrp="1"/>
          </p:cNvSpPr>
          <p:nvPr>
            <p:ph type="title"/>
          </p:nvPr>
        </p:nvSpPr>
        <p:spPr>
          <a:xfrm>
            <a:off x="628650" y="273844"/>
            <a:ext cx="7886700" cy="994172"/>
          </a:xfrm>
        </p:spPr>
        <p:txBody>
          <a:bodyPr/>
          <a:lstStyle/>
          <a:p>
            <a:r>
              <a:rPr lang="en-US" dirty="0">
                <a:latin typeface="Arial" panose="020B0604020202020204" pitchFamily="34" charset="0"/>
                <a:cs typeface="Arial" panose="020B0604020202020204" pitchFamily="34" charset="0"/>
              </a:rPr>
              <a:t>Basic information</a:t>
            </a:r>
          </a:p>
        </p:txBody>
      </p:sp>
    </p:spTree>
    <p:extLst>
      <p:ext uri="{BB962C8B-B14F-4D97-AF65-F5344CB8AC3E}">
        <p14:creationId xmlns:p14="http://schemas.microsoft.com/office/powerpoint/2010/main" val="4040236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88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Educational_resources_SLC6A1">
            <a:hlinkClick r:id="" action="ppaction://media"/>
            <a:extLst>
              <a:ext uri="{FF2B5EF4-FFF2-40B4-BE49-F238E27FC236}">
                <a16:creationId xmlns:a16="http://schemas.microsoft.com/office/drawing/2014/main" id="{3C3BA9BC-FB04-3604-B5BF-3471305672F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187212" y="1306284"/>
            <a:ext cx="6754824" cy="3730399"/>
          </a:xfrm>
          <a:prstGeom prst="rect">
            <a:avLst/>
          </a:prstGeom>
        </p:spPr>
      </p:pic>
      <p:sp>
        <p:nvSpPr>
          <p:cNvPr id="6" name="Title 1">
            <a:extLst>
              <a:ext uri="{FF2B5EF4-FFF2-40B4-BE49-F238E27FC236}">
                <a16:creationId xmlns:a16="http://schemas.microsoft.com/office/drawing/2014/main" id="{983AFC9B-252D-DF61-D1F2-62B283666DEE}"/>
              </a:ext>
            </a:extLst>
          </p:cNvPr>
          <p:cNvSpPr>
            <a:spLocks noGrp="1"/>
          </p:cNvSpPr>
          <p:nvPr>
            <p:ph type="title"/>
          </p:nvPr>
        </p:nvSpPr>
        <p:spPr>
          <a:xfrm>
            <a:off x="628650" y="273844"/>
            <a:ext cx="7886700" cy="994172"/>
          </a:xfrm>
        </p:spPr>
        <p:txBody>
          <a:bodyPr/>
          <a:lstStyle/>
          <a:p>
            <a:r>
              <a:rPr lang="en-US" dirty="0">
                <a:latin typeface="Arial" panose="020B0604020202020204" pitchFamily="34" charset="0"/>
                <a:cs typeface="Arial" panose="020B0604020202020204" pitchFamily="34" charset="0"/>
              </a:rPr>
              <a:t>Educational resources interface</a:t>
            </a:r>
          </a:p>
        </p:txBody>
      </p:sp>
    </p:spTree>
    <p:extLst>
      <p:ext uri="{BB962C8B-B14F-4D97-AF65-F5344CB8AC3E}">
        <p14:creationId xmlns:p14="http://schemas.microsoft.com/office/powerpoint/2010/main" val="1078816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98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Variant_interface_SLC6A1">
            <a:hlinkClick r:id="" action="ppaction://media"/>
            <a:extLst>
              <a:ext uri="{FF2B5EF4-FFF2-40B4-BE49-F238E27FC236}">
                <a16:creationId xmlns:a16="http://schemas.microsoft.com/office/drawing/2014/main" id="{975E549E-DC8E-2F49-F39A-356631C4AD4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167492" y="1311723"/>
            <a:ext cx="6774543" cy="3741289"/>
          </a:xfrm>
          <a:prstGeom prst="rect">
            <a:avLst/>
          </a:prstGeom>
        </p:spPr>
      </p:pic>
      <p:sp>
        <p:nvSpPr>
          <p:cNvPr id="4" name="Title 1">
            <a:extLst>
              <a:ext uri="{FF2B5EF4-FFF2-40B4-BE49-F238E27FC236}">
                <a16:creationId xmlns:a16="http://schemas.microsoft.com/office/drawing/2014/main" id="{C8012F0B-F181-5D0D-0685-3E84647E3D7B}"/>
              </a:ext>
            </a:extLst>
          </p:cNvPr>
          <p:cNvSpPr>
            <a:spLocks noGrp="1"/>
          </p:cNvSpPr>
          <p:nvPr>
            <p:ph type="title"/>
          </p:nvPr>
        </p:nvSpPr>
        <p:spPr>
          <a:xfrm>
            <a:off x="628650" y="273844"/>
            <a:ext cx="7886700" cy="994172"/>
          </a:xfrm>
        </p:spPr>
        <p:txBody>
          <a:bodyPr/>
          <a:lstStyle/>
          <a:p>
            <a:r>
              <a:rPr lang="en-US" dirty="0">
                <a:latin typeface="Arial" panose="020B0604020202020204" pitchFamily="34" charset="0"/>
                <a:cs typeface="Arial" panose="020B0604020202020204" pitchFamily="34" charset="0"/>
              </a:rPr>
              <a:t>Variant interface</a:t>
            </a:r>
          </a:p>
        </p:txBody>
      </p:sp>
    </p:spTree>
    <p:extLst>
      <p:ext uri="{BB962C8B-B14F-4D97-AF65-F5344CB8AC3E}">
        <p14:creationId xmlns:p14="http://schemas.microsoft.com/office/powerpoint/2010/main" val="1649652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21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DC91E-1F00-91AF-8FA2-32EEDE04CEB6}"/>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Research interface</a:t>
            </a:r>
          </a:p>
        </p:txBody>
      </p:sp>
      <p:pic>
        <p:nvPicPr>
          <p:cNvPr id="3" name="Research_interface">
            <a:hlinkClick r:id="" action="ppaction://media"/>
            <a:extLst>
              <a:ext uri="{FF2B5EF4-FFF2-40B4-BE49-F238E27FC236}">
                <a16:creationId xmlns:a16="http://schemas.microsoft.com/office/drawing/2014/main" id="{A0D40982-F4F5-9931-DB36-00C9B81A7A7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191985" y="1326617"/>
            <a:ext cx="6572251" cy="3629571"/>
          </a:xfrm>
          <a:prstGeom prst="rect">
            <a:avLst/>
          </a:prstGeom>
        </p:spPr>
      </p:pic>
    </p:spTree>
    <p:extLst>
      <p:ext uri="{BB962C8B-B14F-4D97-AF65-F5344CB8AC3E}">
        <p14:creationId xmlns:p14="http://schemas.microsoft.com/office/powerpoint/2010/main" val="1663687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86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851F8-E779-D6C8-5CA5-A0D0457B0B04}"/>
              </a:ext>
            </a:extLst>
          </p:cNvPr>
          <p:cNvSpPr txBox="1">
            <a:spLocks/>
          </p:cNvSpPr>
          <p:nvPr/>
        </p:nvSpPr>
        <p:spPr>
          <a:xfrm>
            <a:off x="265722" y="1874563"/>
            <a:ext cx="7831015" cy="994172"/>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US" sz="2400" dirty="0">
                <a:latin typeface="Arial" panose="020B0604020202020204" pitchFamily="34" charset="0"/>
                <a:cs typeface="Arial" panose="020B0604020202020204" pitchFamily="34" charset="0"/>
              </a:rPr>
              <a:t>The portal is a great success, it educates and provides resources for advanced variant interpretation. </a:t>
            </a: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Basic &amp; clinical researchers interested in SLC6A1 use it, however, the majority of neurologists that identify new patient are unlikely to use it. Also, advanced genetic test interpretation including inferences on variant function require training that is even among scientists rare. </a:t>
            </a:r>
          </a:p>
        </p:txBody>
      </p:sp>
      <p:sp>
        <p:nvSpPr>
          <p:cNvPr id="3" name="Title 1">
            <a:extLst>
              <a:ext uri="{FF2B5EF4-FFF2-40B4-BE49-F238E27FC236}">
                <a16:creationId xmlns:a16="http://schemas.microsoft.com/office/drawing/2014/main" id="{F8D9454F-2548-ED95-8F4D-7029E5034795}"/>
              </a:ext>
            </a:extLst>
          </p:cNvPr>
          <p:cNvSpPr txBox="1">
            <a:spLocks/>
          </p:cNvSpPr>
          <p:nvPr/>
        </p:nvSpPr>
        <p:spPr>
          <a:xfrm>
            <a:off x="628650" y="273844"/>
            <a:ext cx="7886700" cy="994172"/>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Lessons learned from the SLC6A1 &amp; other portals.</a:t>
            </a:r>
          </a:p>
        </p:txBody>
      </p:sp>
      <p:pic>
        <p:nvPicPr>
          <p:cNvPr id="4" name="Picture 3">
            <a:extLst>
              <a:ext uri="{FF2B5EF4-FFF2-40B4-BE49-F238E27FC236}">
                <a16:creationId xmlns:a16="http://schemas.microsoft.com/office/drawing/2014/main" id="{CF48B004-7744-3A08-1F27-135A8A9C04A8}"/>
              </a:ext>
            </a:extLst>
          </p:cNvPr>
          <p:cNvPicPr>
            <a:picLocks noChangeAspect="1"/>
          </p:cNvPicPr>
          <p:nvPr/>
        </p:nvPicPr>
        <p:blipFill>
          <a:blip r:embed="rId2"/>
          <a:stretch>
            <a:fillRect/>
          </a:stretch>
        </p:blipFill>
        <p:spPr>
          <a:xfrm>
            <a:off x="8014380" y="1702622"/>
            <a:ext cx="1001940" cy="994173"/>
          </a:xfrm>
          <a:prstGeom prst="rect">
            <a:avLst/>
          </a:prstGeom>
        </p:spPr>
      </p:pic>
      <p:pic>
        <p:nvPicPr>
          <p:cNvPr id="5" name="Picture 4">
            <a:extLst>
              <a:ext uri="{FF2B5EF4-FFF2-40B4-BE49-F238E27FC236}">
                <a16:creationId xmlns:a16="http://schemas.microsoft.com/office/drawing/2014/main" id="{0CDCC255-DC92-C9E8-2F82-E56E2AF6F5CF}"/>
              </a:ext>
            </a:extLst>
          </p:cNvPr>
          <p:cNvPicPr>
            <a:picLocks noChangeAspect="1"/>
          </p:cNvPicPr>
          <p:nvPr/>
        </p:nvPicPr>
        <p:blipFill>
          <a:blip r:embed="rId3"/>
          <a:stretch>
            <a:fillRect/>
          </a:stretch>
        </p:blipFill>
        <p:spPr>
          <a:xfrm>
            <a:off x="8032750" y="3454361"/>
            <a:ext cx="1111250" cy="1119966"/>
          </a:xfrm>
          <a:prstGeom prst="rect">
            <a:avLst/>
          </a:prstGeom>
        </p:spPr>
      </p:pic>
      <p:sp>
        <p:nvSpPr>
          <p:cNvPr id="6" name="Rectangle 5">
            <a:extLst>
              <a:ext uri="{FF2B5EF4-FFF2-40B4-BE49-F238E27FC236}">
                <a16:creationId xmlns:a16="http://schemas.microsoft.com/office/drawing/2014/main" id="{FC1707B5-ED45-9FBE-FBF2-1BD0EB8AFC67}"/>
              </a:ext>
            </a:extLst>
          </p:cNvPr>
          <p:cNvSpPr/>
          <p:nvPr/>
        </p:nvSpPr>
        <p:spPr>
          <a:xfrm>
            <a:off x="265722" y="1689139"/>
            <a:ext cx="8815755" cy="345436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547191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851F8-E779-D6C8-5CA5-A0D0457B0B04}"/>
              </a:ext>
            </a:extLst>
          </p:cNvPr>
          <p:cNvSpPr txBox="1">
            <a:spLocks/>
          </p:cNvSpPr>
          <p:nvPr/>
        </p:nvSpPr>
        <p:spPr>
          <a:xfrm>
            <a:off x="265722" y="1874563"/>
            <a:ext cx="7831015" cy="994172"/>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US" sz="2400" dirty="0">
                <a:latin typeface="Arial" panose="020B0604020202020204" pitchFamily="34" charset="0"/>
                <a:cs typeface="Arial" panose="020B0604020202020204" pitchFamily="34" charset="0"/>
              </a:rPr>
              <a:t>The portal is a great success, it educates and provides resources for advanced variant interpretation. </a:t>
            </a: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Basic &amp; clinical researchers interested in SLC6A1 use it, however, the majority of neurologists that identify new patient are unlikely to use it. Also, advanced genetic test interpretation including inferences on variant function require training that is even among scientists rare. </a:t>
            </a:r>
          </a:p>
        </p:txBody>
      </p:sp>
      <p:sp>
        <p:nvSpPr>
          <p:cNvPr id="3" name="Title 1">
            <a:extLst>
              <a:ext uri="{FF2B5EF4-FFF2-40B4-BE49-F238E27FC236}">
                <a16:creationId xmlns:a16="http://schemas.microsoft.com/office/drawing/2014/main" id="{F8D9454F-2548-ED95-8F4D-7029E5034795}"/>
              </a:ext>
            </a:extLst>
          </p:cNvPr>
          <p:cNvSpPr txBox="1">
            <a:spLocks/>
          </p:cNvSpPr>
          <p:nvPr/>
        </p:nvSpPr>
        <p:spPr>
          <a:xfrm>
            <a:off x="628650" y="273844"/>
            <a:ext cx="7886700" cy="994172"/>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Lessons learned from the SLC6A1 &amp; other portals.</a:t>
            </a:r>
          </a:p>
        </p:txBody>
      </p:sp>
      <p:pic>
        <p:nvPicPr>
          <p:cNvPr id="4" name="Picture 3">
            <a:extLst>
              <a:ext uri="{FF2B5EF4-FFF2-40B4-BE49-F238E27FC236}">
                <a16:creationId xmlns:a16="http://schemas.microsoft.com/office/drawing/2014/main" id="{CF48B004-7744-3A08-1F27-135A8A9C04A8}"/>
              </a:ext>
            </a:extLst>
          </p:cNvPr>
          <p:cNvPicPr>
            <a:picLocks noChangeAspect="1"/>
          </p:cNvPicPr>
          <p:nvPr/>
        </p:nvPicPr>
        <p:blipFill>
          <a:blip r:embed="rId2"/>
          <a:stretch>
            <a:fillRect/>
          </a:stretch>
        </p:blipFill>
        <p:spPr>
          <a:xfrm>
            <a:off x="8014380" y="1702622"/>
            <a:ext cx="1001940" cy="994173"/>
          </a:xfrm>
          <a:prstGeom prst="rect">
            <a:avLst/>
          </a:prstGeom>
        </p:spPr>
      </p:pic>
      <p:pic>
        <p:nvPicPr>
          <p:cNvPr id="5" name="Picture 4">
            <a:extLst>
              <a:ext uri="{FF2B5EF4-FFF2-40B4-BE49-F238E27FC236}">
                <a16:creationId xmlns:a16="http://schemas.microsoft.com/office/drawing/2014/main" id="{0CDCC255-DC92-C9E8-2F82-E56E2AF6F5CF}"/>
              </a:ext>
            </a:extLst>
          </p:cNvPr>
          <p:cNvPicPr>
            <a:picLocks noChangeAspect="1"/>
          </p:cNvPicPr>
          <p:nvPr/>
        </p:nvPicPr>
        <p:blipFill>
          <a:blip r:embed="rId3"/>
          <a:stretch>
            <a:fillRect/>
          </a:stretch>
        </p:blipFill>
        <p:spPr>
          <a:xfrm>
            <a:off x="8032750" y="3454361"/>
            <a:ext cx="1111250" cy="1119966"/>
          </a:xfrm>
          <a:prstGeom prst="rect">
            <a:avLst/>
          </a:prstGeom>
        </p:spPr>
      </p:pic>
      <p:sp>
        <p:nvSpPr>
          <p:cNvPr id="6" name="Rectangle 5">
            <a:extLst>
              <a:ext uri="{FF2B5EF4-FFF2-40B4-BE49-F238E27FC236}">
                <a16:creationId xmlns:a16="http://schemas.microsoft.com/office/drawing/2014/main" id="{FC1707B5-ED45-9FBE-FBF2-1BD0EB8AFC67}"/>
              </a:ext>
            </a:extLst>
          </p:cNvPr>
          <p:cNvSpPr/>
          <p:nvPr/>
        </p:nvSpPr>
        <p:spPr>
          <a:xfrm>
            <a:off x="265722" y="2696795"/>
            <a:ext cx="8815755" cy="244670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448080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851F8-E779-D6C8-5CA5-A0D0457B0B04}"/>
              </a:ext>
            </a:extLst>
          </p:cNvPr>
          <p:cNvSpPr txBox="1">
            <a:spLocks/>
          </p:cNvSpPr>
          <p:nvPr/>
        </p:nvSpPr>
        <p:spPr>
          <a:xfrm>
            <a:off x="265722" y="1749523"/>
            <a:ext cx="7831015" cy="994172"/>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US" sz="2400" dirty="0">
                <a:latin typeface="Arial" panose="020B0604020202020204" pitchFamily="34" charset="0"/>
                <a:cs typeface="Arial" panose="020B0604020202020204" pitchFamily="34" charset="0"/>
              </a:rPr>
              <a:t>The portal is a great success. Basic &amp; clinical researchers interested in SLC6A1 use it, it educates &amp; provides resources for advanced variant interpretation. </a:t>
            </a: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Problem: Majority of neurologists that are for patients don’t / are unlikely to use it. Also, advanced genetic test interpretation including inferences on variant function require training that is even among scientists rare. </a:t>
            </a:r>
          </a:p>
        </p:txBody>
      </p:sp>
      <p:sp>
        <p:nvSpPr>
          <p:cNvPr id="3" name="Title 1">
            <a:extLst>
              <a:ext uri="{FF2B5EF4-FFF2-40B4-BE49-F238E27FC236}">
                <a16:creationId xmlns:a16="http://schemas.microsoft.com/office/drawing/2014/main" id="{F8D9454F-2548-ED95-8F4D-7029E5034795}"/>
              </a:ext>
            </a:extLst>
          </p:cNvPr>
          <p:cNvSpPr txBox="1">
            <a:spLocks/>
          </p:cNvSpPr>
          <p:nvPr/>
        </p:nvSpPr>
        <p:spPr>
          <a:xfrm>
            <a:off x="628650" y="273844"/>
            <a:ext cx="7886700" cy="994172"/>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Lessons learned from the SLC6A1 &amp; other portals.</a:t>
            </a:r>
          </a:p>
        </p:txBody>
      </p:sp>
      <p:pic>
        <p:nvPicPr>
          <p:cNvPr id="4" name="Picture 3">
            <a:extLst>
              <a:ext uri="{FF2B5EF4-FFF2-40B4-BE49-F238E27FC236}">
                <a16:creationId xmlns:a16="http://schemas.microsoft.com/office/drawing/2014/main" id="{CF48B004-7744-3A08-1F27-135A8A9C04A8}"/>
              </a:ext>
            </a:extLst>
          </p:cNvPr>
          <p:cNvPicPr>
            <a:picLocks noChangeAspect="1"/>
          </p:cNvPicPr>
          <p:nvPr/>
        </p:nvPicPr>
        <p:blipFill>
          <a:blip r:embed="rId2"/>
          <a:stretch>
            <a:fillRect/>
          </a:stretch>
        </p:blipFill>
        <p:spPr>
          <a:xfrm>
            <a:off x="8014380" y="1702622"/>
            <a:ext cx="1001940" cy="994173"/>
          </a:xfrm>
          <a:prstGeom prst="rect">
            <a:avLst/>
          </a:prstGeom>
        </p:spPr>
      </p:pic>
      <p:pic>
        <p:nvPicPr>
          <p:cNvPr id="5" name="Picture 4">
            <a:extLst>
              <a:ext uri="{FF2B5EF4-FFF2-40B4-BE49-F238E27FC236}">
                <a16:creationId xmlns:a16="http://schemas.microsoft.com/office/drawing/2014/main" id="{0CDCC255-DC92-C9E8-2F82-E56E2AF6F5CF}"/>
              </a:ext>
            </a:extLst>
          </p:cNvPr>
          <p:cNvPicPr>
            <a:picLocks noChangeAspect="1"/>
          </p:cNvPicPr>
          <p:nvPr/>
        </p:nvPicPr>
        <p:blipFill>
          <a:blip r:embed="rId3"/>
          <a:stretch>
            <a:fillRect/>
          </a:stretch>
        </p:blipFill>
        <p:spPr>
          <a:xfrm>
            <a:off x="8032750" y="3454361"/>
            <a:ext cx="1111250" cy="1119966"/>
          </a:xfrm>
          <a:prstGeom prst="rect">
            <a:avLst/>
          </a:prstGeom>
        </p:spPr>
      </p:pic>
    </p:spTree>
    <p:extLst>
      <p:ext uri="{BB962C8B-B14F-4D97-AF65-F5344CB8AC3E}">
        <p14:creationId xmlns:p14="http://schemas.microsoft.com/office/powerpoint/2010/main" val="15094449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851F8-E779-D6C8-5CA5-A0D0457B0B04}"/>
              </a:ext>
            </a:extLst>
          </p:cNvPr>
          <p:cNvSpPr txBox="1">
            <a:spLocks/>
          </p:cNvSpPr>
          <p:nvPr/>
        </p:nvSpPr>
        <p:spPr>
          <a:xfrm>
            <a:off x="265722" y="1874563"/>
            <a:ext cx="7831015" cy="994172"/>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endParaRPr lang="en-US" sz="2400" dirty="0">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F8D9454F-2548-ED95-8F4D-7029E5034795}"/>
              </a:ext>
            </a:extLst>
          </p:cNvPr>
          <p:cNvSpPr txBox="1">
            <a:spLocks/>
          </p:cNvSpPr>
          <p:nvPr/>
        </p:nvSpPr>
        <p:spPr>
          <a:xfrm>
            <a:off x="127680" y="273844"/>
            <a:ext cx="8945982" cy="994172"/>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US" sz="2800" b="1" dirty="0">
                <a:latin typeface="Arial" panose="020B0604020202020204" pitchFamily="34" charset="0"/>
                <a:cs typeface="Arial" panose="020B0604020202020204" pitchFamily="34" charset="0"/>
              </a:rPr>
              <a:t>New strategy to enhance the use of genetic information </a:t>
            </a:r>
            <a:r>
              <a:rPr lang="en-US" sz="2800" dirty="0">
                <a:latin typeface="Arial" panose="020B0604020202020204" pitchFamily="34" charset="0"/>
                <a:cs typeface="Arial" panose="020B0604020202020204" pitchFamily="34" charset="0"/>
              </a:rPr>
              <a:t>– to be actionable in spring/summer 2024:</a:t>
            </a:r>
          </a:p>
        </p:txBody>
      </p:sp>
      <p:sp>
        <p:nvSpPr>
          <p:cNvPr id="6" name="Rectangle 5">
            <a:extLst>
              <a:ext uri="{FF2B5EF4-FFF2-40B4-BE49-F238E27FC236}">
                <a16:creationId xmlns:a16="http://schemas.microsoft.com/office/drawing/2014/main" id="{4739E603-8F27-6162-B6CB-9D1BA7CC7892}"/>
              </a:ext>
            </a:extLst>
          </p:cNvPr>
          <p:cNvSpPr/>
          <p:nvPr/>
        </p:nvSpPr>
        <p:spPr>
          <a:xfrm>
            <a:off x="127680" y="1344247"/>
            <a:ext cx="5053919" cy="372891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b="1" dirty="0">
                <a:solidFill>
                  <a:schemeClr val="tx1"/>
                </a:solidFill>
                <a:latin typeface="Arial" panose="020B0604020202020204" pitchFamily="34" charset="0"/>
                <a:cs typeface="Arial" panose="020B0604020202020204" pitchFamily="34" charset="0"/>
              </a:rPr>
              <a:t>Part A:</a:t>
            </a:r>
          </a:p>
          <a:p>
            <a:r>
              <a:rPr lang="en-US" dirty="0">
                <a:solidFill>
                  <a:schemeClr val="tx1"/>
                </a:solidFill>
                <a:latin typeface="Arial" panose="020B0604020202020204" pitchFamily="34" charset="0"/>
                <a:cs typeface="Arial" panose="020B0604020202020204" pitchFamily="34" charset="0"/>
              </a:rPr>
              <a:t>We will release a new </a:t>
            </a:r>
            <a:r>
              <a:rPr lang="en-US" b="1" dirty="0">
                <a:solidFill>
                  <a:schemeClr val="accent6">
                    <a:lumMod val="75000"/>
                  </a:schemeClr>
                </a:solidFill>
                <a:latin typeface="Arial" panose="020B0604020202020204" pitchFamily="34" charset="0"/>
                <a:cs typeface="Arial" panose="020B0604020202020204" pitchFamily="34" charset="0"/>
              </a:rPr>
              <a:t>end-to-end variant interpretation pipeline</a:t>
            </a:r>
            <a:r>
              <a:rPr lang="en-US" dirty="0">
                <a:solidFill>
                  <a:schemeClr val="tx1"/>
                </a:solidFill>
                <a:latin typeface="Arial" panose="020B0604020202020204" pitchFamily="34" charset="0"/>
                <a:cs typeface="Arial" panose="020B0604020202020204" pitchFamily="34" charset="0"/>
              </a:rPr>
              <a:t>. </a:t>
            </a:r>
          </a:p>
          <a:p>
            <a:endParaRPr lang="en-US" dirty="0">
              <a:solidFill>
                <a:schemeClr val="tx1"/>
              </a:solidFill>
              <a:latin typeface="Arial" panose="020B0604020202020204" pitchFamily="34" charset="0"/>
              <a:cs typeface="Arial" panose="020B0604020202020204" pitchFamily="34" charset="0"/>
            </a:endParaRPr>
          </a:p>
          <a:p>
            <a:endParaRPr lang="en-US" dirty="0">
              <a:solidFill>
                <a:schemeClr val="tx1"/>
              </a:solidFill>
              <a:latin typeface="Arial" panose="020B0604020202020204" pitchFamily="34" charset="0"/>
              <a:cs typeface="Arial" panose="020B0604020202020204" pitchFamily="34" charset="0"/>
            </a:endParaRPr>
          </a:p>
          <a:p>
            <a:endParaRPr lang="en-US" dirty="0">
              <a:solidFill>
                <a:schemeClr val="tx1"/>
              </a:solidFill>
              <a:latin typeface="Arial" panose="020B0604020202020204" pitchFamily="34" charset="0"/>
              <a:cs typeface="Arial" panose="020B0604020202020204" pitchFamily="34" charset="0"/>
            </a:endParaRPr>
          </a:p>
          <a:p>
            <a:r>
              <a:rPr lang="en-US" b="1" dirty="0">
                <a:solidFill>
                  <a:schemeClr val="tx1"/>
                </a:solidFill>
                <a:latin typeface="Arial" panose="020B0604020202020204" pitchFamily="34" charset="0"/>
                <a:cs typeface="Arial" panose="020B0604020202020204" pitchFamily="34" charset="0"/>
              </a:rPr>
              <a:t>Part B:</a:t>
            </a:r>
          </a:p>
          <a:p>
            <a:r>
              <a:rPr lang="en-US" dirty="0">
                <a:solidFill>
                  <a:schemeClr val="tx1"/>
                </a:solidFill>
                <a:latin typeface="Arial" panose="020B0604020202020204" pitchFamily="34" charset="0"/>
                <a:cs typeface="Arial" panose="020B0604020202020204" pitchFamily="34" charset="0"/>
              </a:rPr>
              <a:t>We will provide </a:t>
            </a:r>
            <a:r>
              <a:rPr lang="en-US" b="1" dirty="0">
                <a:solidFill>
                  <a:schemeClr val="accent5">
                    <a:lumMod val="75000"/>
                  </a:schemeClr>
                </a:solidFill>
                <a:latin typeface="Arial" panose="020B0604020202020204" pitchFamily="34" charset="0"/>
                <a:cs typeface="Arial" panose="020B0604020202020204" pitchFamily="34" charset="0"/>
              </a:rPr>
              <a:t>a nation-wide genetic counselling service for second opinion / advanced interpretation</a:t>
            </a:r>
            <a:r>
              <a:rPr lang="en-US" dirty="0">
                <a:solidFill>
                  <a:schemeClr val="accent5">
                    <a:lumMod val="75000"/>
                  </a:schemeClr>
                </a:solidFill>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of existing genetic test results.</a:t>
            </a:r>
          </a:p>
        </p:txBody>
      </p:sp>
      <p:pic>
        <p:nvPicPr>
          <p:cNvPr id="7" name="Picture 6">
            <a:extLst>
              <a:ext uri="{FF2B5EF4-FFF2-40B4-BE49-F238E27FC236}">
                <a16:creationId xmlns:a16="http://schemas.microsoft.com/office/drawing/2014/main" id="{A7951FD9-8E83-7711-1031-A801491D0349}"/>
              </a:ext>
            </a:extLst>
          </p:cNvPr>
          <p:cNvPicPr>
            <a:picLocks noChangeAspect="1"/>
          </p:cNvPicPr>
          <p:nvPr/>
        </p:nvPicPr>
        <p:blipFill>
          <a:blip r:embed="rId2"/>
          <a:stretch>
            <a:fillRect/>
          </a:stretch>
        </p:blipFill>
        <p:spPr>
          <a:xfrm>
            <a:off x="5749489" y="1347079"/>
            <a:ext cx="2609850" cy="1815696"/>
          </a:xfrm>
          <a:prstGeom prst="rect">
            <a:avLst/>
          </a:prstGeom>
          <a:solidFill>
            <a:schemeClr val="accent6">
              <a:lumMod val="75000"/>
            </a:schemeClr>
          </a:solidFill>
          <a:ln w="57150">
            <a:solidFill>
              <a:schemeClr val="accent6">
                <a:lumMod val="75000"/>
              </a:schemeClr>
            </a:solidFill>
          </a:ln>
        </p:spPr>
      </p:pic>
      <p:pic>
        <p:nvPicPr>
          <p:cNvPr id="8" name="Picture 7">
            <a:extLst>
              <a:ext uri="{FF2B5EF4-FFF2-40B4-BE49-F238E27FC236}">
                <a16:creationId xmlns:a16="http://schemas.microsoft.com/office/drawing/2014/main" id="{B5285261-3BE4-3AA9-DCBF-BE813BAC31FD}"/>
              </a:ext>
            </a:extLst>
          </p:cNvPr>
          <p:cNvPicPr>
            <a:picLocks noChangeAspect="1"/>
          </p:cNvPicPr>
          <p:nvPr/>
        </p:nvPicPr>
        <p:blipFill>
          <a:blip r:embed="rId3"/>
          <a:stretch>
            <a:fillRect/>
          </a:stretch>
        </p:blipFill>
        <p:spPr>
          <a:xfrm>
            <a:off x="5749488" y="3336531"/>
            <a:ext cx="2609850" cy="1691026"/>
          </a:xfrm>
          <a:prstGeom prst="rect">
            <a:avLst/>
          </a:prstGeom>
          <a:ln w="57150">
            <a:solidFill>
              <a:schemeClr val="accent5">
                <a:lumMod val="75000"/>
              </a:schemeClr>
            </a:solidFill>
          </a:ln>
        </p:spPr>
      </p:pic>
    </p:spTree>
    <p:extLst>
      <p:ext uri="{BB962C8B-B14F-4D97-AF65-F5344CB8AC3E}">
        <p14:creationId xmlns:p14="http://schemas.microsoft.com/office/powerpoint/2010/main" val="31127293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4A184-D634-4906-25A1-BD5D8DABB43F}"/>
              </a:ext>
            </a:extLst>
          </p:cNvPr>
          <p:cNvSpPr txBox="1">
            <a:spLocks/>
          </p:cNvSpPr>
          <p:nvPr/>
        </p:nvSpPr>
        <p:spPr>
          <a:xfrm>
            <a:off x="127680" y="273844"/>
            <a:ext cx="8945982" cy="994172"/>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US" sz="2800" b="1" dirty="0">
                <a:latin typeface="Arial" panose="020B0604020202020204" pitchFamily="34" charset="0"/>
                <a:cs typeface="Arial" panose="020B0604020202020204" pitchFamily="34" charset="0"/>
              </a:rPr>
              <a:t>Summary</a:t>
            </a:r>
            <a:endParaRPr lang="en-US" sz="28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8EA3B82A-7EE6-05FF-761B-9CE8724FA864}"/>
              </a:ext>
            </a:extLst>
          </p:cNvPr>
          <p:cNvSpPr/>
          <p:nvPr/>
        </p:nvSpPr>
        <p:spPr>
          <a:xfrm>
            <a:off x="127680" y="1344247"/>
            <a:ext cx="8883458" cy="372891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Variants in </a:t>
            </a:r>
            <a:r>
              <a:rPr lang="en-US" i="1" dirty="0">
                <a:solidFill>
                  <a:schemeClr val="tx1"/>
                </a:solidFill>
                <a:latin typeface="Arial" panose="020B0604020202020204" pitchFamily="34" charset="0"/>
                <a:cs typeface="Arial" panose="020B0604020202020204" pitchFamily="34" charset="0"/>
              </a:rPr>
              <a:t>SLC6A1</a:t>
            </a:r>
            <a:r>
              <a:rPr lang="en-US" dirty="0">
                <a:solidFill>
                  <a:schemeClr val="tx1"/>
                </a:solidFill>
                <a:latin typeface="Arial" panose="020B0604020202020204" pitchFamily="34" charset="0"/>
                <a:cs typeface="Arial" panose="020B0604020202020204" pitchFamily="34" charset="0"/>
              </a:rPr>
              <a:t> can cause a range of molecular effects, from partial to complete loss of function.</a:t>
            </a:r>
          </a:p>
          <a:p>
            <a:pPr marL="285750" indent="-285750">
              <a:buFont typeface="Arial" panose="020B0604020202020204" pitchFamily="34" charset="0"/>
              <a:buChar char="•"/>
            </a:pPr>
            <a:endParaRPr lang="en-US" sz="12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Variants in </a:t>
            </a:r>
            <a:r>
              <a:rPr lang="en-US" i="1" dirty="0">
                <a:solidFill>
                  <a:schemeClr val="tx1"/>
                </a:solidFill>
                <a:latin typeface="Arial" panose="020B0604020202020204" pitchFamily="34" charset="0"/>
                <a:cs typeface="Arial" panose="020B0604020202020204" pitchFamily="34" charset="0"/>
              </a:rPr>
              <a:t>SLC6A1</a:t>
            </a:r>
            <a:r>
              <a:rPr lang="en-US" dirty="0">
                <a:solidFill>
                  <a:schemeClr val="tx1"/>
                </a:solidFill>
                <a:latin typeface="Arial" panose="020B0604020202020204" pitchFamily="34" charset="0"/>
                <a:cs typeface="Arial" panose="020B0604020202020204" pitchFamily="34" charset="0"/>
              </a:rPr>
              <a:t> show variant position on protein structure (GAT1) relationship to degree of loss of transporter function.</a:t>
            </a:r>
          </a:p>
          <a:p>
            <a:pPr marL="285750" indent="-285750">
              <a:buFont typeface="Arial" panose="020B0604020202020204" pitchFamily="34" charset="0"/>
              <a:buChar char="•"/>
            </a:pPr>
            <a:endParaRPr lang="en-US" sz="12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Variant to clinical phenotype correlation exists. However, more research and better data is needed to understand if environmental factors and genomic background need to be considered in therapeutics.</a:t>
            </a:r>
          </a:p>
          <a:p>
            <a:pPr marL="285750" indent="-285750">
              <a:buFont typeface="Arial" panose="020B0604020202020204" pitchFamily="34" charset="0"/>
              <a:buChar char="•"/>
            </a:pPr>
            <a:endParaRPr lang="en-US" sz="12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The SLC6A1-Portal is running, we are looking forward to further grow it – Together with you!</a:t>
            </a:r>
          </a:p>
          <a:p>
            <a:pPr marL="285750" indent="-285750">
              <a:buFont typeface="Arial" panose="020B0604020202020204" pitchFamily="34" charset="0"/>
              <a:buChar char="•"/>
            </a:pPr>
            <a:endParaRPr lang="en-US" sz="12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Our team will provide a nation-wide genetic counselling service to max out the information in genetic tests and communicate the information effectively.</a:t>
            </a:r>
          </a:p>
          <a:p>
            <a:endParaRPr lang="en-US" dirty="0">
              <a:solidFill>
                <a:schemeClr val="tx1"/>
              </a:solidFill>
              <a:latin typeface="Arial" panose="020B0604020202020204" pitchFamily="34" charset="0"/>
              <a:cs typeface="Arial" panose="020B0604020202020204" pitchFamily="34" charset="0"/>
            </a:endParaRPr>
          </a:p>
          <a:p>
            <a:endParaRPr lang="en-US"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98425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3">
            <a:extLst>
              <a:ext uri="{FF2B5EF4-FFF2-40B4-BE49-F238E27FC236}">
                <a16:creationId xmlns:a16="http://schemas.microsoft.com/office/drawing/2014/main" id="{59742259-F8B3-C914-48B5-224C0931BA8E}"/>
              </a:ext>
            </a:extLst>
          </p:cNvPr>
          <p:cNvSpPr txBox="1">
            <a:spLocks/>
          </p:cNvSpPr>
          <p:nvPr/>
        </p:nvSpPr>
        <p:spPr>
          <a:xfrm>
            <a:off x="342900" y="290512"/>
            <a:ext cx="7972426" cy="738188"/>
          </a:xfrm>
          <a:prstGeom prst="rect">
            <a:avLst/>
          </a:prstGeom>
        </p:spPr>
        <p:txBody>
          <a:bodyPr/>
          <a:lstStyle>
            <a:lvl1pPr algn="l" defTabSz="685800" rtl="0" eaLnBrk="1" latinLnBrk="0" hangingPunct="1">
              <a:lnSpc>
                <a:spcPct val="100000"/>
              </a:lnSpc>
              <a:spcBef>
                <a:spcPct val="0"/>
              </a:spcBef>
              <a:buNone/>
              <a:defRPr sz="2000" b="1" kern="1200">
                <a:solidFill>
                  <a:schemeClr val="tx2"/>
                </a:solidFill>
                <a:latin typeface="Verdana" panose="020B0604030504040204" pitchFamily="34" charset="0"/>
                <a:ea typeface="Verdana" panose="020B0604030504040204" pitchFamily="34" charset="0"/>
                <a:cs typeface="Verdana" panose="020B0604030504040204" pitchFamily="34" charset="0"/>
              </a:defRPr>
            </a:lvl1pPr>
          </a:lstStyle>
          <a:p>
            <a:pPr marL="0" marR="0" lvl="0" indent="0" algn="l" defTabSz="685800" rtl="0" eaLnBrk="1" fontAlgn="auto" latinLnBrk="0" hangingPunct="1">
              <a:lnSpc>
                <a:spcPct val="100000"/>
              </a:lnSpc>
              <a:spcBef>
                <a:spcPct val="0"/>
              </a:spcBef>
              <a:spcAft>
                <a:spcPts val="0"/>
              </a:spcAft>
              <a:buClrTx/>
              <a:buSzTx/>
              <a:buFontTx/>
              <a:buNone/>
              <a:tabLst/>
              <a:defRPr/>
            </a:pPr>
            <a:r>
              <a:rPr kumimoji="0" lang="en-US" sz="2000" b="1" i="0" u="none" strike="noStrike" kern="1200" cap="none" spc="0" normalizeH="0" baseline="0" noProof="0" dirty="0">
                <a:ln>
                  <a:noFill/>
                </a:ln>
                <a:solidFill>
                  <a:schemeClr val="tx1"/>
                </a:solidFill>
                <a:effectLst/>
                <a:uLnTx/>
                <a:uFillTx/>
                <a:latin typeface="Verdana" panose="020B0604030504040204" pitchFamily="34" charset="0"/>
                <a:ea typeface="Verdana" panose="020B0604030504040204" pitchFamily="34" charset="0"/>
                <a:cs typeface="Verdana" panose="020B0604030504040204" pitchFamily="34" charset="0"/>
              </a:rPr>
              <a:t>ACKNOWLEDGEMENTS</a:t>
            </a:r>
          </a:p>
        </p:txBody>
      </p:sp>
      <p:pic>
        <p:nvPicPr>
          <p:cNvPr id="4" name="Picture 3">
            <a:extLst>
              <a:ext uri="{FF2B5EF4-FFF2-40B4-BE49-F238E27FC236}">
                <a16:creationId xmlns:a16="http://schemas.microsoft.com/office/drawing/2014/main" id="{075AB69A-BE98-1C3E-D72B-610714E17FEE}"/>
              </a:ext>
            </a:extLst>
          </p:cNvPr>
          <p:cNvPicPr>
            <a:picLocks noChangeAspect="1"/>
          </p:cNvPicPr>
          <p:nvPr/>
        </p:nvPicPr>
        <p:blipFill>
          <a:blip r:embed="rId2"/>
          <a:stretch>
            <a:fillRect/>
          </a:stretch>
        </p:blipFill>
        <p:spPr>
          <a:xfrm>
            <a:off x="6444062" y="1908590"/>
            <a:ext cx="1664607" cy="1295307"/>
          </a:xfrm>
          <a:prstGeom prst="rect">
            <a:avLst/>
          </a:prstGeom>
        </p:spPr>
      </p:pic>
      <p:pic>
        <p:nvPicPr>
          <p:cNvPr id="5" name="Picture 4">
            <a:extLst>
              <a:ext uri="{FF2B5EF4-FFF2-40B4-BE49-F238E27FC236}">
                <a16:creationId xmlns:a16="http://schemas.microsoft.com/office/drawing/2014/main" id="{80C362AA-B4B6-DD26-D1D7-EB612A636087}"/>
              </a:ext>
            </a:extLst>
          </p:cNvPr>
          <p:cNvPicPr>
            <a:picLocks noChangeAspect="1"/>
          </p:cNvPicPr>
          <p:nvPr/>
        </p:nvPicPr>
        <p:blipFill>
          <a:blip r:embed="rId3"/>
          <a:stretch>
            <a:fillRect/>
          </a:stretch>
        </p:blipFill>
        <p:spPr>
          <a:xfrm>
            <a:off x="5475773" y="1169784"/>
            <a:ext cx="760709" cy="769819"/>
          </a:xfrm>
          <a:prstGeom prst="rect">
            <a:avLst/>
          </a:prstGeom>
        </p:spPr>
      </p:pic>
      <p:pic>
        <p:nvPicPr>
          <p:cNvPr id="6" name="Picture 5">
            <a:extLst>
              <a:ext uri="{FF2B5EF4-FFF2-40B4-BE49-F238E27FC236}">
                <a16:creationId xmlns:a16="http://schemas.microsoft.com/office/drawing/2014/main" id="{4F362E09-EB5E-A466-C418-342D95755D19}"/>
              </a:ext>
            </a:extLst>
          </p:cNvPr>
          <p:cNvPicPr>
            <a:picLocks noChangeAspect="1"/>
          </p:cNvPicPr>
          <p:nvPr/>
        </p:nvPicPr>
        <p:blipFill>
          <a:blip r:embed="rId4"/>
          <a:stretch>
            <a:fillRect/>
          </a:stretch>
        </p:blipFill>
        <p:spPr>
          <a:xfrm>
            <a:off x="8002319" y="1198297"/>
            <a:ext cx="826033" cy="726511"/>
          </a:xfrm>
          <a:prstGeom prst="rect">
            <a:avLst/>
          </a:prstGeom>
        </p:spPr>
      </p:pic>
      <p:pic>
        <p:nvPicPr>
          <p:cNvPr id="7" name="Picture 6">
            <a:extLst>
              <a:ext uri="{FF2B5EF4-FFF2-40B4-BE49-F238E27FC236}">
                <a16:creationId xmlns:a16="http://schemas.microsoft.com/office/drawing/2014/main" id="{F7D5DFD4-15D8-0844-A97E-1FD6A4141A8A}"/>
              </a:ext>
            </a:extLst>
          </p:cNvPr>
          <p:cNvPicPr>
            <a:picLocks noChangeAspect="1"/>
          </p:cNvPicPr>
          <p:nvPr/>
        </p:nvPicPr>
        <p:blipFill>
          <a:blip r:embed="rId5"/>
          <a:stretch>
            <a:fillRect/>
          </a:stretch>
        </p:blipFill>
        <p:spPr>
          <a:xfrm>
            <a:off x="6580554" y="0"/>
            <a:ext cx="2563446" cy="691577"/>
          </a:xfrm>
          <a:prstGeom prst="rect">
            <a:avLst/>
          </a:prstGeom>
        </p:spPr>
      </p:pic>
      <p:sp>
        <p:nvSpPr>
          <p:cNvPr id="9" name="TextBox 8">
            <a:extLst>
              <a:ext uri="{FF2B5EF4-FFF2-40B4-BE49-F238E27FC236}">
                <a16:creationId xmlns:a16="http://schemas.microsoft.com/office/drawing/2014/main" id="{683F9D31-37A2-C528-203D-7EEF5E7E1BA0}"/>
              </a:ext>
            </a:extLst>
          </p:cNvPr>
          <p:cNvSpPr txBox="1"/>
          <p:nvPr/>
        </p:nvSpPr>
        <p:spPr>
          <a:xfrm>
            <a:off x="5892280" y="3309398"/>
            <a:ext cx="3131457" cy="1384995"/>
          </a:xfrm>
          <a:prstGeom prst="rect">
            <a:avLst/>
          </a:prstGeom>
          <a:solidFill>
            <a:srgbClr val="FFC000"/>
          </a:solidFill>
        </p:spPr>
        <p:txBody>
          <a:bodyPr wrap="square" rtlCol="0">
            <a:spAutoFit/>
          </a:bodyPr>
          <a:lstStyle/>
          <a:p>
            <a:pPr marL="0" marR="0" lvl="0" indent="0" defTabSz="6858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Calibri" panose="020F0502020204030204"/>
              </a:rPr>
              <a:t>We are hiring:</a:t>
            </a:r>
          </a:p>
          <a:p>
            <a:pPr marL="214313" marR="0" lvl="0" indent="-214313" defTabSz="6858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0" cap="none" spc="0" normalizeH="0" baseline="0" noProof="0" dirty="0">
                <a:ln>
                  <a:noFill/>
                </a:ln>
                <a:solidFill>
                  <a:prstClr val="black"/>
                </a:solidFill>
                <a:effectLst/>
                <a:uLnTx/>
                <a:uFillTx/>
                <a:latin typeface="Calibri" panose="020F0502020204030204"/>
              </a:rPr>
              <a:t>Genetic counselors</a:t>
            </a:r>
          </a:p>
          <a:p>
            <a:pPr marL="214313" marR="0" lvl="0" indent="-214313" defTabSz="6858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0" cap="none" spc="0" normalizeH="0" baseline="0" noProof="0" dirty="0">
                <a:ln>
                  <a:noFill/>
                </a:ln>
                <a:solidFill>
                  <a:prstClr val="black"/>
                </a:solidFill>
                <a:effectLst/>
                <a:uLnTx/>
                <a:uFillTx/>
                <a:latin typeface="Calibri" panose="020F0502020204030204"/>
              </a:rPr>
              <a:t>Residents/fellows neurologists/pediatrician for a research year</a:t>
            </a:r>
          </a:p>
          <a:p>
            <a:pPr marL="214313" marR="0" lvl="0" indent="-214313" defTabSz="6858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0" cap="none" spc="0" normalizeH="0" baseline="0" noProof="0" dirty="0">
                <a:ln>
                  <a:noFill/>
                </a:ln>
                <a:solidFill>
                  <a:prstClr val="black"/>
                </a:solidFill>
                <a:effectLst/>
                <a:uLnTx/>
                <a:uFillTx/>
                <a:latin typeface="Calibri" panose="020F0502020204030204"/>
              </a:rPr>
              <a:t>Postdocs</a:t>
            </a:r>
          </a:p>
          <a:p>
            <a:pPr marL="214313" marR="0" lvl="0" indent="-214313" defTabSz="6858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0" cap="none" spc="0" normalizeH="0" baseline="0" noProof="0" dirty="0">
                <a:ln>
                  <a:noFill/>
                </a:ln>
                <a:solidFill>
                  <a:prstClr val="black"/>
                </a:solidFill>
                <a:effectLst/>
                <a:uLnTx/>
                <a:uFillTx/>
                <a:latin typeface="Calibri" panose="020F0502020204030204"/>
              </a:rPr>
              <a:t>Data scientists</a:t>
            </a:r>
          </a:p>
          <a:p>
            <a:pPr marL="214313" marR="0" lvl="0" indent="-214313" defTabSz="6858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0" cap="none" spc="0" normalizeH="0" baseline="0" noProof="0" dirty="0">
                <a:ln>
                  <a:noFill/>
                </a:ln>
                <a:solidFill>
                  <a:prstClr val="black"/>
                </a:solidFill>
                <a:effectLst/>
                <a:uLnTx/>
                <a:uFillTx/>
                <a:latin typeface="Calibri" panose="020F0502020204030204"/>
              </a:rPr>
              <a:t>Bioinformaticians</a:t>
            </a:r>
          </a:p>
        </p:txBody>
      </p:sp>
      <p:pic>
        <p:nvPicPr>
          <p:cNvPr id="1026" name="Picture 2">
            <a:extLst>
              <a:ext uri="{FF2B5EF4-FFF2-40B4-BE49-F238E27FC236}">
                <a16:creationId xmlns:a16="http://schemas.microsoft.com/office/drawing/2014/main" id="{94E3B557-EA49-ECA0-FB54-53E80C4AF84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80105" y="1201416"/>
            <a:ext cx="738188" cy="73818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98438AC1-6C4B-E70C-BF40-B13192C47322}"/>
              </a:ext>
            </a:extLst>
          </p:cNvPr>
          <p:cNvPicPr>
            <a:picLocks noChangeAspect="1"/>
          </p:cNvPicPr>
          <p:nvPr/>
        </p:nvPicPr>
        <p:blipFill rotWithShape="1">
          <a:blip r:embed="rId7"/>
          <a:srcRect t="1778"/>
          <a:stretch/>
        </p:blipFill>
        <p:spPr>
          <a:xfrm>
            <a:off x="278628" y="1398954"/>
            <a:ext cx="4842621" cy="3060377"/>
          </a:xfrm>
          <a:prstGeom prst="rect">
            <a:avLst/>
          </a:prstGeom>
        </p:spPr>
      </p:pic>
      <p:sp>
        <p:nvSpPr>
          <p:cNvPr id="15" name="TextBox 14">
            <a:extLst>
              <a:ext uri="{FF2B5EF4-FFF2-40B4-BE49-F238E27FC236}">
                <a16:creationId xmlns:a16="http://schemas.microsoft.com/office/drawing/2014/main" id="{018819CC-E33D-3D78-8419-04DEE3AE3AD4}"/>
              </a:ext>
            </a:extLst>
          </p:cNvPr>
          <p:cNvSpPr txBox="1"/>
          <p:nvPr/>
        </p:nvSpPr>
        <p:spPr>
          <a:xfrm>
            <a:off x="5156675" y="4774168"/>
            <a:ext cx="4649560" cy="369332"/>
          </a:xfrm>
          <a:prstGeom prst="rect">
            <a:avLst/>
          </a:prstGeom>
          <a:noFill/>
        </p:spPr>
        <p:txBody>
          <a:bodyPr wrap="square">
            <a:spAutoFit/>
          </a:bodyPr>
          <a:lstStyle/>
          <a:p>
            <a:r>
              <a:rPr lang="en-US" dirty="0">
                <a:hlinkClick r:id="rId8"/>
              </a:rPr>
              <a:t>https://slc6a1-portal.broadinstitute.org</a:t>
            </a:r>
            <a:r>
              <a:rPr lang="en-US" dirty="0"/>
              <a:t> </a:t>
            </a:r>
          </a:p>
        </p:txBody>
      </p:sp>
      <p:pic>
        <p:nvPicPr>
          <p:cNvPr id="16" name="Picture 15">
            <a:extLst>
              <a:ext uri="{FF2B5EF4-FFF2-40B4-BE49-F238E27FC236}">
                <a16:creationId xmlns:a16="http://schemas.microsoft.com/office/drawing/2014/main" id="{CB8CC6D0-EACD-21BE-A16C-B739C974254A}"/>
              </a:ext>
            </a:extLst>
          </p:cNvPr>
          <p:cNvPicPr>
            <a:picLocks noChangeAspect="1"/>
          </p:cNvPicPr>
          <p:nvPr/>
        </p:nvPicPr>
        <p:blipFill>
          <a:blip r:embed="rId9"/>
          <a:stretch>
            <a:fillRect/>
          </a:stretch>
        </p:blipFill>
        <p:spPr>
          <a:xfrm>
            <a:off x="6343301" y="1169785"/>
            <a:ext cx="738188" cy="750915"/>
          </a:xfrm>
          <a:prstGeom prst="rect">
            <a:avLst/>
          </a:prstGeom>
        </p:spPr>
      </p:pic>
      <p:sp>
        <p:nvSpPr>
          <p:cNvPr id="18" name="TextBox 17">
            <a:extLst>
              <a:ext uri="{FF2B5EF4-FFF2-40B4-BE49-F238E27FC236}">
                <a16:creationId xmlns:a16="http://schemas.microsoft.com/office/drawing/2014/main" id="{9683A2E2-51DA-2750-7C6E-272C3FC93CE8}"/>
              </a:ext>
            </a:extLst>
          </p:cNvPr>
          <p:cNvSpPr txBox="1"/>
          <p:nvPr/>
        </p:nvSpPr>
        <p:spPr>
          <a:xfrm>
            <a:off x="315648" y="975582"/>
            <a:ext cx="2903424" cy="369332"/>
          </a:xfrm>
          <a:prstGeom prst="rect">
            <a:avLst/>
          </a:prstGeom>
          <a:noFill/>
        </p:spPr>
        <p:txBody>
          <a:bodyPr wrap="none" rtlCol="0">
            <a:spAutoFit/>
          </a:bodyPr>
          <a:lstStyle/>
          <a:p>
            <a:r>
              <a:rPr lang="en-US" dirty="0"/>
              <a:t>A large collaborative team:</a:t>
            </a:r>
          </a:p>
        </p:txBody>
      </p:sp>
    </p:spTree>
    <p:extLst>
      <p:ext uri="{BB962C8B-B14F-4D97-AF65-F5344CB8AC3E}">
        <p14:creationId xmlns:p14="http://schemas.microsoft.com/office/powerpoint/2010/main" val="2383054263"/>
      </p:ext>
    </p:extLst>
  </p:cSld>
  <p:clrMapOvr>
    <a:masterClrMapping/>
  </p:clrMapOvr>
</p:sld>
</file>

<file path=ppt/theme/theme1.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Office Theme">
  <a:themeElements>
    <a:clrScheme name="Custom 1">
      <a:dk1>
        <a:sysClr val="windowText" lastClr="000000"/>
      </a:dk1>
      <a:lt1>
        <a:sysClr val="window" lastClr="FFFFFF"/>
      </a:lt1>
      <a:dk2>
        <a:srgbClr val="44546A"/>
      </a:dk2>
      <a:lt2>
        <a:srgbClr val="E7E6E6"/>
      </a:lt2>
      <a:accent1>
        <a:srgbClr val="0877BC"/>
      </a:accent1>
      <a:accent2>
        <a:srgbClr val="7AD0E7"/>
      </a:accent2>
      <a:accent3>
        <a:srgbClr val="F79647"/>
      </a:accent3>
      <a:accent4>
        <a:srgbClr val="F8C946"/>
      </a:accent4>
      <a:accent5>
        <a:srgbClr val="DBDBDB"/>
      </a:accent5>
      <a:accent6>
        <a:srgbClr val="1EC85A"/>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defRPr sz="2400" dirty="0" smtClean="0">
            <a:solidFill>
              <a:schemeClr val="bg2"/>
            </a:solidFill>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4_Office Theme">
  <a:themeElements>
    <a:clrScheme name="Custom 1">
      <a:dk1>
        <a:sysClr val="windowText" lastClr="000000"/>
      </a:dk1>
      <a:lt1>
        <a:sysClr val="window" lastClr="FFFFFF"/>
      </a:lt1>
      <a:dk2>
        <a:srgbClr val="44546A"/>
      </a:dk2>
      <a:lt2>
        <a:srgbClr val="E7E6E6"/>
      </a:lt2>
      <a:accent1>
        <a:srgbClr val="0877BC"/>
      </a:accent1>
      <a:accent2>
        <a:srgbClr val="7AD0E7"/>
      </a:accent2>
      <a:accent3>
        <a:srgbClr val="F79647"/>
      </a:accent3>
      <a:accent4>
        <a:srgbClr val="F8C946"/>
      </a:accent4>
      <a:accent5>
        <a:srgbClr val="DBDBDB"/>
      </a:accent5>
      <a:accent6>
        <a:srgbClr val="1EC85A"/>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defRPr sz="2400" dirty="0" smtClean="0">
            <a:solidFill>
              <a:schemeClr val="bg2"/>
            </a:solidFill>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5_Office Theme">
  <a:themeElements>
    <a:clrScheme name="Custom 1">
      <a:dk1>
        <a:sysClr val="windowText" lastClr="000000"/>
      </a:dk1>
      <a:lt1>
        <a:sysClr val="window" lastClr="FFFFFF"/>
      </a:lt1>
      <a:dk2>
        <a:srgbClr val="44546A"/>
      </a:dk2>
      <a:lt2>
        <a:srgbClr val="E7E6E6"/>
      </a:lt2>
      <a:accent1>
        <a:srgbClr val="0877BC"/>
      </a:accent1>
      <a:accent2>
        <a:srgbClr val="7AD0E7"/>
      </a:accent2>
      <a:accent3>
        <a:srgbClr val="F79647"/>
      </a:accent3>
      <a:accent4>
        <a:srgbClr val="F8C946"/>
      </a:accent4>
      <a:accent5>
        <a:srgbClr val="DBDBDB"/>
      </a:accent5>
      <a:accent6>
        <a:srgbClr val="1EC85A"/>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defRPr sz="2400" dirty="0" smtClean="0">
            <a:solidFill>
              <a:schemeClr val="bg2"/>
            </a:solidFill>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AES 2022 AM Template - no footer">
  <a:themeElements>
    <a:clrScheme name="AES 2022 AM Color Palette">
      <a:dk1>
        <a:srgbClr val="000000"/>
      </a:dk1>
      <a:lt1>
        <a:srgbClr val="FFFFFF"/>
      </a:lt1>
      <a:dk2>
        <a:srgbClr val="E87100"/>
      </a:dk2>
      <a:lt2>
        <a:srgbClr val="7B868C"/>
      </a:lt2>
      <a:accent1>
        <a:srgbClr val="0099A8"/>
      </a:accent1>
      <a:accent2>
        <a:srgbClr val="592C82"/>
      </a:accent2>
      <a:accent3>
        <a:srgbClr val="57B6B2"/>
      </a:accent3>
      <a:accent4>
        <a:srgbClr val="0047BA"/>
      </a:accent4>
      <a:accent5>
        <a:srgbClr val="960048"/>
      </a:accent5>
      <a:accent6>
        <a:srgbClr val="A2A9AD"/>
      </a:accent6>
      <a:hlink>
        <a:srgbClr val="E87100"/>
      </a:hlink>
      <a:folHlink>
        <a:srgbClr val="E87100"/>
      </a:folHlink>
    </a:clrScheme>
    <a:fontScheme name="Custom 215">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bbVie Presentation Template (010218).potx" id="{5466C9BB-65BA-4787-845D-DB693C233927}" vid="{7033D81F-27F3-4DA3-AD8A-1FBD6C7CE3A3}"/>
    </a:ext>
  </a:extLst>
</a:theme>
</file>

<file path=ppt/theme/theme6.xml><?xml version="1.0" encoding="utf-8"?>
<a:theme xmlns:a="http://schemas.openxmlformats.org/drawingml/2006/main" name="1_AES 2022 AM Template">
  <a:themeElements>
    <a:clrScheme name="AES 2022 AM Color Palette">
      <a:dk1>
        <a:srgbClr val="000000"/>
      </a:dk1>
      <a:lt1>
        <a:srgbClr val="FFFFFF"/>
      </a:lt1>
      <a:dk2>
        <a:srgbClr val="E87100"/>
      </a:dk2>
      <a:lt2>
        <a:srgbClr val="7B868C"/>
      </a:lt2>
      <a:accent1>
        <a:srgbClr val="0099A8"/>
      </a:accent1>
      <a:accent2>
        <a:srgbClr val="592C82"/>
      </a:accent2>
      <a:accent3>
        <a:srgbClr val="57B6B2"/>
      </a:accent3>
      <a:accent4>
        <a:srgbClr val="0047BA"/>
      </a:accent4>
      <a:accent5>
        <a:srgbClr val="960048"/>
      </a:accent5>
      <a:accent6>
        <a:srgbClr val="A2A9AD"/>
      </a:accent6>
      <a:hlink>
        <a:srgbClr val="E87100"/>
      </a:hlink>
      <a:folHlink>
        <a:srgbClr val="E87100"/>
      </a:folHlink>
    </a:clrScheme>
    <a:fontScheme name="Custom 215">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bbVie Presentation Template (010218).potx" id="{5466C9BB-65BA-4787-845D-DB693C233927}" vid="{7033D81F-27F3-4DA3-AD8A-1FBD6C7CE3A3}"/>
    </a:ext>
  </a:extLst>
</a:theme>
</file>

<file path=ppt/theme/theme7.xml><?xml version="1.0" encoding="utf-8"?>
<a:theme xmlns:a="http://schemas.openxmlformats.org/drawingml/2006/main" name="6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35233</TotalTime>
  <Words>1335</Words>
  <Application>Microsoft Office PowerPoint</Application>
  <PresentationFormat>On-screen Show (16:9)</PresentationFormat>
  <Paragraphs>144</Paragraphs>
  <Slides>23</Slides>
  <Notes>1</Notes>
  <HiddenSlides>0</HiddenSlides>
  <MMClips>4</MMClips>
  <ScaleCrop>false</ScaleCrop>
  <HeadingPairs>
    <vt:vector size="6" baseType="variant">
      <vt:variant>
        <vt:lpstr>Fonts Used</vt:lpstr>
      </vt:variant>
      <vt:variant>
        <vt:i4>6</vt:i4>
      </vt:variant>
      <vt:variant>
        <vt:lpstr>Theme</vt:lpstr>
      </vt:variant>
      <vt:variant>
        <vt:i4>8</vt:i4>
      </vt:variant>
      <vt:variant>
        <vt:lpstr>Slide Titles</vt:lpstr>
      </vt:variant>
      <vt:variant>
        <vt:i4>23</vt:i4>
      </vt:variant>
    </vt:vector>
  </HeadingPairs>
  <TitlesOfParts>
    <vt:vector size="37" baseType="lpstr">
      <vt:lpstr>Apple Braille</vt:lpstr>
      <vt:lpstr>Arial</vt:lpstr>
      <vt:lpstr>Calibri</vt:lpstr>
      <vt:lpstr>Calibri Light</vt:lpstr>
      <vt:lpstr>System Font Regular</vt:lpstr>
      <vt:lpstr>Verdana</vt:lpstr>
      <vt:lpstr>2_Office Theme</vt:lpstr>
      <vt:lpstr>3_Office Theme</vt:lpstr>
      <vt:lpstr>4_Office Theme</vt:lpstr>
      <vt:lpstr>5_Office Theme</vt:lpstr>
      <vt:lpstr>AES 2022 AM Template - no footer</vt:lpstr>
      <vt:lpstr>1_AES 2022 AM Template</vt:lpstr>
      <vt:lpstr>6_Office Theme</vt:lpstr>
      <vt:lpstr>Office Theme</vt:lpstr>
      <vt:lpstr>The SLC6A1-Portal:  How aggregated data can facilitate research &amp; clinical decision making</vt:lpstr>
      <vt:lpstr>PowerPoint Presentation</vt:lpstr>
      <vt:lpstr>PowerPoint Presentation</vt:lpstr>
      <vt:lpstr>PowerPoint Presentation</vt:lpstr>
      <vt:lpstr>Why do we need to aggregate data?  … because application of precision drugs/care requires an prediction of a variants molecular disease mechanism</vt:lpstr>
      <vt:lpstr>PowerPoint Presentation</vt:lpstr>
      <vt:lpstr>Why do we need to aggregate data?  … because application of precision drugs/care requires an prediction of a variants molecular disease mechanism</vt:lpstr>
      <vt:lpstr>PowerPoint Presentation</vt:lpstr>
      <vt:lpstr>PowerPoint Presentation</vt:lpstr>
      <vt:lpstr>PowerPoint Presentation</vt:lpstr>
      <vt:lpstr>PowerPoint Presentation</vt:lpstr>
      <vt:lpstr>PowerPoint Presentation</vt:lpstr>
      <vt:lpstr>Where to share data, where its accessible for many?  The SLC6A1 Portal</vt:lpstr>
      <vt:lpstr>Basic information</vt:lpstr>
      <vt:lpstr>Educational resources interface</vt:lpstr>
      <vt:lpstr>Variant interface</vt:lpstr>
      <vt:lpstr>Research interface</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Dennis Lal</dc:creator>
  <cp:lastModifiedBy>Laura Bermingham</cp:lastModifiedBy>
  <cp:revision>462</cp:revision>
  <cp:lastPrinted>2017-11-02T11:57:46Z</cp:lastPrinted>
  <dcterms:created xsi:type="dcterms:W3CDTF">2016-08-28T18:32:09Z</dcterms:created>
  <dcterms:modified xsi:type="dcterms:W3CDTF">2023-12-15T14:15:32Z</dcterms:modified>
</cp:coreProperties>
</file>