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88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1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C9FE"/>
            </a:gs>
            <a:gs pos="100000">
              <a:srgbClr val="4D22B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G_7392.jpeg" descr="IMG_7392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b="229"/>
          <a:stretch>
            <a:fillRect/>
          </a:stretch>
        </p:blipFill>
        <p:spPr>
          <a:xfrm>
            <a:off x="15760700" y="7048500"/>
            <a:ext cx="7404100" cy="5549900"/>
          </a:xfrm>
          <a:prstGeom prst="rect">
            <a:avLst/>
          </a:prstGeom>
          <a:ln w="254000">
            <a:solidFill>
              <a:srgbClr val="000000"/>
            </a:solidFill>
          </a:ln>
        </p:spPr>
      </p:pic>
      <p:pic>
        <p:nvPicPr>
          <p:cNvPr id="138" name="IMG_4108.jpeg" descr="IMG_4108.jpeg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b="57"/>
          <a:stretch>
            <a:fillRect/>
          </a:stretch>
        </p:blipFill>
        <p:spPr>
          <a:xfrm>
            <a:off x="15760700" y="1130300"/>
            <a:ext cx="7404100" cy="5549900"/>
          </a:xfrm>
          <a:prstGeom prst="rect">
            <a:avLst/>
          </a:prstGeom>
          <a:ln w="254000">
            <a:solidFill>
              <a:srgbClr val="000000"/>
            </a:solidFill>
          </a:ln>
        </p:spPr>
      </p:pic>
      <p:pic>
        <p:nvPicPr>
          <p:cNvPr id="139" name="IMG_1869.jpeg" descr="IMG_1869.jpeg"/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b="39314"/>
          <a:stretch>
            <a:fillRect/>
          </a:stretch>
        </p:blipFill>
        <p:spPr>
          <a:xfrm>
            <a:off x="1206500" y="1130300"/>
            <a:ext cx="14173200" cy="11468100"/>
          </a:xfrm>
          <a:prstGeom prst="rect">
            <a:avLst/>
          </a:prstGeom>
          <a:ln w="254000">
            <a:solidFill>
              <a:srgbClr val="000000"/>
            </a:solidFill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C9FE"/>
            </a:gs>
            <a:gs pos="100000">
              <a:srgbClr val="371A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G_8948.jpeg" descr="IMG_8948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580790" y="5877888"/>
            <a:ext cx="9533908" cy="7150432"/>
          </a:xfrm>
          <a:prstGeom prst="rect">
            <a:avLst/>
          </a:prstGeom>
          <a:ln w="254000">
            <a:solidFill>
              <a:srgbClr val="000000"/>
            </a:solidFill>
            <a:miter lim="400000"/>
          </a:ln>
        </p:spPr>
      </p:pic>
      <p:pic>
        <p:nvPicPr>
          <p:cNvPr id="142" name="IMG_8926.jpeg" descr="IMG_892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421" y="1039465"/>
            <a:ext cx="9135335" cy="6851502"/>
          </a:xfrm>
          <a:prstGeom prst="rect">
            <a:avLst/>
          </a:prstGeom>
          <a:ln w="2540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C9FE"/>
            </a:gs>
            <a:gs pos="100000">
              <a:srgbClr val="4D22B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G_0958.jpeg" descr="IMG_095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156" y="5647431"/>
            <a:ext cx="11234193" cy="7421441"/>
          </a:xfrm>
          <a:prstGeom prst="rect">
            <a:avLst/>
          </a:prstGeom>
          <a:ln w="254000">
            <a:solidFill>
              <a:srgbClr val="000000"/>
            </a:solidFill>
            <a:miter lim="400000"/>
          </a:ln>
        </p:spPr>
      </p:pic>
      <p:pic>
        <p:nvPicPr>
          <p:cNvPr id="145" name="IMG_0961.jpeg" descr="IMG_096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6699" y="1307123"/>
            <a:ext cx="7042654" cy="6572562"/>
          </a:xfrm>
          <a:prstGeom prst="rect">
            <a:avLst/>
          </a:prstGeom>
          <a:ln w="2540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C9FE"/>
            </a:gs>
            <a:gs pos="100000">
              <a:srgbClr val="4D22B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G_0017.jpeg" descr="IMG_00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25" y="841240"/>
            <a:ext cx="6447137" cy="8596183"/>
          </a:xfrm>
          <a:prstGeom prst="rect">
            <a:avLst/>
          </a:prstGeom>
          <a:ln w="254000">
            <a:solidFill>
              <a:srgbClr val="000000"/>
            </a:solidFill>
            <a:miter lim="400000"/>
          </a:ln>
        </p:spPr>
      </p:pic>
      <p:pic>
        <p:nvPicPr>
          <p:cNvPr id="148" name="IMG_0093.jpeg" descr="IMG_009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6638" y="939504"/>
            <a:ext cx="6299741" cy="8399655"/>
          </a:xfrm>
          <a:prstGeom prst="rect">
            <a:avLst/>
          </a:prstGeom>
          <a:ln w="254000">
            <a:solidFill>
              <a:srgbClr val="000000"/>
            </a:solidFill>
            <a:miter lim="400000"/>
          </a:ln>
        </p:spPr>
      </p:pic>
      <p:pic>
        <p:nvPicPr>
          <p:cNvPr id="149" name="IMG_0090.jpeg" descr="IMG_0090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756" y="2214221"/>
            <a:ext cx="8122488" cy="10829984"/>
          </a:xfrm>
          <a:prstGeom prst="rect">
            <a:avLst/>
          </a:prstGeom>
          <a:ln w="2540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0554.jpeg" descr="IMG_055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5" y="-441896"/>
            <a:ext cx="24357570" cy="182681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C9FE"/>
            </a:gs>
            <a:gs pos="100000">
              <a:srgbClr val="4D22B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4085.jpeg" descr="IMG_408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01" y="648930"/>
            <a:ext cx="8926401" cy="6694800"/>
          </a:xfrm>
          <a:prstGeom prst="rect">
            <a:avLst/>
          </a:prstGeom>
          <a:ln w="254000">
            <a:solidFill>
              <a:srgbClr val="000000"/>
            </a:solidFill>
            <a:miter lim="400000"/>
          </a:ln>
        </p:spPr>
      </p:pic>
      <p:pic>
        <p:nvPicPr>
          <p:cNvPr id="154" name="IMG_1353.jpeg" descr="IMG_135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368" y="498157"/>
            <a:ext cx="5138227" cy="6850970"/>
          </a:xfrm>
          <a:prstGeom prst="rect">
            <a:avLst/>
          </a:prstGeom>
          <a:ln w="254000">
            <a:solidFill>
              <a:srgbClr val="000000"/>
            </a:solidFill>
            <a:miter lim="400000"/>
          </a:ln>
        </p:spPr>
      </p:pic>
      <p:pic>
        <p:nvPicPr>
          <p:cNvPr id="155" name="IMG_0456.jpeg" descr="IMG_0456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6534" y="7858897"/>
            <a:ext cx="7436906" cy="5577679"/>
          </a:xfrm>
          <a:prstGeom prst="rect">
            <a:avLst/>
          </a:prstGeom>
          <a:ln w="254000">
            <a:solidFill>
              <a:srgbClr val="000000"/>
            </a:solidFill>
            <a:miter lim="400000"/>
          </a:ln>
        </p:spPr>
      </p:pic>
      <p:pic>
        <p:nvPicPr>
          <p:cNvPr id="156" name="IMG_8254.jpeg" descr="IMG_8254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8163" y="666988"/>
            <a:ext cx="8878245" cy="6658684"/>
          </a:xfrm>
          <a:prstGeom prst="rect">
            <a:avLst/>
          </a:prstGeom>
          <a:ln w="254000">
            <a:solidFill>
              <a:srgbClr val="000000"/>
            </a:solidFill>
            <a:miter lim="400000"/>
          </a:ln>
        </p:spPr>
      </p:pic>
      <p:pic>
        <p:nvPicPr>
          <p:cNvPr id="157" name="IMG_6475.jpeg" descr="IMG_6475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48" y="7866429"/>
            <a:ext cx="7416818" cy="5562615"/>
          </a:xfrm>
          <a:prstGeom prst="rect">
            <a:avLst/>
          </a:prstGeom>
          <a:ln w="254000">
            <a:solidFill>
              <a:srgbClr val="000000"/>
            </a:solidFill>
            <a:miter lim="400000"/>
          </a:ln>
        </p:spPr>
      </p:pic>
      <p:pic>
        <p:nvPicPr>
          <p:cNvPr id="158" name="IMG_2355.jpeg" descr="IMG_2355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5153" y="7747601"/>
            <a:ext cx="7733694" cy="5800271"/>
          </a:xfrm>
          <a:prstGeom prst="rect">
            <a:avLst/>
          </a:prstGeom>
          <a:ln w="2540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Kimberly Fry</dc:creator>
  <cp:lastModifiedBy>Kimberly Fry</cp:lastModifiedBy>
  <cp:revision>1</cp:revision>
  <dcterms:modified xsi:type="dcterms:W3CDTF">2023-11-30T11:58:50Z</dcterms:modified>
</cp:coreProperties>
</file>