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268" r:id="rId3"/>
    <p:sldId id="269" r:id="rId4"/>
    <p:sldId id="270" r:id="rId5"/>
    <p:sldId id="271" r:id="rId6"/>
    <p:sldId id="263" r:id="rId7"/>
    <p:sldId id="275" r:id="rId8"/>
    <p:sldId id="276" r:id="rId9"/>
    <p:sldId id="279" r:id="rId10"/>
    <p:sldId id="280" r:id="rId11"/>
    <p:sldId id="265" r:id="rId12"/>
    <p:sldId id="278" r:id="rId13"/>
    <p:sldId id="267" r:id="rId14"/>
    <p:sldId id="448" r:id="rId15"/>
    <p:sldId id="266" r:id="rId16"/>
    <p:sldId id="438" r:id="rId17"/>
    <p:sldId id="272" r:id="rId18"/>
    <p:sldId id="455" r:id="rId19"/>
    <p:sldId id="456" r:id="rId20"/>
    <p:sldId id="454" r:id="rId21"/>
    <p:sldId id="453" r:id="rId22"/>
    <p:sldId id="452" r:id="rId23"/>
    <p:sldId id="445" r:id="rId24"/>
    <p:sldId id="446" r:id="rId25"/>
    <p:sldId id="293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961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379EF6-E1A9-481D-82F8-1F4AE94F73AF}" v="827" dt="2022-12-01T04:31:51.1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30" d="100"/>
          <a:sy n="130" d="100"/>
        </p:scale>
        <p:origin x="-180" y="-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berly Goodspeed" userId="3f6ae6a2-3957-4255-85af-1eab63a347c0" providerId="ADAL" clId="{3402CB2F-CF11-3649-9D53-7C4ED68B0BED}"/>
    <pc:docChg chg="custSel modSld">
      <pc:chgData name="Kimberly Goodspeed" userId="3f6ae6a2-3957-4255-85af-1eab63a347c0" providerId="ADAL" clId="{3402CB2F-CF11-3649-9D53-7C4ED68B0BED}" dt="2022-12-01T14:46:43.304" v="7" actId="1076"/>
      <pc:docMkLst>
        <pc:docMk/>
      </pc:docMkLst>
      <pc:sldChg chg="addSp delSp modSp">
        <pc:chgData name="Kimberly Goodspeed" userId="3f6ae6a2-3957-4255-85af-1eab63a347c0" providerId="ADAL" clId="{3402CB2F-CF11-3649-9D53-7C4ED68B0BED}" dt="2022-12-01T14:46:43.304" v="7" actId="1076"/>
        <pc:sldMkLst>
          <pc:docMk/>
          <pc:sldMk cId="1481262156" sldId="453"/>
        </pc:sldMkLst>
        <pc:spChg chg="del">
          <ac:chgData name="Kimberly Goodspeed" userId="3f6ae6a2-3957-4255-85af-1eab63a347c0" providerId="ADAL" clId="{3402CB2F-CF11-3649-9D53-7C4ED68B0BED}" dt="2022-12-01T14:46:00.090" v="0" actId="478"/>
          <ac:spMkLst>
            <pc:docMk/>
            <pc:sldMk cId="1481262156" sldId="453"/>
            <ac:spMk id="9" creationId="{F29A4F89-A133-4605-86BC-36ABFC7FC4FD}"/>
          </ac:spMkLst>
        </pc:spChg>
        <pc:spChg chg="add del">
          <ac:chgData name="Kimberly Goodspeed" userId="3f6ae6a2-3957-4255-85af-1eab63a347c0" providerId="ADAL" clId="{3402CB2F-CF11-3649-9D53-7C4ED68B0BED}" dt="2022-12-01T14:46:40.704" v="6" actId="478"/>
          <ac:spMkLst>
            <pc:docMk/>
            <pc:sldMk cId="1481262156" sldId="453"/>
            <ac:spMk id="10" creationId="{0F17FF7C-FADE-6426-E17A-B0D11360D4AF}"/>
          </ac:spMkLst>
        </pc:spChg>
        <pc:spChg chg="add mod">
          <ac:chgData name="Kimberly Goodspeed" userId="3f6ae6a2-3957-4255-85af-1eab63a347c0" providerId="ADAL" clId="{3402CB2F-CF11-3649-9D53-7C4ED68B0BED}" dt="2022-12-01T14:46:36.682" v="5" actId="1076"/>
          <ac:spMkLst>
            <pc:docMk/>
            <pc:sldMk cId="1481262156" sldId="453"/>
            <ac:spMk id="14" creationId="{BED128F2-F008-2462-DA6E-FAF939AD8725}"/>
          </ac:spMkLst>
        </pc:spChg>
        <pc:picChg chg="mod">
          <ac:chgData name="Kimberly Goodspeed" userId="3f6ae6a2-3957-4255-85af-1eab63a347c0" providerId="ADAL" clId="{3402CB2F-CF11-3649-9D53-7C4ED68B0BED}" dt="2022-12-01T14:46:43.304" v="7" actId="1076"/>
          <ac:picMkLst>
            <pc:docMk/>
            <pc:sldMk cId="1481262156" sldId="453"/>
            <ac:picMk id="7" creationId="{27DA7DD3-0B18-4AB3-9517-381687464B35}"/>
          </ac:picMkLst>
        </pc:picChg>
      </pc:sldChg>
    </pc:docChg>
  </pc:docChgLst>
  <pc:docChgLst>
    <pc:chgData name="Kimberly Goodspeed" userId="3f6ae6a2-3957-4255-85af-1eab63a347c0" providerId="ADAL" clId="{3B379EF6-E1A9-481D-82F8-1F4AE94F73AF}"/>
    <pc:docChg chg="custSel addSld delSld modSld sldOrd">
      <pc:chgData name="Kimberly Goodspeed" userId="3f6ae6a2-3957-4255-85af-1eab63a347c0" providerId="ADAL" clId="{3B379EF6-E1A9-481D-82F8-1F4AE94F73AF}" dt="2022-12-08T21:32:45.816" v="2033" actId="1076"/>
      <pc:docMkLst>
        <pc:docMk/>
      </pc:docMkLst>
      <pc:sldChg chg="modSp mod">
        <pc:chgData name="Kimberly Goodspeed" userId="3f6ae6a2-3957-4255-85af-1eab63a347c0" providerId="ADAL" clId="{3B379EF6-E1A9-481D-82F8-1F4AE94F73AF}" dt="2022-12-01T02:35:56.725" v="39" actId="20577"/>
        <pc:sldMkLst>
          <pc:docMk/>
          <pc:sldMk cId="0" sldId="257"/>
        </pc:sldMkLst>
        <pc:spChg chg="mod">
          <ac:chgData name="Kimberly Goodspeed" userId="3f6ae6a2-3957-4255-85af-1eab63a347c0" providerId="ADAL" clId="{3B379EF6-E1A9-481D-82F8-1F4AE94F73AF}" dt="2022-12-01T02:35:56.725" v="39" actId="20577"/>
          <ac:spMkLst>
            <pc:docMk/>
            <pc:sldMk cId="0" sldId="257"/>
            <ac:spMk id="9" creationId="{09FE843D-65EC-5945-81B1-A6AF92C04CBA}"/>
          </ac:spMkLst>
        </pc:spChg>
      </pc:sldChg>
      <pc:sldChg chg="modSp mod">
        <pc:chgData name="Kimberly Goodspeed" userId="3f6ae6a2-3957-4255-85af-1eab63a347c0" providerId="ADAL" clId="{3B379EF6-E1A9-481D-82F8-1F4AE94F73AF}" dt="2022-12-01T02:57:26.902" v="824" actId="20577"/>
        <pc:sldMkLst>
          <pc:docMk/>
          <pc:sldMk cId="3453857609" sldId="265"/>
        </pc:sldMkLst>
        <pc:spChg chg="mod">
          <ac:chgData name="Kimberly Goodspeed" userId="3f6ae6a2-3957-4255-85af-1eab63a347c0" providerId="ADAL" clId="{3B379EF6-E1A9-481D-82F8-1F4AE94F73AF}" dt="2022-12-01T02:57:26.902" v="824" actId="20577"/>
          <ac:spMkLst>
            <pc:docMk/>
            <pc:sldMk cId="3453857609" sldId="265"/>
            <ac:spMk id="2" creationId="{C9C25AAA-0FCD-4ECF-A94A-2F17E86713C6}"/>
          </ac:spMkLst>
        </pc:spChg>
      </pc:sldChg>
      <pc:sldChg chg="ord">
        <pc:chgData name="Kimberly Goodspeed" userId="3f6ae6a2-3957-4255-85af-1eab63a347c0" providerId="ADAL" clId="{3B379EF6-E1A9-481D-82F8-1F4AE94F73AF}" dt="2022-12-01T03:19:21.766" v="977"/>
        <pc:sldMkLst>
          <pc:docMk/>
          <pc:sldMk cId="1768807992" sldId="266"/>
        </pc:sldMkLst>
      </pc:sldChg>
      <pc:sldChg chg="modSp">
        <pc:chgData name="Kimberly Goodspeed" userId="3f6ae6a2-3957-4255-85af-1eab63a347c0" providerId="ADAL" clId="{3B379EF6-E1A9-481D-82F8-1F4AE94F73AF}" dt="2022-12-01T02:58:24.419" v="826" actId="12100"/>
        <pc:sldMkLst>
          <pc:docMk/>
          <pc:sldMk cId="3681986683" sldId="267"/>
        </pc:sldMkLst>
        <pc:graphicFrameChg chg="mod">
          <ac:chgData name="Kimberly Goodspeed" userId="3f6ae6a2-3957-4255-85af-1eab63a347c0" providerId="ADAL" clId="{3B379EF6-E1A9-481D-82F8-1F4AE94F73AF}" dt="2022-12-01T02:58:24.419" v="826" actId="12100"/>
          <ac:graphicFrameMkLst>
            <pc:docMk/>
            <pc:sldMk cId="3681986683" sldId="267"/>
            <ac:graphicFrameMk id="7" creationId="{8E51A0DB-D535-49CC-947B-E4C7079BE9B3}"/>
          </ac:graphicFrameMkLst>
        </pc:graphicFrameChg>
      </pc:sldChg>
      <pc:sldChg chg="modSp mod">
        <pc:chgData name="Kimberly Goodspeed" userId="3f6ae6a2-3957-4255-85af-1eab63a347c0" providerId="ADAL" clId="{3B379EF6-E1A9-481D-82F8-1F4AE94F73AF}" dt="2022-12-01T02:37:12.442" v="160" actId="20577"/>
        <pc:sldMkLst>
          <pc:docMk/>
          <pc:sldMk cId="2136499719" sldId="268"/>
        </pc:sldMkLst>
        <pc:spChg chg="mod">
          <ac:chgData name="Kimberly Goodspeed" userId="3f6ae6a2-3957-4255-85af-1eab63a347c0" providerId="ADAL" clId="{3B379EF6-E1A9-481D-82F8-1F4AE94F73AF}" dt="2022-12-01T02:37:12.442" v="160" actId="20577"/>
          <ac:spMkLst>
            <pc:docMk/>
            <pc:sldMk cId="2136499719" sldId="268"/>
            <ac:spMk id="19457" creationId="{F8D84E59-85FB-414B-B4FB-6E60910CA583}"/>
          </ac:spMkLst>
        </pc:spChg>
      </pc:sldChg>
      <pc:sldChg chg="modSp">
        <pc:chgData name="Kimberly Goodspeed" userId="3f6ae6a2-3957-4255-85af-1eab63a347c0" providerId="ADAL" clId="{3B379EF6-E1A9-481D-82F8-1F4AE94F73AF}" dt="2022-12-01T02:37:39.401" v="161" actId="12100"/>
        <pc:sldMkLst>
          <pc:docMk/>
          <pc:sldMk cId="2264991069" sldId="269"/>
        </pc:sldMkLst>
        <pc:graphicFrameChg chg="mod">
          <ac:chgData name="Kimberly Goodspeed" userId="3f6ae6a2-3957-4255-85af-1eab63a347c0" providerId="ADAL" clId="{3B379EF6-E1A9-481D-82F8-1F4AE94F73AF}" dt="2022-12-01T02:37:39.401" v="161" actId="12100"/>
          <ac:graphicFrameMkLst>
            <pc:docMk/>
            <pc:sldMk cId="2264991069" sldId="269"/>
            <ac:graphicFrameMk id="13" creationId="{4DA08E2C-D4ED-4E80-9EA2-8D46ABA01FDB}"/>
          </ac:graphicFrameMkLst>
        </pc:graphicFrameChg>
      </pc:sldChg>
      <pc:sldChg chg="addSp modSp mod">
        <pc:chgData name="Kimberly Goodspeed" userId="3f6ae6a2-3957-4255-85af-1eab63a347c0" providerId="ADAL" clId="{3B379EF6-E1A9-481D-82F8-1F4AE94F73AF}" dt="2022-12-01T02:44:05.961" v="292" actId="167"/>
        <pc:sldMkLst>
          <pc:docMk/>
          <pc:sldMk cId="2820184578" sldId="270"/>
        </pc:sldMkLst>
        <pc:spChg chg="mod">
          <ac:chgData name="Kimberly Goodspeed" userId="3f6ae6a2-3957-4255-85af-1eab63a347c0" providerId="ADAL" clId="{3B379EF6-E1A9-481D-82F8-1F4AE94F73AF}" dt="2022-12-01T02:43:11.169" v="281" actId="20577"/>
          <ac:spMkLst>
            <pc:docMk/>
            <pc:sldMk cId="2820184578" sldId="270"/>
            <ac:spMk id="19457" creationId="{F8D84E59-85FB-414B-B4FB-6E60910CA583}"/>
          </ac:spMkLst>
        </pc:spChg>
        <pc:spChg chg="mod">
          <ac:chgData name="Kimberly Goodspeed" userId="3f6ae6a2-3957-4255-85af-1eab63a347c0" providerId="ADAL" clId="{3B379EF6-E1A9-481D-82F8-1F4AE94F73AF}" dt="2022-12-01T02:41:34.744" v="181" actId="14100"/>
          <ac:spMkLst>
            <pc:docMk/>
            <pc:sldMk cId="2820184578" sldId="270"/>
            <ac:spMk id="19458" creationId="{4AB5F6B0-3CEB-3B45-A752-9EDAD0630273}"/>
          </ac:spMkLst>
        </pc:spChg>
        <pc:picChg chg="mod">
          <ac:chgData name="Kimberly Goodspeed" userId="3f6ae6a2-3957-4255-85af-1eab63a347c0" providerId="ADAL" clId="{3B379EF6-E1A9-481D-82F8-1F4AE94F73AF}" dt="2022-12-01T02:43:39.654" v="288" actId="1076"/>
          <ac:picMkLst>
            <pc:docMk/>
            <pc:sldMk cId="2820184578" sldId="270"/>
            <ac:picMk id="2" creationId="{00000000-0000-0000-0000-000000000000}"/>
          </ac:picMkLst>
        </pc:picChg>
        <pc:picChg chg="mod">
          <ac:chgData name="Kimberly Goodspeed" userId="3f6ae6a2-3957-4255-85af-1eab63a347c0" providerId="ADAL" clId="{3B379EF6-E1A9-481D-82F8-1F4AE94F73AF}" dt="2022-12-01T02:43:48.019" v="289" actId="1076"/>
          <ac:picMkLst>
            <pc:docMk/>
            <pc:sldMk cId="2820184578" sldId="270"/>
            <ac:picMk id="4" creationId="{00000000-0000-0000-0000-000000000000}"/>
          </ac:picMkLst>
        </pc:picChg>
        <pc:picChg chg="add mod ord">
          <ac:chgData name="Kimberly Goodspeed" userId="3f6ae6a2-3957-4255-85af-1eab63a347c0" providerId="ADAL" clId="{3B379EF6-E1A9-481D-82F8-1F4AE94F73AF}" dt="2022-12-01T02:44:05.961" v="292" actId="167"/>
          <ac:picMkLst>
            <pc:docMk/>
            <pc:sldMk cId="2820184578" sldId="270"/>
            <ac:picMk id="5" creationId="{D9B0D763-C3C4-44E3-807A-A104E9738CD3}"/>
          </ac:picMkLst>
        </pc:picChg>
      </pc:sldChg>
      <pc:sldChg chg="addSp modSp mod">
        <pc:chgData name="Kimberly Goodspeed" userId="3f6ae6a2-3957-4255-85af-1eab63a347c0" providerId="ADAL" clId="{3B379EF6-E1A9-481D-82F8-1F4AE94F73AF}" dt="2022-12-01T02:46:20.519" v="300" actId="208"/>
        <pc:sldMkLst>
          <pc:docMk/>
          <pc:sldMk cId="2998460077" sldId="271"/>
        </pc:sldMkLst>
        <pc:spChg chg="add mod">
          <ac:chgData name="Kimberly Goodspeed" userId="3f6ae6a2-3957-4255-85af-1eab63a347c0" providerId="ADAL" clId="{3B379EF6-E1A9-481D-82F8-1F4AE94F73AF}" dt="2022-12-01T02:46:20.519" v="300" actId="208"/>
          <ac:spMkLst>
            <pc:docMk/>
            <pc:sldMk cId="2998460077" sldId="271"/>
            <ac:spMk id="2" creationId="{BB960C1D-77A8-4543-8E99-443D727FB78F}"/>
          </ac:spMkLst>
        </pc:spChg>
      </pc:sldChg>
      <pc:sldChg chg="addSp delSp modSp mod">
        <pc:chgData name="Kimberly Goodspeed" userId="3f6ae6a2-3957-4255-85af-1eab63a347c0" providerId="ADAL" clId="{3B379EF6-E1A9-481D-82F8-1F4AE94F73AF}" dt="2022-12-01T03:18:59.540" v="975" actId="404"/>
        <pc:sldMkLst>
          <pc:docMk/>
          <pc:sldMk cId="3055323913" sldId="272"/>
        </pc:sldMkLst>
        <pc:spChg chg="add del mod">
          <ac:chgData name="Kimberly Goodspeed" userId="3f6ae6a2-3957-4255-85af-1eab63a347c0" providerId="ADAL" clId="{3B379EF6-E1A9-481D-82F8-1F4AE94F73AF}" dt="2022-12-01T03:01:31.816" v="837"/>
          <ac:spMkLst>
            <pc:docMk/>
            <pc:sldMk cId="3055323913" sldId="272"/>
            <ac:spMk id="3" creationId="{64EACD7B-4E4D-4C25-AF48-0F8198419033}"/>
          </ac:spMkLst>
        </pc:spChg>
        <pc:spChg chg="mod">
          <ac:chgData name="Kimberly Goodspeed" userId="3f6ae6a2-3957-4255-85af-1eab63a347c0" providerId="ADAL" clId="{3B379EF6-E1A9-481D-82F8-1F4AE94F73AF}" dt="2022-12-01T03:18:59.540" v="975" actId="404"/>
          <ac:spMkLst>
            <pc:docMk/>
            <pc:sldMk cId="3055323913" sldId="272"/>
            <ac:spMk id="9" creationId="{F29A4F89-A133-4605-86BC-36ABFC7FC4FD}"/>
          </ac:spMkLst>
        </pc:spChg>
        <pc:spChg chg="mod">
          <ac:chgData name="Kimberly Goodspeed" userId="3f6ae6a2-3957-4255-85af-1eab63a347c0" providerId="ADAL" clId="{3B379EF6-E1A9-481D-82F8-1F4AE94F73AF}" dt="2022-12-01T03:17:40.568" v="964" actId="20577"/>
          <ac:spMkLst>
            <pc:docMk/>
            <pc:sldMk cId="3055323913" sldId="272"/>
            <ac:spMk id="19457" creationId="{F8D84E59-85FB-414B-B4FB-6E60910CA583}"/>
          </ac:spMkLst>
        </pc:spChg>
        <pc:graphicFrameChg chg="add mod modGraphic">
          <ac:chgData name="Kimberly Goodspeed" userId="3f6ae6a2-3957-4255-85af-1eab63a347c0" providerId="ADAL" clId="{3B379EF6-E1A9-481D-82F8-1F4AE94F73AF}" dt="2022-12-01T03:18:32.186" v="972" actId="2062"/>
          <ac:graphicFrameMkLst>
            <pc:docMk/>
            <pc:sldMk cId="3055323913" sldId="272"/>
            <ac:graphicFrameMk id="5" creationId="{218669CD-9FDD-4D68-85E4-99EB863C36A8}"/>
          </ac:graphicFrameMkLst>
        </pc:graphicFrameChg>
        <pc:graphicFrameChg chg="del">
          <ac:chgData name="Kimberly Goodspeed" userId="3f6ae6a2-3957-4255-85af-1eab63a347c0" providerId="ADAL" clId="{3B379EF6-E1A9-481D-82F8-1F4AE94F73AF}" dt="2022-12-01T03:01:26.896" v="836" actId="478"/>
          <ac:graphicFrameMkLst>
            <pc:docMk/>
            <pc:sldMk cId="3055323913" sldId="272"/>
            <ac:graphicFrameMk id="10" creationId="{D25420B4-ACBA-4B34-B3BB-78030F1E38B8}"/>
          </ac:graphicFrameMkLst>
        </pc:graphicFrameChg>
        <pc:picChg chg="del">
          <ac:chgData name="Kimberly Goodspeed" userId="3f6ae6a2-3957-4255-85af-1eab63a347c0" providerId="ADAL" clId="{3B379EF6-E1A9-481D-82F8-1F4AE94F73AF}" dt="2022-12-01T03:01:22.175" v="835" actId="478"/>
          <ac:picMkLst>
            <pc:docMk/>
            <pc:sldMk cId="3055323913" sldId="272"/>
            <ac:picMk id="12" creationId="{08D32D86-3DF6-4F27-9965-FC1C68C3FD04}"/>
          </ac:picMkLst>
        </pc:picChg>
      </pc:sldChg>
      <pc:sldChg chg="modSp mod">
        <pc:chgData name="Kimberly Goodspeed" userId="3f6ae6a2-3957-4255-85af-1eab63a347c0" providerId="ADAL" clId="{3B379EF6-E1A9-481D-82F8-1F4AE94F73AF}" dt="2022-12-01T02:50:59.909" v="591" actId="14100"/>
        <pc:sldMkLst>
          <pc:docMk/>
          <pc:sldMk cId="2728206905" sldId="276"/>
        </pc:sldMkLst>
        <pc:spChg chg="mod">
          <ac:chgData name="Kimberly Goodspeed" userId="3f6ae6a2-3957-4255-85af-1eab63a347c0" providerId="ADAL" clId="{3B379EF6-E1A9-481D-82F8-1F4AE94F73AF}" dt="2022-12-01T02:50:59.909" v="591" actId="14100"/>
          <ac:spMkLst>
            <pc:docMk/>
            <pc:sldMk cId="2728206905" sldId="276"/>
            <ac:spMk id="9" creationId="{F8D84E59-85FB-414B-B4FB-6E60910CA583}"/>
          </ac:spMkLst>
        </pc:spChg>
      </pc:sldChg>
      <pc:sldChg chg="modSp mod">
        <pc:chgData name="Kimberly Goodspeed" userId="3f6ae6a2-3957-4255-85af-1eab63a347c0" providerId="ADAL" clId="{3B379EF6-E1A9-481D-82F8-1F4AE94F73AF}" dt="2022-12-01T02:57:33.921" v="825" actId="20577"/>
        <pc:sldMkLst>
          <pc:docMk/>
          <pc:sldMk cId="2840132439" sldId="278"/>
        </pc:sldMkLst>
        <pc:spChg chg="mod">
          <ac:chgData name="Kimberly Goodspeed" userId="3f6ae6a2-3957-4255-85af-1eab63a347c0" providerId="ADAL" clId="{3B379EF6-E1A9-481D-82F8-1F4AE94F73AF}" dt="2022-12-01T02:57:33.921" v="825" actId="20577"/>
          <ac:spMkLst>
            <pc:docMk/>
            <pc:sldMk cId="2840132439" sldId="278"/>
            <ac:spMk id="2" creationId="{C9C25AAA-0FCD-4ECF-A94A-2F17E86713C6}"/>
          </ac:spMkLst>
        </pc:spChg>
      </pc:sldChg>
      <pc:sldChg chg="modSp mod">
        <pc:chgData name="Kimberly Goodspeed" userId="3f6ae6a2-3957-4255-85af-1eab63a347c0" providerId="ADAL" clId="{3B379EF6-E1A9-481D-82F8-1F4AE94F73AF}" dt="2022-12-01T02:52:35.412" v="711" actId="20577"/>
        <pc:sldMkLst>
          <pc:docMk/>
          <pc:sldMk cId="2969734452" sldId="279"/>
        </pc:sldMkLst>
        <pc:spChg chg="mod">
          <ac:chgData name="Kimberly Goodspeed" userId="3f6ae6a2-3957-4255-85af-1eab63a347c0" providerId="ADAL" clId="{3B379EF6-E1A9-481D-82F8-1F4AE94F73AF}" dt="2022-12-01T02:52:35.412" v="711" actId="20577"/>
          <ac:spMkLst>
            <pc:docMk/>
            <pc:sldMk cId="2969734452" sldId="279"/>
            <ac:spMk id="9" creationId="{F8D84E59-85FB-414B-B4FB-6E60910CA583}"/>
          </ac:spMkLst>
        </pc:spChg>
      </pc:sldChg>
      <pc:sldChg chg="modSp mod">
        <pc:chgData name="Kimberly Goodspeed" userId="3f6ae6a2-3957-4255-85af-1eab63a347c0" providerId="ADAL" clId="{3B379EF6-E1A9-481D-82F8-1F4AE94F73AF}" dt="2022-12-01T02:55:07.089" v="823" actId="20577"/>
        <pc:sldMkLst>
          <pc:docMk/>
          <pc:sldMk cId="2730316549" sldId="280"/>
        </pc:sldMkLst>
        <pc:spChg chg="mod">
          <ac:chgData name="Kimberly Goodspeed" userId="3f6ae6a2-3957-4255-85af-1eab63a347c0" providerId="ADAL" clId="{3B379EF6-E1A9-481D-82F8-1F4AE94F73AF}" dt="2022-12-01T02:55:07.089" v="823" actId="20577"/>
          <ac:spMkLst>
            <pc:docMk/>
            <pc:sldMk cId="2730316549" sldId="280"/>
            <ac:spMk id="9" creationId="{F8D84E59-85FB-414B-B4FB-6E60910CA583}"/>
          </ac:spMkLst>
        </pc:spChg>
      </pc:sldChg>
      <pc:sldChg chg="modSp add mod ord">
        <pc:chgData name="Kimberly Goodspeed" userId="3f6ae6a2-3957-4255-85af-1eab63a347c0" providerId="ADAL" clId="{3B379EF6-E1A9-481D-82F8-1F4AE94F73AF}" dt="2022-12-01T03:29:28.449" v="1224"/>
        <pc:sldMkLst>
          <pc:docMk/>
          <pc:sldMk cId="1387098029" sldId="438"/>
        </pc:sldMkLst>
        <pc:spChg chg="mod">
          <ac:chgData name="Kimberly Goodspeed" userId="3f6ae6a2-3957-4255-85af-1eab63a347c0" providerId="ADAL" clId="{3B379EF6-E1A9-481D-82F8-1F4AE94F73AF}" dt="2022-12-01T03:29:00.634" v="1219" actId="14100"/>
          <ac:spMkLst>
            <pc:docMk/>
            <pc:sldMk cId="1387098029" sldId="438"/>
            <ac:spMk id="10" creationId="{E4ED7239-6301-49C8-AA59-CAA5CCB15354}"/>
          </ac:spMkLst>
        </pc:spChg>
        <pc:graphicFrameChg chg="mod">
          <ac:chgData name="Kimberly Goodspeed" userId="3f6ae6a2-3957-4255-85af-1eab63a347c0" providerId="ADAL" clId="{3B379EF6-E1A9-481D-82F8-1F4AE94F73AF}" dt="2022-12-01T03:29:12.585" v="1220" actId="1076"/>
          <ac:graphicFrameMkLst>
            <pc:docMk/>
            <pc:sldMk cId="1387098029" sldId="438"/>
            <ac:graphicFrameMk id="12" creationId="{25DC5FC0-B784-4C04-98C9-786ACB3EA606}"/>
          </ac:graphicFrameMkLst>
        </pc:graphicFrameChg>
      </pc:sldChg>
      <pc:sldChg chg="modSp mod">
        <pc:chgData name="Kimberly Goodspeed" userId="3f6ae6a2-3957-4255-85af-1eab63a347c0" providerId="ADAL" clId="{3B379EF6-E1A9-481D-82F8-1F4AE94F73AF}" dt="2022-12-08T21:32:45.816" v="2033" actId="1076"/>
        <pc:sldMkLst>
          <pc:docMk/>
          <pc:sldMk cId="129104491" sldId="446"/>
        </pc:sldMkLst>
        <pc:spChg chg="mod">
          <ac:chgData name="Kimberly Goodspeed" userId="3f6ae6a2-3957-4255-85af-1eab63a347c0" providerId="ADAL" clId="{3B379EF6-E1A9-481D-82F8-1F4AE94F73AF}" dt="2022-12-08T21:32:45.816" v="2033" actId="1076"/>
          <ac:spMkLst>
            <pc:docMk/>
            <pc:sldMk cId="129104491" sldId="446"/>
            <ac:spMk id="15" creationId="{87D56D3A-8264-4554-8831-BFF8FA6D8536}"/>
          </ac:spMkLst>
        </pc:spChg>
      </pc:sldChg>
      <pc:sldChg chg="modSp mod">
        <pc:chgData name="Kimberly Goodspeed" userId="3f6ae6a2-3957-4255-85af-1eab63a347c0" providerId="ADAL" clId="{3B379EF6-E1A9-481D-82F8-1F4AE94F73AF}" dt="2022-12-01T02:58:40.310" v="827" actId="20577"/>
        <pc:sldMkLst>
          <pc:docMk/>
          <pc:sldMk cId="2420001952" sldId="448"/>
        </pc:sldMkLst>
        <pc:spChg chg="mod">
          <ac:chgData name="Kimberly Goodspeed" userId="3f6ae6a2-3957-4255-85af-1eab63a347c0" providerId="ADAL" clId="{3B379EF6-E1A9-481D-82F8-1F4AE94F73AF}" dt="2022-12-01T02:58:40.310" v="827" actId="20577"/>
          <ac:spMkLst>
            <pc:docMk/>
            <pc:sldMk cId="2420001952" sldId="448"/>
            <ac:spMk id="19458" creationId="{4AB5F6B0-3CEB-3B45-A752-9EDAD0630273}"/>
          </ac:spMkLst>
        </pc:spChg>
      </pc:sldChg>
      <pc:sldChg chg="addSp delSp modSp mod">
        <pc:chgData name="Kimberly Goodspeed" userId="3f6ae6a2-3957-4255-85af-1eab63a347c0" providerId="ADAL" clId="{3B379EF6-E1A9-481D-82F8-1F4AE94F73AF}" dt="2022-12-01T04:26:09.582" v="1833" actId="1076"/>
        <pc:sldMkLst>
          <pc:docMk/>
          <pc:sldMk cId="434008664" sldId="452"/>
        </pc:sldMkLst>
        <pc:spChg chg="mod">
          <ac:chgData name="Kimberly Goodspeed" userId="3f6ae6a2-3957-4255-85af-1eab63a347c0" providerId="ADAL" clId="{3B379EF6-E1A9-481D-82F8-1F4AE94F73AF}" dt="2022-12-01T04:26:09.582" v="1833" actId="1076"/>
          <ac:spMkLst>
            <pc:docMk/>
            <pc:sldMk cId="434008664" sldId="452"/>
            <ac:spMk id="5" creationId="{00130746-0C72-4505-907C-85D1DAB29FCF}"/>
          </ac:spMkLst>
        </pc:spChg>
        <pc:spChg chg="del mod">
          <ac:chgData name="Kimberly Goodspeed" userId="3f6ae6a2-3957-4255-85af-1eab63a347c0" providerId="ADAL" clId="{3B379EF6-E1A9-481D-82F8-1F4AE94F73AF}" dt="2022-12-01T04:25:05.039" v="1806" actId="478"/>
          <ac:spMkLst>
            <pc:docMk/>
            <pc:sldMk cId="434008664" sldId="452"/>
            <ac:spMk id="10" creationId="{E4ED7239-6301-49C8-AA59-CAA5CCB15354}"/>
          </ac:spMkLst>
        </pc:spChg>
        <pc:spChg chg="add mod">
          <ac:chgData name="Kimberly Goodspeed" userId="3f6ae6a2-3957-4255-85af-1eab63a347c0" providerId="ADAL" clId="{3B379EF6-E1A9-481D-82F8-1F4AE94F73AF}" dt="2022-12-01T04:25:52.529" v="1831" actId="403"/>
          <ac:spMkLst>
            <pc:docMk/>
            <pc:sldMk cId="434008664" sldId="452"/>
            <ac:spMk id="15" creationId="{B1228CCD-4FA9-4BEF-9E5F-BE89ED4D71B4}"/>
          </ac:spMkLst>
        </pc:spChg>
        <pc:graphicFrameChg chg="del mod">
          <ac:chgData name="Kimberly Goodspeed" userId="3f6ae6a2-3957-4255-85af-1eab63a347c0" providerId="ADAL" clId="{3B379EF6-E1A9-481D-82F8-1F4AE94F73AF}" dt="2022-12-01T04:25:07.978" v="1807" actId="478"/>
          <ac:graphicFrameMkLst>
            <pc:docMk/>
            <pc:sldMk cId="434008664" sldId="452"/>
            <ac:graphicFrameMk id="12" creationId="{25DC5FC0-B784-4C04-98C9-786ACB3EA606}"/>
          </ac:graphicFrameMkLst>
        </pc:graphicFrameChg>
        <pc:picChg chg="mod">
          <ac:chgData name="Kimberly Goodspeed" userId="3f6ae6a2-3957-4255-85af-1eab63a347c0" providerId="ADAL" clId="{3B379EF6-E1A9-481D-82F8-1F4AE94F73AF}" dt="2022-12-01T04:26:03.488" v="1832" actId="1076"/>
          <ac:picMkLst>
            <pc:docMk/>
            <pc:sldMk cId="434008664" sldId="452"/>
            <ac:picMk id="3" creationId="{E951C327-71F9-488E-A084-7F4A5E4491DB}"/>
          </ac:picMkLst>
        </pc:picChg>
        <pc:picChg chg="add mod">
          <ac:chgData name="Kimberly Goodspeed" userId="3f6ae6a2-3957-4255-85af-1eab63a347c0" providerId="ADAL" clId="{3B379EF6-E1A9-481D-82F8-1F4AE94F73AF}" dt="2022-12-01T04:25:21.579" v="1811" actId="14100"/>
          <ac:picMkLst>
            <pc:docMk/>
            <pc:sldMk cId="434008664" sldId="452"/>
            <ac:picMk id="14" creationId="{EA804E2F-9E2F-4C5F-92F3-4BC89DFFC540}"/>
          </ac:picMkLst>
        </pc:picChg>
      </pc:sldChg>
      <pc:sldChg chg="addSp delSp modSp mod">
        <pc:chgData name="Kimberly Goodspeed" userId="3f6ae6a2-3957-4255-85af-1eab63a347c0" providerId="ADAL" clId="{3B379EF6-E1A9-481D-82F8-1F4AE94F73AF}" dt="2022-12-01T04:24:10.639" v="1803" actId="1076"/>
        <pc:sldMkLst>
          <pc:docMk/>
          <pc:sldMk cId="1481262156" sldId="453"/>
        </pc:sldMkLst>
        <pc:spChg chg="mod">
          <ac:chgData name="Kimberly Goodspeed" userId="3f6ae6a2-3957-4255-85af-1eab63a347c0" providerId="ADAL" clId="{3B379EF6-E1A9-481D-82F8-1F4AE94F73AF}" dt="2022-12-01T04:21:07.240" v="1694" actId="20577"/>
          <ac:spMkLst>
            <pc:docMk/>
            <pc:sldMk cId="1481262156" sldId="453"/>
            <ac:spMk id="19457" creationId="{F8D84E59-85FB-414B-B4FB-6E60910CA583}"/>
          </ac:spMkLst>
        </pc:spChg>
        <pc:spChg chg="mod">
          <ac:chgData name="Kimberly Goodspeed" userId="3f6ae6a2-3957-4255-85af-1eab63a347c0" providerId="ADAL" clId="{3B379EF6-E1A9-481D-82F8-1F4AE94F73AF}" dt="2022-12-01T04:21:17.940" v="1731" actId="20577"/>
          <ac:spMkLst>
            <pc:docMk/>
            <pc:sldMk cId="1481262156" sldId="453"/>
            <ac:spMk id="19458" creationId="{4AB5F6B0-3CEB-3B45-A752-9EDAD0630273}"/>
          </ac:spMkLst>
        </pc:spChg>
        <pc:graphicFrameChg chg="del">
          <ac:chgData name="Kimberly Goodspeed" userId="3f6ae6a2-3957-4255-85af-1eab63a347c0" providerId="ADAL" clId="{3B379EF6-E1A9-481D-82F8-1F4AE94F73AF}" dt="2022-12-01T04:14:28.492" v="1233" actId="478"/>
          <ac:graphicFrameMkLst>
            <pc:docMk/>
            <pc:sldMk cId="1481262156" sldId="453"/>
            <ac:graphicFrameMk id="2" creationId="{452CAC2C-C157-7E93-7F3D-DFA01468E513}"/>
          </ac:graphicFrameMkLst>
        </pc:graphicFrameChg>
        <pc:graphicFrameChg chg="add mod modGraphic">
          <ac:chgData name="Kimberly Goodspeed" userId="3f6ae6a2-3957-4255-85af-1eab63a347c0" providerId="ADAL" clId="{3B379EF6-E1A9-481D-82F8-1F4AE94F73AF}" dt="2022-12-01T04:24:10.639" v="1803" actId="1076"/>
          <ac:graphicFrameMkLst>
            <pc:docMk/>
            <pc:sldMk cId="1481262156" sldId="453"/>
            <ac:graphicFrameMk id="3" creationId="{47415670-C019-4C50-A3E6-767797718499}"/>
          </ac:graphicFrameMkLst>
        </pc:graphicFrameChg>
        <pc:picChg chg="add mod">
          <ac:chgData name="Kimberly Goodspeed" userId="3f6ae6a2-3957-4255-85af-1eab63a347c0" providerId="ADAL" clId="{3B379EF6-E1A9-481D-82F8-1F4AE94F73AF}" dt="2022-12-01T04:23:10.445" v="1791" actId="1076"/>
          <ac:picMkLst>
            <pc:docMk/>
            <pc:sldMk cId="1481262156" sldId="453"/>
            <ac:picMk id="7" creationId="{27DA7DD3-0B18-4AB3-9517-381687464B35}"/>
          </ac:picMkLst>
        </pc:picChg>
      </pc:sldChg>
      <pc:sldChg chg="modSp mod ord">
        <pc:chgData name="Kimberly Goodspeed" userId="3f6ae6a2-3957-4255-85af-1eab63a347c0" providerId="ADAL" clId="{3B379EF6-E1A9-481D-82F8-1F4AE94F73AF}" dt="2022-12-01T04:21:47.361" v="1788" actId="20577"/>
        <pc:sldMkLst>
          <pc:docMk/>
          <pc:sldMk cId="945198372" sldId="454"/>
        </pc:sldMkLst>
        <pc:spChg chg="mod">
          <ac:chgData name="Kimberly Goodspeed" userId="3f6ae6a2-3957-4255-85af-1eab63a347c0" providerId="ADAL" clId="{3B379EF6-E1A9-481D-82F8-1F4AE94F73AF}" dt="2022-12-01T03:21:56.978" v="1178" actId="114"/>
          <ac:spMkLst>
            <pc:docMk/>
            <pc:sldMk cId="945198372" sldId="454"/>
            <ac:spMk id="9" creationId="{F29A4F89-A133-4605-86BC-36ABFC7FC4FD}"/>
          </ac:spMkLst>
        </pc:spChg>
        <pc:spChg chg="mod">
          <ac:chgData name="Kimberly Goodspeed" userId="3f6ae6a2-3957-4255-85af-1eab63a347c0" providerId="ADAL" clId="{3B379EF6-E1A9-481D-82F8-1F4AE94F73AF}" dt="2022-12-01T04:21:47.361" v="1788" actId="20577"/>
          <ac:spMkLst>
            <pc:docMk/>
            <pc:sldMk cId="945198372" sldId="454"/>
            <ac:spMk id="19457" creationId="{F8D84E59-85FB-414B-B4FB-6E60910CA583}"/>
          </ac:spMkLst>
        </pc:spChg>
        <pc:spChg chg="mod">
          <ac:chgData name="Kimberly Goodspeed" userId="3f6ae6a2-3957-4255-85af-1eab63a347c0" providerId="ADAL" clId="{3B379EF6-E1A9-481D-82F8-1F4AE94F73AF}" dt="2022-12-01T03:20:54.193" v="1044" actId="14100"/>
          <ac:spMkLst>
            <pc:docMk/>
            <pc:sldMk cId="945198372" sldId="454"/>
            <ac:spMk id="19458" creationId="{4AB5F6B0-3CEB-3B45-A752-9EDAD0630273}"/>
          </ac:spMkLst>
        </pc:spChg>
        <pc:graphicFrameChg chg="mod">
          <ac:chgData name="Kimberly Goodspeed" userId="3f6ae6a2-3957-4255-85af-1eab63a347c0" providerId="ADAL" clId="{3B379EF6-E1A9-481D-82F8-1F4AE94F73AF}" dt="2022-12-01T03:20:04.169" v="978" actId="1957"/>
          <ac:graphicFrameMkLst>
            <pc:docMk/>
            <pc:sldMk cId="945198372" sldId="454"/>
            <ac:graphicFrameMk id="3" creationId="{83DA84C3-F780-F3ED-EA97-F4D0817DF2C2}"/>
          </ac:graphicFrameMkLst>
        </pc:graphicFrameChg>
      </pc:sldChg>
      <pc:sldChg chg="addSp delSp modSp add del mod">
        <pc:chgData name="Kimberly Goodspeed" userId="3f6ae6a2-3957-4255-85af-1eab63a347c0" providerId="ADAL" clId="{3B379EF6-E1A9-481D-82F8-1F4AE94F73AF}" dt="2022-12-01T02:59:21.092" v="833" actId="47"/>
        <pc:sldMkLst>
          <pc:docMk/>
          <pc:sldMk cId="3147934847" sldId="455"/>
        </pc:sldMkLst>
        <pc:spChg chg="add del mod">
          <ac:chgData name="Kimberly Goodspeed" userId="3f6ae6a2-3957-4255-85af-1eab63a347c0" providerId="ADAL" clId="{3B379EF6-E1A9-481D-82F8-1F4AE94F73AF}" dt="2022-12-01T02:59:18.651" v="832" actId="478"/>
          <ac:spMkLst>
            <pc:docMk/>
            <pc:sldMk cId="3147934847" sldId="455"/>
            <ac:spMk id="13" creationId="{8CDC64FA-B093-400C-AC78-54F40FCD147C}"/>
          </ac:spMkLst>
        </pc:spChg>
        <pc:picChg chg="del">
          <ac:chgData name="Kimberly Goodspeed" userId="3f6ae6a2-3957-4255-85af-1eab63a347c0" providerId="ADAL" clId="{3B379EF6-E1A9-481D-82F8-1F4AE94F73AF}" dt="2022-12-01T02:58:54.085" v="829" actId="478"/>
          <ac:picMkLst>
            <pc:docMk/>
            <pc:sldMk cId="3147934847" sldId="455"/>
            <ac:picMk id="9" creationId="{E2B441A6-4CD4-4F02-A60C-6DAB36DA3129}"/>
          </ac:picMkLst>
        </pc:picChg>
        <pc:picChg chg="del">
          <ac:chgData name="Kimberly Goodspeed" userId="3f6ae6a2-3957-4255-85af-1eab63a347c0" providerId="ADAL" clId="{3B379EF6-E1A9-481D-82F8-1F4AE94F73AF}" dt="2022-12-01T02:58:55.622" v="830" actId="478"/>
          <ac:picMkLst>
            <pc:docMk/>
            <pc:sldMk cId="3147934847" sldId="455"/>
            <ac:picMk id="10" creationId="{E2878BCB-2D11-4A0C-925F-88B8088363E9}"/>
          </ac:picMkLst>
        </pc:picChg>
      </pc:sldChg>
      <pc:sldChg chg="addSp delSp modSp add mod ord">
        <pc:chgData name="Kimberly Goodspeed" userId="3f6ae6a2-3957-4255-85af-1eab63a347c0" providerId="ADAL" clId="{3B379EF6-E1A9-481D-82F8-1F4AE94F73AF}" dt="2022-12-01T04:31:42.915" v="2008" actId="20577"/>
        <pc:sldMkLst>
          <pc:docMk/>
          <pc:sldMk cId="3861181655" sldId="455"/>
        </pc:sldMkLst>
        <pc:spChg chg="add del mod">
          <ac:chgData name="Kimberly Goodspeed" userId="3f6ae6a2-3957-4255-85af-1eab63a347c0" providerId="ADAL" clId="{3B379EF6-E1A9-481D-82F8-1F4AE94F73AF}" dt="2022-12-01T03:25:25.421" v="1196" actId="478"/>
          <ac:spMkLst>
            <pc:docMk/>
            <pc:sldMk cId="3861181655" sldId="455"/>
            <ac:spMk id="3" creationId="{AA19F34C-45C3-4A63-8529-83BCD5D8E2D6}"/>
          </ac:spMkLst>
        </pc:spChg>
        <pc:spChg chg="mod">
          <ac:chgData name="Kimberly Goodspeed" userId="3f6ae6a2-3957-4255-85af-1eab63a347c0" providerId="ADAL" clId="{3B379EF6-E1A9-481D-82F8-1F4AE94F73AF}" dt="2022-12-01T04:30:30.791" v="1987" actId="313"/>
          <ac:spMkLst>
            <pc:docMk/>
            <pc:sldMk cId="3861181655" sldId="455"/>
            <ac:spMk id="19457" creationId="{F8D84E59-85FB-414B-B4FB-6E60910CA583}"/>
          </ac:spMkLst>
        </pc:spChg>
        <pc:spChg chg="mod">
          <ac:chgData name="Kimberly Goodspeed" userId="3f6ae6a2-3957-4255-85af-1eab63a347c0" providerId="ADAL" clId="{3B379EF6-E1A9-481D-82F8-1F4AE94F73AF}" dt="2022-12-01T04:31:42.915" v="2008" actId="20577"/>
          <ac:spMkLst>
            <pc:docMk/>
            <pc:sldMk cId="3861181655" sldId="455"/>
            <ac:spMk id="19458" creationId="{4AB5F6B0-3CEB-3B45-A752-9EDAD0630273}"/>
          </ac:spMkLst>
        </pc:spChg>
        <pc:graphicFrameChg chg="del">
          <ac:chgData name="Kimberly Goodspeed" userId="3f6ae6a2-3957-4255-85af-1eab63a347c0" providerId="ADAL" clId="{3B379EF6-E1A9-481D-82F8-1F4AE94F73AF}" dt="2022-12-01T03:23:29.868" v="1185" actId="478"/>
          <ac:graphicFrameMkLst>
            <pc:docMk/>
            <pc:sldMk cId="3861181655" sldId="455"/>
            <ac:graphicFrameMk id="10" creationId="{D25420B4-ACBA-4B34-B3BB-78030F1E38B8}"/>
          </ac:graphicFrameMkLst>
        </pc:graphicFrameChg>
        <pc:graphicFrameChg chg="add mod">
          <ac:chgData name="Kimberly Goodspeed" userId="3f6ae6a2-3957-4255-85af-1eab63a347c0" providerId="ADAL" clId="{3B379EF6-E1A9-481D-82F8-1F4AE94F73AF}" dt="2022-12-01T03:25:18.276" v="1194" actId="14100"/>
          <ac:graphicFrameMkLst>
            <pc:docMk/>
            <pc:sldMk cId="3861181655" sldId="455"/>
            <ac:graphicFrameMk id="13" creationId="{9666119D-E088-4980-8C70-574304F5FFF6}"/>
          </ac:graphicFrameMkLst>
        </pc:graphicFrameChg>
      </pc:sldChg>
      <pc:sldChg chg="addSp delSp modSp add del mod">
        <pc:chgData name="Kimberly Goodspeed" userId="3f6ae6a2-3957-4255-85af-1eab63a347c0" providerId="ADAL" clId="{3B379EF6-E1A9-481D-82F8-1F4AE94F73AF}" dt="2022-12-01T04:20:05.033" v="1540" actId="47"/>
        <pc:sldMkLst>
          <pc:docMk/>
          <pc:sldMk cId="2345184987" sldId="456"/>
        </pc:sldMkLst>
        <pc:spChg chg="del">
          <ac:chgData name="Kimberly Goodspeed" userId="3f6ae6a2-3957-4255-85af-1eab63a347c0" providerId="ADAL" clId="{3B379EF6-E1A9-481D-82F8-1F4AE94F73AF}" dt="2022-12-01T04:02:18.518" v="1227" actId="478"/>
          <ac:spMkLst>
            <pc:docMk/>
            <pc:sldMk cId="2345184987" sldId="456"/>
            <ac:spMk id="5" creationId="{7985DA2F-A2FD-4A5F-9C4E-1CEA9C0CFECD}"/>
          </ac:spMkLst>
        </pc:spChg>
        <pc:spChg chg="mod">
          <ac:chgData name="Kimberly Goodspeed" userId="3f6ae6a2-3957-4255-85af-1eab63a347c0" providerId="ADAL" clId="{3B379EF6-E1A9-481D-82F8-1F4AE94F73AF}" dt="2022-12-01T04:02:26.883" v="1232" actId="1076"/>
          <ac:spMkLst>
            <pc:docMk/>
            <pc:sldMk cId="2345184987" sldId="456"/>
            <ac:spMk id="19457" creationId="{F8D84E59-85FB-414B-B4FB-6E60910CA583}"/>
          </ac:spMkLst>
        </pc:spChg>
        <pc:graphicFrameChg chg="del">
          <ac:chgData name="Kimberly Goodspeed" userId="3f6ae6a2-3957-4255-85af-1eab63a347c0" providerId="ADAL" clId="{3B379EF6-E1A9-481D-82F8-1F4AE94F73AF}" dt="2022-12-01T04:02:16.180" v="1226" actId="478"/>
          <ac:graphicFrameMkLst>
            <pc:docMk/>
            <pc:sldMk cId="2345184987" sldId="456"/>
            <ac:graphicFrameMk id="3" creationId="{83DA84C3-F780-F3ED-EA97-F4D0817DF2C2}"/>
          </ac:graphicFrameMkLst>
        </pc:graphicFrameChg>
        <pc:graphicFrameChg chg="add del mod">
          <ac:chgData name="Kimberly Goodspeed" userId="3f6ae6a2-3957-4255-85af-1eab63a347c0" providerId="ADAL" clId="{3B379EF6-E1A9-481D-82F8-1F4AE94F73AF}" dt="2022-12-01T04:20:02.610" v="1539" actId="478"/>
          <ac:graphicFrameMkLst>
            <pc:docMk/>
            <pc:sldMk cId="2345184987" sldId="456"/>
            <ac:graphicFrameMk id="10" creationId="{C597219B-E1DE-4CF0-B809-F9371E45B259}"/>
          </ac:graphicFrameMkLst>
        </pc:graphicFrameChg>
      </pc:sldChg>
      <pc:sldChg chg="addSp delSp modSp add mod">
        <pc:chgData name="Kimberly Goodspeed" userId="3f6ae6a2-3957-4255-85af-1eab63a347c0" providerId="ADAL" clId="{3B379EF6-E1A9-481D-82F8-1F4AE94F73AF}" dt="2022-12-01T04:31:51.162" v="2032" actId="20577"/>
        <pc:sldMkLst>
          <pc:docMk/>
          <pc:sldMk cId="3674795166" sldId="456"/>
        </pc:sldMkLst>
        <pc:spChg chg="mod">
          <ac:chgData name="Kimberly Goodspeed" userId="3f6ae6a2-3957-4255-85af-1eab63a347c0" providerId="ADAL" clId="{3B379EF6-E1A9-481D-82F8-1F4AE94F73AF}" dt="2022-12-01T04:30:59.242" v="1991" actId="20577"/>
          <ac:spMkLst>
            <pc:docMk/>
            <pc:sldMk cId="3674795166" sldId="456"/>
            <ac:spMk id="19457" creationId="{F8D84E59-85FB-414B-B4FB-6E60910CA583}"/>
          </ac:spMkLst>
        </pc:spChg>
        <pc:spChg chg="mod">
          <ac:chgData name="Kimberly Goodspeed" userId="3f6ae6a2-3957-4255-85af-1eab63a347c0" providerId="ADAL" clId="{3B379EF6-E1A9-481D-82F8-1F4AE94F73AF}" dt="2022-12-01T04:31:51.162" v="2032" actId="20577"/>
          <ac:spMkLst>
            <pc:docMk/>
            <pc:sldMk cId="3674795166" sldId="456"/>
            <ac:spMk id="19458" creationId="{4AB5F6B0-3CEB-3B45-A752-9EDAD0630273}"/>
          </ac:spMkLst>
        </pc:spChg>
        <pc:graphicFrameChg chg="add mod">
          <ac:chgData name="Kimberly Goodspeed" userId="3f6ae6a2-3957-4255-85af-1eab63a347c0" providerId="ADAL" clId="{3B379EF6-E1A9-481D-82F8-1F4AE94F73AF}" dt="2022-12-01T04:31:24.078" v="1995" actId="1076"/>
          <ac:graphicFrameMkLst>
            <pc:docMk/>
            <pc:sldMk cId="3674795166" sldId="456"/>
            <ac:graphicFrameMk id="10" creationId="{FE5FF338-F21D-4297-95B6-8BE7FCEC7444}"/>
          </ac:graphicFrameMkLst>
        </pc:graphicFrameChg>
        <pc:graphicFrameChg chg="del">
          <ac:chgData name="Kimberly Goodspeed" userId="3f6ae6a2-3957-4255-85af-1eab63a347c0" providerId="ADAL" clId="{3B379EF6-E1A9-481D-82F8-1F4AE94F73AF}" dt="2022-12-01T04:29:40.472" v="1857" actId="478"/>
          <ac:graphicFrameMkLst>
            <pc:docMk/>
            <pc:sldMk cId="3674795166" sldId="456"/>
            <ac:graphicFrameMk id="13" creationId="{9666119D-E088-4980-8C70-574304F5FFF6}"/>
          </ac:graphicFrameMkLst>
        </pc:graphicFrameChg>
        <pc:picChg chg="del">
          <ac:chgData name="Kimberly Goodspeed" userId="3f6ae6a2-3957-4255-85af-1eab63a347c0" providerId="ADAL" clId="{3B379EF6-E1A9-481D-82F8-1F4AE94F73AF}" dt="2022-12-01T04:29:37.185" v="1856" actId="478"/>
          <ac:picMkLst>
            <pc:docMk/>
            <pc:sldMk cId="3674795166" sldId="456"/>
            <ac:picMk id="12" creationId="{08D32D86-3DF6-4F27-9965-FC1C68C3FD04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365utsouthwestern-my.sharepoint.com/personal/kimberly_goodspeed_utsouthwestern_edu/Documents/Gene%20Therapy/SLC6A1/SLC6A1%20NHS/SLC6A1%20Data%202Jun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365utsouthwestern-my.sharepoint.com/personal/kimberly_goodspeed_utsouthwestern_edu/Documents/Gene%20Therapy/SLC6A1/SLC6A1%20NHS/SLC6A1%20Data/SLC6A1%20Data%20Feb%20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Prevalence of Core Features of </a:t>
            </a:r>
            <a:r>
              <a:rPr lang="en-US" sz="2000" b="0" i="0" u="none" strike="noStrike" baseline="0">
                <a:effectLst/>
              </a:rPr>
              <a:t>SLC6A1-NDD</a:t>
            </a:r>
            <a:endParaRPr lang="en-US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5895773167572502E-2"/>
          <c:y val="0.18049638068614596"/>
          <c:w val="0.87458469636010572"/>
          <c:h val="0.50269653044715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Provider-Report (n=116) 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Epilepsy</c:v>
                </c:pt>
                <c:pt idx="1">
                  <c:v>Intellectual Disability/Developmental Delay </c:v>
                </c:pt>
                <c:pt idx="2">
                  <c:v>Autism Spectrum Disorder </c:v>
                </c:pt>
                <c:pt idx="3">
                  <c:v>Hypotonia</c:v>
                </c:pt>
                <c:pt idx="4">
                  <c:v>Movement Disorder/Ataxia 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91</c:v>
                </c:pt>
                <c:pt idx="1">
                  <c:v>85</c:v>
                </c:pt>
                <c:pt idx="2">
                  <c:v>23</c:v>
                </c:pt>
                <c:pt idx="3">
                  <c:v>17</c:v>
                </c:pt>
                <c:pt idx="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A0-4F7D-8208-A97438D6150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Caregiver-Report (n=27) 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Epilepsy</c:v>
                </c:pt>
                <c:pt idx="1">
                  <c:v>Intellectual Disability/Developmental Delay </c:v>
                </c:pt>
                <c:pt idx="2">
                  <c:v>Autism Spectrum Disorder </c:v>
                </c:pt>
                <c:pt idx="3">
                  <c:v>Hypotonia</c:v>
                </c:pt>
                <c:pt idx="4">
                  <c:v>Movement Disorder/Ataxia 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78</c:v>
                </c:pt>
                <c:pt idx="1">
                  <c:v>81</c:v>
                </c:pt>
                <c:pt idx="2">
                  <c:v>30</c:v>
                </c:pt>
                <c:pt idx="3">
                  <c:v>78</c:v>
                </c:pt>
                <c:pt idx="4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A0-4F7D-8208-A97438D6150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9292991"/>
        <c:axId val="519493711"/>
      </c:barChart>
      <c:catAx>
        <c:axId val="519292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493711"/>
        <c:crosses val="autoZero"/>
        <c:auto val="1"/>
        <c:lblAlgn val="ctr"/>
        <c:lblOffset val="100"/>
        <c:noMultiLvlLbl val="0"/>
      </c:catAx>
      <c:valAx>
        <c:axId val="519493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292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560366719405831"/>
          <c:y val="0.81269069721741205"/>
          <c:w val="0.54207441879220486"/>
          <c:h val="0.102858265892104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Frequency of EEG Abnormalities in </a:t>
            </a:r>
          </a:p>
          <a:p>
            <a:pPr>
              <a:defRPr/>
            </a:pPr>
            <a:r>
              <a:rPr lang="en-US"/>
              <a:t>SLC6A1-Related Disorder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'EEG abnl by Pt'!$B$14</c:f>
              <c:strCache>
                <c:ptCount val="1"/>
                <c:pt idx="0">
                  <c:v>Natural History Study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'EEG abnl by Pt'!$A$15:$A$21</c:f>
              <c:strCache>
                <c:ptCount val="7"/>
                <c:pt idx="0">
                  <c:v>Normal</c:v>
                </c:pt>
                <c:pt idx="1">
                  <c:v>Intermittent Rhythmic Delta Activity</c:v>
                </c:pt>
                <c:pt idx="2">
                  <c:v>Focal Spikes</c:v>
                </c:pt>
                <c:pt idx="3">
                  <c:v>Generalized (Poly)Spikes</c:v>
                </c:pt>
                <c:pt idx="4">
                  <c:v>Focal Slowing</c:v>
                </c:pt>
                <c:pt idx="5">
                  <c:v>Generalized Slowing</c:v>
                </c:pt>
                <c:pt idx="6">
                  <c:v>Seizure on EEG</c:v>
                </c:pt>
              </c:strCache>
            </c:strRef>
          </c:cat>
          <c:val>
            <c:numRef>
              <c:f>'EEG abnl by Pt'!$B$15:$B$21</c:f>
              <c:numCache>
                <c:formatCode>General</c:formatCode>
                <c:ptCount val="7"/>
                <c:pt idx="0">
                  <c:v>1</c:v>
                </c:pt>
                <c:pt idx="1">
                  <c:v>13</c:v>
                </c:pt>
                <c:pt idx="2">
                  <c:v>5</c:v>
                </c:pt>
                <c:pt idx="3">
                  <c:v>5</c:v>
                </c:pt>
                <c:pt idx="4">
                  <c:v>4</c:v>
                </c:pt>
                <c:pt idx="5">
                  <c:v>2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04-4C1E-B3AC-E8AF7FF72409}"/>
            </c:ext>
          </c:extLst>
        </c:ser>
        <c:ser>
          <c:idx val="1"/>
          <c:order val="1"/>
          <c:tx>
            <c:strRef>
              <c:f>'EEG abnl by Pt'!$C$14</c:f>
              <c:strCache>
                <c:ptCount val="1"/>
                <c:pt idx="0">
                  <c:v>Retrospective-Clinical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'EEG abnl by Pt'!$A$15:$A$21</c:f>
              <c:strCache>
                <c:ptCount val="7"/>
                <c:pt idx="0">
                  <c:v>Normal</c:v>
                </c:pt>
                <c:pt idx="1">
                  <c:v>Intermittent Rhythmic Delta Activity</c:v>
                </c:pt>
                <c:pt idx="2">
                  <c:v>Focal Spikes</c:v>
                </c:pt>
                <c:pt idx="3">
                  <c:v>Generalized (Poly)Spikes</c:v>
                </c:pt>
                <c:pt idx="4">
                  <c:v>Focal Slowing</c:v>
                </c:pt>
                <c:pt idx="5">
                  <c:v>Generalized Slowing</c:v>
                </c:pt>
                <c:pt idx="6">
                  <c:v>Seizure on EEG</c:v>
                </c:pt>
              </c:strCache>
            </c:strRef>
          </c:cat>
          <c:val>
            <c:numRef>
              <c:f>'EEG abnl by Pt'!$C$15:$C$21</c:f>
              <c:numCache>
                <c:formatCode>General</c:formatCode>
                <c:ptCount val="7"/>
                <c:pt idx="0">
                  <c:v>9</c:v>
                </c:pt>
                <c:pt idx="1">
                  <c:v>13</c:v>
                </c:pt>
                <c:pt idx="2">
                  <c:v>10</c:v>
                </c:pt>
                <c:pt idx="3">
                  <c:v>15</c:v>
                </c:pt>
                <c:pt idx="4">
                  <c:v>4</c:v>
                </c:pt>
                <c:pt idx="5">
                  <c:v>16</c:v>
                </c:pt>
                <c:pt idx="6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04-4C1E-B3AC-E8AF7FF72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1553664"/>
        <c:axId val="1841554496"/>
      </c:barChart>
      <c:catAx>
        <c:axId val="184155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1554496"/>
        <c:crosses val="autoZero"/>
        <c:auto val="1"/>
        <c:lblAlgn val="ctr"/>
        <c:lblOffset val="100"/>
        <c:noMultiLvlLbl val="0"/>
      </c:catAx>
      <c:valAx>
        <c:axId val="184155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155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chemeClr val="tx1"/>
                </a:solidFill>
              </a:rPr>
              <a:t>Anti-Seizure</a:t>
            </a:r>
            <a:r>
              <a:rPr lang="en-US" sz="2400" baseline="0">
                <a:solidFill>
                  <a:schemeClr val="tx1"/>
                </a:solidFill>
              </a:rPr>
              <a:t> Medication Response</a:t>
            </a:r>
            <a:endParaRPr lang="en-US" sz="240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Ever Tried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Levetiracetam</c:v>
                </c:pt>
                <c:pt idx="1">
                  <c:v>Valproic Acid</c:v>
                </c:pt>
                <c:pt idx="2">
                  <c:v>Clobazam</c:v>
                </c:pt>
                <c:pt idx="3">
                  <c:v>Ethosuxamide</c:v>
                </c:pt>
                <c:pt idx="4">
                  <c:v>Lamotrigine</c:v>
                </c:pt>
                <c:pt idx="5">
                  <c:v>Ketogenic Diet</c:v>
                </c:pt>
                <c:pt idx="6">
                  <c:v>No medications Tried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12</c:v>
                </c:pt>
                <c:pt idx="1">
                  <c:v>11</c:v>
                </c:pt>
                <c:pt idx="2">
                  <c:v>10</c:v>
                </c:pt>
                <c:pt idx="3">
                  <c:v>7</c:v>
                </c:pt>
                <c:pt idx="4">
                  <c:v>6</c:v>
                </c:pt>
                <c:pt idx="5">
                  <c:v>4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D3-4EA0-8327-182D658A05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Effective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Levetiracetam</c:v>
                </c:pt>
                <c:pt idx="1">
                  <c:v>Valproic Acid</c:v>
                </c:pt>
                <c:pt idx="2">
                  <c:v>Clobazam</c:v>
                </c:pt>
                <c:pt idx="3">
                  <c:v>Ethosuxamide</c:v>
                </c:pt>
                <c:pt idx="4">
                  <c:v>Lamotrigine</c:v>
                </c:pt>
                <c:pt idx="5">
                  <c:v>Ketogenic Diet</c:v>
                </c:pt>
                <c:pt idx="6">
                  <c:v>No medications Tried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3</c:v>
                </c:pt>
                <c:pt idx="1">
                  <c:v>8</c:v>
                </c:pt>
                <c:pt idx="2">
                  <c:v>6</c:v>
                </c:pt>
                <c:pt idx="3">
                  <c:v>4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D3-4EA0-8327-182D658A050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Partially Effective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Levetiracetam</c:v>
                </c:pt>
                <c:pt idx="1">
                  <c:v>Valproic Acid</c:v>
                </c:pt>
                <c:pt idx="2">
                  <c:v>Clobazam</c:v>
                </c:pt>
                <c:pt idx="3">
                  <c:v>Ethosuxamide</c:v>
                </c:pt>
                <c:pt idx="4">
                  <c:v>Lamotrigine</c:v>
                </c:pt>
                <c:pt idx="5">
                  <c:v>Ketogenic Diet</c:v>
                </c:pt>
                <c:pt idx="6">
                  <c:v>No medications Tried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D3-4EA0-8327-182D658A050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Ineffective/Not Tolerated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Levetiracetam</c:v>
                </c:pt>
                <c:pt idx="1">
                  <c:v>Valproic Acid</c:v>
                </c:pt>
                <c:pt idx="2">
                  <c:v>Clobazam</c:v>
                </c:pt>
                <c:pt idx="3">
                  <c:v>Ethosuxamide</c:v>
                </c:pt>
                <c:pt idx="4">
                  <c:v>Lamotrigine</c:v>
                </c:pt>
                <c:pt idx="5">
                  <c:v>Ketogenic Diet</c:v>
                </c:pt>
                <c:pt idx="6">
                  <c:v>No medications Tried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9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D3-4EA0-8327-182D658A05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1684639"/>
        <c:axId val="1355147503"/>
      </c:barChart>
      <c:catAx>
        <c:axId val="1371684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5147503"/>
        <c:crosses val="autoZero"/>
        <c:auto val="1"/>
        <c:lblAlgn val="ctr"/>
        <c:lblOffset val="100"/>
        <c:noMultiLvlLbl val="0"/>
      </c:catAx>
      <c:valAx>
        <c:axId val="1355147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1684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DCDQ Total Score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5.5</c:v>
                </c:pt>
                <c:pt idx="7">
                  <c:v>6.9</c:v>
                </c:pt>
                <c:pt idx="8">
                  <c:v>7.5</c:v>
                </c:pt>
                <c:pt idx="9">
                  <c:v>7.9</c:v>
                </c:pt>
                <c:pt idx="10">
                  <c:v>8.5</c:v>
                </c:pt>
              </c:numCache>
            </c:numRef>
          </c:xVal>
          <c:yVal>
            <c:numRef>
              <c:f>Sheet1!$B$2:$B$12</c:f>
              <c:numCache>
                <c:formatCode>General</c:formatCode>
                <c:ptCount val="11"/>
                <c:pt idx="0">
                  <c:v>16</c:v>
                </c:pt>
                <c:pt idx="1">
                  <c:v>69</c:v>
                </c:pt>
                <c:pt idx="2">
                  <c:v>60</c:v>
                </c:pt>
                <c:pt idx="3">
                  <c:v>34</c:v>
                </c:pt>
                <c:pt idx="4">
                  <c:v>37</c:v>
                </c:pt>
                <c:pt idx="5">
                  <c:v>17</c:v>
                </c:pt>
                <c:pt idx="6">
                  <c:v>38</c:v>
                </c:pt>
                <c:pt idx="7">
                  <c:v>24</c:v>
                </c:pt>
                <c:pt idx="8">
                  <c:v>38</c:v>
                </c:pt>
                <c:pt idx="9">
                  <c:v>26</c:v>
                </c:pt>
                <c:pt idx="10">
                  <c:v>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A63-294B-AE65-4EFE34BEC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3663391"/>
        <c:axId val="1638227039"/>
      </c:scatterChart>
      <c:valAx>
        <c:axId val="16436633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8227039"/>
        <c:crosses val="autoZero"/>
        <c:crossBetween val="midCat"/>
      </c:valAx>
      <c:valAx>
        <c:axId val="1638227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366339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D31A47-B9A1-4D01-A4CC-3AE7D210EEC8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66A1B01-CEB1-4B2B-BB76-07D3A7E794D0}">
      <dgm:prSet phldrT="[Text]"/>
      <dgm:spPr/>
      <dgm:t>
        <a:bodyPr/>
        <a:lstStyle/>
        <a:p>
          <a:r>
            <a:rPr lang="en-US" i="1"/>
            <a:t>SLC6A1</a:t>
          </a:r>
          <a:r>
            <a:rPr lang="en-US"/>
            <a:t> is a leading genetic cause of epilepsy and autism</a:t>
          </a:r>
        </a:p>
      </dgm:t>
    </dgm:pt>
    <dgm:pt modelId="{C3321AD1-ABB6-4D8D-AF33-40EC83F7BB0B}" type="parTrans" cxnId="{B06CB350-84AD-4E04-B956-2A5A6A7A99CD}">
      <dgm:prSet/>
      <dgm:spPr/>
      <dgm:t>
        <a:bodyPr/>
        <a:lstStyle/>
        <a:p>
          <a:endParaRPr lang="en-US"/>
        </a:p>
      </dgm:t>
    </dgm:pt>
    <dgm:pt modelId="{7CC97B2D-6CA8-4BA2-833C-14DCA2DC5785}" type="sibTrans" cxnId="{B06CB350-84AD-4E04-B956-2A5A6A7A99CD}">
      <dgm:prSet/>
      <dgm:spPr/>
      <dgm:t>
        <a:bodyPr/>
        <a:lstStyle/>
        <a:p>
          <a:endParaRPr lang="en-US"/>
        </a:p>
      </dgm:t>
    </dgm:pt>
    <dgm:pt modelId="{58FCB9B6-0373-404E-8A40-4190E205593B}">
      <dgm:prSet phldrT="[Text]"/>
      <dgm:spPr/>
      <dgm:t>
        <a:bodyPr/>
        <a:lstStyle/>
        <a:p>
          <a:r>
            <a:rPr lang="en-US"/>
            <a:t>Mild vs. Severe subtypes are emerging</a:t>
          </a:r>
        </a:p>
      </dgm:t>
    </dgm:pt>
    <dgm:pt modelId="{3DCEA5DF-42AF-4BDC-A7AC-DCD62D06E8B1}" type="parTrans" cxnId="{83523CD6-BA11-465C-9EC8-1B6C6EA22749}">
      <dgm:prSet/>
      <dgm:spPr/>
      <dgm:t>
        <a:bodyPr/>
        <a:lstStyle/>
        <a:p>
          <a:endParaRPr lang="en-US"/>
        </a:p>
      </dgm:t>
    </dgm:pt>
    <dgm:pt modelId="{7085DF58-D9EF-4E53-A860-6F28D33DBEC9}" type="sibTrans" cxnId="{83523CD6-BA11-465C-9EC8-1B6C6EA22749}">
      <dgm:prSet/>
      <dgm:spPr/>
      <dgm:t>
        <a:bodyPr/>
        <a:lstStyle/>
        <a:p>
          <a:endParaRPr lang="en-US"/>
        </a:p>
      </dgm:t>
    </dgm:pt>
    <dgm:pt modelId="{1CA446ED-1221-4A62-9523-957C9A4DDC11}">
      <dgm:prSet phldrT="[Text]"/>
      <dgm:spPr/>
      <dgm:t>
        <a:bodyPr/>
        <a:lstStyle/>
        <a:p>
          <a:r>
            <a:rPr lang="en-US"/>
            <a:t>Multiple targeted therapies are in development</a:t>
          </a:r>
        </a:p>
      </dgm:t>
    </dgm:pt>
    <dgm:pt modelId="{D1E6898E-185A-43C0-B208-3ED04423B0FE}" type="parTrans" cxnId="{36CA7FE3-58CC-4CFE-97FA-520EA5AA997F}">
      <dgm:prSet/>
      <dgm:spPr/>
      <dgm:t>
        <a:bodyPr/>
        <a:lstStyle/>
        <a:p>
          <a:endParaRPr lang="en-US"/>
        </a:p>
      </dgm:t>
    </dgm:pt>
    <dgm:pt modelId="{490B1342-2DEE-44A1-90EB-18D7D2EE15C8}" type="sibTrans" cxnId="{36CA7FE3-58CC-4CFE-97FA-520EA5AA997F}">
      <dgm:prSet/>
      <dgm:spPr/>
      <dgm:t>
        <a:bodyPr/>
        <a:lstStyle/>
        <a:p>
          <a:endParaRPr lang="en-US"/>
        </a:p>
      </dgm:t>
    </dgm:pt>
    <dgm:pt modelId="{E180E053-170E-41A5-9174-DD2623EA6FC6}">
      <dgm:prSet phldrT="[Text]"/>
      <dgm:spPr/>
      <dgm:t>
        <a:bodyPr/>
        <a:lstStyle/>
        <a:p>
          <a:r>
            <a:rPr lang="en-US"/>
            <a:t>Clinical outcome assessments &amp; biomarkers are lacking</a:t>
          </a:r>
        </a:p>
      </dgm:t>
    </dgm:pt>
    <dgm:pt modelId="{2254FFA4-9A17-4C4C-B443-6665DD9BBDF6}" type="parTrans" cxnId="{19A42D42-6F45-4F06-AAF2-3E9E6A4C3CCE}">
      <dgm:prSet/>
      <dgm:spPr/>
      <dgm:t>
        <a:bodyPr/>
        <a:lstStyle/>
        <a:p>
          <a:endParaRPr lang="en-US"/>
        </a:p>
      </dgm:t>
    </dgm:pt>
    <dgm:pt modelId="{862CC37B-2758-4246-BD5E-68B7040D874D}" type="sibTrans" cxnId="{19A42D42-6F45-4F06-AAF2-3E9E6A4C3CCE}">
      <dgm:prSet/>
      <dgm:spPr/>
      <dgm:t>
        <a:bodyPr/>
        <a:lstStyle/>
        <a:p>
          <a:endParaRPr lang="en-US"/>
        </a:p>
      </dgm:t>
    </dgm:pt>
    <dgm:pt modelId="{6A4BB526-DFBE-465F-AAC3-8DEDA0460D52}" type="pres">
      <dgm:prSet presAssocID="{77D31A47-B9A1-4D01-A4CC-3AE7D210EEC8}" presName="diagram" presStyleCnt="0">
        <dgm:presLayoutVars>
          <dgm:dir/>
          <dgm:resizeHandles val="exact"/>
        </dgm:presLayoutVars>
      </dgm:prSet>
      <dgm:spPr/>
    </dgm:pt>
    <dgm:pt modelId="{14F51F99-2633-4430-AA7B-C96397D38A8D}" type="pres">
      <dgm:prSet presAssocID="{766A1B01-CEB1-4B2B-BB76-07D3A7E794D0}" presName="node" presStyleLbl="node1" presStyleIdx="0" presStyleCnt="4">
        <dgm:presLayoutVars>
          <dgm:bulletEnabled val="1"/>
        </dgm:presLayoutVars>
      </dgm:prSet>
      <dgm:spPr/>
    </dgm:pt>
    <dgm:pt modelId="{298354DC-7C86-4134-8791-B055D6DB2A1F}" type="pres">
      <dgm:prSet presAssocID="{7CC97B2D-6CA8-4BA2-833C-14DCA2DC5785}" presName="sibTrans" presStyleCnt="0"/>
      <dgm:spPr/>
    </dgm:pt>
    <dgm:pt modelId="{9CF1577C-70CE-4CC0-A160-A3B17656A7B8}" type="pres">
      <dgm:prSet presAssocID="{58FCB9B6-0373-404E-8A40-4190E205593B}" presName="node" presStyleLbl="node1" presStyleIdx="1" presStyleCnt="4">
        <dgm:presLayoutVars>
          <dgm:bulletEnabled val="1"/>
        </dgm:presLayoutVars>
      </dgm:prSet>
      <dgm:spPr/>
    </dgm:pt>
    <dgm:pt modelId="{D8A31E09-05C1-4D9A-A663-E124EFDF977C}" type="pres">
      <dgm:prSet presAssocID="{7085DF58-D9EF-4E53-A860-6F28D33DBEC9}" presName="sibTrans" presStyleCnt="0"/>
      <dgm:spPr/>
    </dgm:pt>
    <dgm:pt modelId="{11CA547D-739F-4E43-BF30-EF63E2D3FE2D}" type="pres">
      <dgm:prSet presAssocID="{1CA446ED-1221-4A62-9523-957C9A4DDC11}" presName="node" presStyleLbl="node1" presStyleIdx="2" presStyleCnt="4">
        <dgm:presLayoutVars>
          <dgm:bulletEnabled val="1"/>
        </dgm:presLayoutVars>
      </dgm:prSet>
      <dgm:spPr/>
    </dgm:pt>
    <dgm:pt modelId="{F6BD5289-102B-40E4-8F6C-C000C949A2E4}" type="pres">
      <dgm:prSet presAssocID="{490B1342-2DEE-44A1-90EB-18D7D2EE15C8}" presName="sibTrans" presStyleCnt="0"/>
      <dgm:spPr/>
    </dgm:pt>
    <dgm:pt modelId="{78CFF78F-3820-4903-AF3A-D87A488EBE87}" type="pres">
      <dgm:prSet presAssocID="{E180E053-170E-41A5-9174-DD2623EA6FC6}" presName="node" presStyleLbl="node1" presStyleIdx="3" presStyleCnt="4">
        <dgm:presLayoutVars>
          <dgm:bulletEnabled val="1"/>
        </dgm:presLayoutVars>
      </dgm:prSet>
      <dgm:spPr/>
    </dgm:pt>
  </dgm:ptLst>
  <dgm:cxnLst>
    <dgm:cxn modelId="{6B4B8436-FC0B-4589-B343-21216F4D3E89}" type="presOf" srcId="{766A1B01-CEB1-4B2B-BB76-07D3A7E794D0}" destId="{14F51F99-2633-4430-AA7B-C96397D38A8D}" srcOrd="0" destOrd="0" presId="urn:microsoft.com/office/officeart/2005/8/layout/default"/>
    <dgm:cxn modelId="{19A42D42-6F45-4F06-AAF2-3E9E6A4C3CCE}" srcId="{77D31A47-B9A1-4D01-A4CC-3AE7D210EEC8}" destId="{E180E053-170E-41A5-9174-DD2623EA6FC6}" srcOrd="3" destOrd="0" parTransId="{2254FFA4-9A17-4C4C-B443-6665DD9BBDF6}" sibTransId="{862CC37B-2758-4246-BD5E-68B7040D874D}"/>
    <dgm:cxn modelId="{C51F7B62-B808-4927-8ADC-2E073CEF2C7F}" type="presOf" srcId="{58FCB9B6-0373-404E-8A40-4190E205593B}" destId="{9CF1577C-70CE-4CC0-A160-A3B17656A7B8}" srcOrd="0" destOrd="0" presId="urn:microsoft.com/office/officeart/2005/8/layout/default"/>
    <dgm:cxn modelId="{B06CB350-84AD-4E04-B956-2A5A6A7A99CD}" srcId="{77D31A47-B9A1-4D01-A4CC-3AE7D210EEC8}" destId="{766A1B01-CEB1-4B2B-BB76-07D3A7E794D0}" srcOrd="0" destOrd="0" parTransId="{C3321AD1-ABB6-4D8D-AF33-40EC83F7BB0B}" sibTransId="{7CC97B2D-6CA8-4BA2-833C-14DCA2DC5785}"/>
    <dgm:cxn modelId="{EC41E55A-1E24-4010-A940-77762C61D032}" type="presOf" srcId="{E180E053-170E-41A5-9174-DD2623EA6FC6}" destId="{78CFF78F-3820-4903-AF3A-D87A488EBE87}" srcOrd="0" destOrd="0" presId="urn:microsoft.com/office/officeart/2005/8/layout/default"/>
    <dgm:cxn modelId="{0A5ABE8C-D4B3-4482-B8A2-8869FFD8D1E1}" type="presOf" srcId="{1CA446ED-1221-4A62-9523-957C9A4DDC11}" destId="{11CA547D-739F-4E43-BF30-EF63E2D3FE2D}" srcOrd="0" destOrd="0" presId="urn:microsoft.com/office/officeart/2005/8/layout/default"/>
    <dgm:cxn modelId="{9638458E-2AC7-4B65-AA78-05D6C6C76ED9}" type="presOf" srcId="{77D31A47-B9A1-4D01-A4CC-3AE7D210EEC8}" destId="{6A4BB526-DFBE-465F-AAC3-8DEDA0460D52}" srcOrd="0" destOrd="0" presId="urn:microsoft.com/office/officeart/2005/8/layout/default"/>
    <dgm:cxn modelId="{83523CD6-BA11-465C-9EC8-1B6C6EA22749}" srcId="{77D31A47-B9A1-4D01-A4CC-3AE7D210EEC8}" destId="{58FCB9B6-0373-404E-8A40-4190E205593B}" srcOrd="1" destOrd="0" parTransId="{3DCEA5DF-42AF-4BDC-A7AC-DCD62D06E8B1}" sibTransId="{7085DF58-D9EF-4E53-A860-6F28D33DBEC9}"/>
    <dgm:cxn modelId="{36CA7FE3-58CC-4CFE-97FA-520EA5AA997F}" srcId="{77D31A47-B9A1-4D01-A4CC-3AE7D210EEC8}" destId="{1CA446ED-1221-4A62-9523-957C9A4DDC11}" srcOrd="2" destOrd="0" parTransId="{D1E6898E-185A-43C0-B208-3ED04423B0FE}" sibTransId="{490B1342-2DEE-44A1-90EB-18D7D2EE15C8}"/>
    <dgm:cxn modelId="{8ABC4EF5-51A3-4CDA-8383-B8488A8F774A}" type="presParOf" srcId="{6A4BB526-DFBE-465F-AAC3-8DEDA0460D52}" destId="{14F51F99-2633-4430-AA7B-C96397D38A8D}" srcOrd="0" destOrd="0" presId="urn:microsoft.com/office/officeart/2005/8/layout/default"/>
    <dgm:cxn modelId="{9BC6AC4F-6676-4E47-B510-DF396E56E5A8}" type="presParOf" srcId="{6A4BB526-DFBE-465F-AAC3-8DEDA0460D52}" destId="{298354DC-7C86-4134-8791-B055D6DB2A1F}" srcOrd="1" destOrd="0" presId="urn:microsoft.com/office/officeart/2005/8/layout/default"/>
    <dgm:cxn modelId="{7089EC1F-B805-44D4-B030-9D3E62D4D41A}" type="presParOf" srcId="{6A4BB526-DFBE-465F-AAC3-8DEDA0460D52}" destId="{9CF1577C-70CE-4CC0-A160-A3B17656A7B8}" srcOrd="2" destOrd="0" presId="urn:microsoft.com/office/officeart/2005/8/layout/default"/>
    <dgm:cxn modelId="{3D38EC8E-056C-4458-AF0E-08759AEE1B89}" type="presParOf" srcId="{6A4BB526-DFBE-465F-AAC3-8DEDA0460D52}" destId="{D8A31E09-05C1-4D9A-A663-E124EFDF977C}" srcOrd="3" destOrd="0" presId="urn:microsoft.com/office/officeart/2005/8/layout/default"/>
    <dgm:cxn modelId="{494E187E-3803-4C08-838B-9149FE6A96D8}" type="presParOf" srcId="{6A4BB526-DFBE-465F-AAC3-8DEDA0460D52}" destId="{11CA547D-739F-4E43-BF30-EF63E2D3FE2D}" srcOrd="4" destOrd="0" presId="urn:microsoft.com/office/officeart/2005/8/layout/default"/>
    <dgm:cxn modelId="{B5872997-8830-446A-A141-D7A44152F872}" type="presParOf" srcId="{6A4BB526-DFBE-465F-AAC3-8DEDA0460D52}" destId="{F6BD5289-102B-40E4-8F6C-C000C949A2E4}" srcOrd="5" destOrd="0" presId="urn:microsoft.com/office/officeart/2005/8/layout/default"/>
    <dgm:cxn modelId="{D4C47694-70A8-459D-A39A-88AD2753A178}" type="presParOf" srcId="{6A4BB526-DFBE-465F-AAC3-8DEDA0460D52}" destId="{78CFF78F-3820-4903-AF3A-D87A488EBE8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5F3CEF-F506-4F25-8B77-29C037C68963}" type="doc">
      <dgm:prSet loTypeId="urn:microsoft.com/office/officeart/2009/3/layout/PhasedProcess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42D2E82-11CF-4771-BF4B-D533B10AC27D}">
      <dgm:prSet phldrT="[Text]"/>
      <dgm:spPr/>
      <dgm:t>
        <a:bodyPr/>
        <a:lstStyle/>
        <a:p>
          <a:r>
            <a:rPr lang="en-US"/>
            <a:t>Retrospective</a:t>
          </a:r>
        </a:p>
      </dgm:t>
    </dgm:pt>
    <dgm:pt modelId="{C1AFC0DC-872F-4E72-8A91-10A9AA15BC99}" type="parTrans" cxnId="{F5C7E552-2EAE-4E31-8895-4AC4A4CCEF61}">
      <dgm:prSet/>
      <dgm:spPr/>
      <dgm:t>
        <a:bodyPr/>
        <a:lstStyle/>
        <a:p>
          <a:endParaRPr lang="en-US"/>
        </a:p>
      </dgm:t>
    </dgm:pt>
    <dgm:pt modelId="{A28114E2-D0A9-45D7-AA0A-009176830F3C}" type="sibTrans" cxnId="{F5C7E552-2EAE-4E31-8895-4AC4A4CCEF61}">
      <dgm:prSet/>
      <dgm:spPr/>
      <dgm:t>
        <a:bodyPr/>
        <a:lstStyle/>
        <a:p>
          <a:endParaRPr lang="en-US"/>
        </a:p>
      </dgm:t>
    </dgm:pt>
    <dgm:pt modelId="{16B9F959-E1B1-4539-80E2-B1DC29C4C0F9}">
      <dgm:prSet phldrT="[Text]" custT="1"/>
      <dgm:spPr/>
      <dgm:t>
        <a:bodyPr/>
        <a:lstStyle/>
        <a:p>
          <a:r>
            <a:rPr lang="en-US" sz="1000"/>
            <a:t>Simons Searchlight</a:t>
          </a:r>
        </a:p>
      </dgm:t>
    </dgm:pt>
    <dgm:pt modelId="{411E1B69-D9AB-41B1-8495-4AF140958380}" type="parTrans" cxnId="{BB20918C-CFAF-446E-9FF9-F91F64D8E28B}">
      <dgm:prSet/>
      <dgm:spPr/>
      <dgm:t>
        <a:bodyPr/>
        <a:lstStyle/>
        <a:p>
          <a:endParaRPr lang="en-US"/>
        </a:p>
      </dgm:t>
    </dgm:pt>
    <dgm:pt modelId="{C6AC755B-3D0B-4BC3-B541-3213A42DB775}" type="sibTrans" cxnId="{BB20918C-CFAF-446E-9FF9-F91F64D8E28B}">
      <dgm:prSet/>
      <dgm:spPr/>
      <dgm:t>
        <a:bodyPr/>
        <a:lstStyle/>
        <a:p>
          <a:endParaRPr lang="en-US"/>
        </a:p>
      </dgm:t>
    </dgm:pt>
    <dgm:pt modelId="{18B01047-719F-41C3-A520-C2349C729C02}">
      <dgm:prSet phldrT="[Text]" custT="1"/>
      <dgm:spPr/>
      <dgm:t>
        <a:bodyPr/>
        <a:lstStyle/>
        <a:p>
          <a:r>
            <a:rPr lang="en-US" sz="1200"/>
            <a:t>Epi25 Database</a:t>
          </a:r>
        </a:p>
      </dgm:t>
    </dgm:pt>
    <dgm:pt modelId="{60D73910-6926-4DC9-9544-FC4644A359FE}" type="parTrans" cxnId="{E2898453-E7A9-48F2-A4D5-87B9098EE7D5}">
      <dgm:prSet/>
      <dgm:spPr/>
      <dgm:t>
        <a:bodyPr/>
        <a:lstStyle/>
        <a:p>
          <a:endParaRPr lang="en-US"/>
        </a:p>
      </dgm:t>
    </dgm:pt>
    <dgm:pt modelId="{59BCE6EB-745F-4F9A-8435-26991DB7D882}" type="sibTrans" cxnId="{E2898453-E7A9-48F2-A4D5-87B9098EE7D5}">
      <dgm:prSet/>
      <dgm:spPr/>
      <dgm:t>
        <a:bodyPr/>
        <a:lstStyle/>
        <a:p>
          <a:endParaRPr lang="en-US"/>
        </a:p>
      </dgm:t>
    </dgm:pt>
    <dgm:pt modelId="{40C18BF0-2710-4D77-9905-E3FC6DCFE2EE}">
      <dgm:prSet phldrT="[Text]" custT="1"/>
      <dgm:spPr/>
      <dgm:t>
        <a:bodyPr/>
        <a:lstStyle/>
        <a:p>
          <a:r>
            <a:rPr lang="en-US" sz="1200"/>
            <a:t>SLC6A1 Connect Database</a:t>
          </a:r>
        </a:p>
      </dgm:t>
    </dgm:pt>
    <dgm:pt modelId="{C4CD7B30-53AB-42CD-BF12-51B00F2CCB8C}" type="parTrans" cxnId="{EDEE44A7-9B97-4BA7-8C90-35B1F670B105}">
      <dgm:prSet/>
      <dgm:spPr/>
      <dgm:t>
        <a:bodyPr/>
        <a:lstStyle/>
        <a:p>
          <a:endParaRPr lang="en-US"/>
        </a:p>
      </dgm:t>
    </dgm:pt>
    <dgm:pt modelId="{5969E376-6433-44E8-B189-67C335E2EB6D}" type="sibTrans" cxnId="{EDEE44A7-9B97-4BA7-8C90-35B1F670B105}">
      <dgm:prSet/>
      <dgm:spPr/>
      <dgm:t>
        <a:bodyPr/>
        <a:lstStyle/>
        <a:p>
          <a:endParaRPr lang="en-US"/>
        </a:p>
      </dgm:t>
    </dgm:pt>
    <dgm:pt modelId="{44D03186-BE46-4B8C-BB99-F429C4A131C9}">
      <dgm:prSet phldrT="[Text]"/>
      <dgm:spPr/>
      <dgm:t>
        <a:bodyPr/>
        <a:lstStyle/>
        <a:p>
          <a:r>
            <a:rPr lang="en-US"/>
            <a:t>Prospective</a:t>
          </a:r>
        </a:p>
      </dgm:t>
    </dgm:pt>
    <dgm:pt modelId="{B9A5BC69-3F59-4370-8076-1B7B0D39C380}" type="parTrans" cxnId="{5B5104FA-7570-4C54-A7E7-4BE47B0A8C07}">
      <dgm:prSet/>
      <dgm:spPr/>
      <dgm:t>
        <a:bodyPr/>
        <a:lstStyle/>
        <a:p>
          <a:endParaRPr lang="en-US"/>
        </a:p>
      </dgm:t>
    </dgm:pt>
    <dgm:pt modelId="{878702A1-F4C0-44DD-A343-554BFD53AAA8}" type="sibTrans" cxnId="{5B5104FA-7570-4C54-A7E7-4BE47B0A8C07}">
      <dgm:prSet/>
      <dgm:spPr/>
      <dgm:t>
        <a:bodyPr/>
        <a:lstStyle/>
        <a:p>
          <a:endParaRPr lang="en-US"/>
        </a:p>
      </dgm:t>
    </dgm:pt>
    <dgm:pt modelId="{90CA2399-98EB-4B38-83FF-991ABAD414F8}">
      <dgm:prSet phldrT="[Text]" custT="1"/>
      <dgm:spPr/>
      <dgm:t>
        <a:bodyPr/>
        <a:lstStyle/>
        <a:p>
          <a:r>
            <a:rPr lang="en-US" sz="1200" b="0"/>
            <a:t>Standardized Clinical Evaluation</a:t>
          </a:r>
        </a:p>
      </dgm:t>
    </dgm:pt>
    <dgm:pt modelId="{4C1C3A72-1F7D-485F-9F44-558764824061}" type="parTrans" cxnId="{52F1D654-EE46-4CC8-B565-3EFA730BFDFD}">
      <dgm:prSet/>
      <dgm:spPr/>
      <dgm:t>
        <a:bodyPr/>
        <a:lstStyle/>
        <a:p>
          <a:endParaRPr lang="en-US"/>
        </a:p>
      </dgm:t>
    </dgm:pt>
    <dgm:pt modelId="{BE4A040C-14F8-4FA0-A41B-EF53F7DBB119}" type="sibTrans" cxnId="{52F1D654-EE46-4CC8-B565-3EFA730BFDFD}">
      <dgm:prSet/>
      <dgm:spPr/>
      <dgm:t>
        <a:bodyPr/>
        <a:lstStyle/>
        <a:p>
          <a:endParaRPr lang="en-US"/>
        </a:p>
      </dgm:t>
    </dgm:pt>
    <dgm:pt modelId="{A95B5863-DC0A-42B6-AE59-CA8CF9BB27B0}">
      <dgm:prSet phldrT="[Text]" custT="1"/>
      <dgm:spPr/>
      <dgm:t>
        <a:bodyPr/>
        <a:lstStyle/>
        <a:p>
          <a:r>
            <a:rPr lang="en-US" sz="1200" b="0"/>
            <a:t>Biomarker Discovery: EEG</a:t>
          </a:r>
        </a:p>
      </dgm:t>
    </dgm:pt>
    <dgm:pt modelId="{CDAF7609-8813-44E6-A8C9-0131B41BAAEC}" type="parTrans" cxnId="{DFECAC85-1630-4BA9-B608-2E10DA00C1C3}">
      <dgm:prSet/>
      <dgm:spPr/>
      <dgm:t>
        <a:bodyPr/>
        <a:lstStyle/>
        <a:p>
          <a:endParaRPr lang="en-US"/>
        </a:p>
      </dgm:t>
    </dgm:pt>
    <dgm:pt modelId="{D6D2BE05-EC0E-4010-9F63-A660FD65031D}" type="sibTrans" cxnId="{DFECAC85-1630-4BA9-B608-2E10DA00C1C3}">
      <dgm:prSet/>
      <dgm:spPr/>
      <dgm:t>
        <a:bodyPr/>
        <a:lstStyle/>
        <a:p>
          <a:endParaRPr lang="en-US"/>
        </a:p>
      </dgm:t>
    </dgm:pt>
    <dgm:pt modelId="{E504C988-6CA0-4C4E-80AB-CC0071542227}">
      <dgm:prSet phldrT="[Text]"/>
      <dgm:spPr/>
      <dgm:t>
        <a:bodyPr/>
        <a:lstStyle/>
        <a:p>
          <a:r>
            <a:rPr lang="en-US"/>
            <a:t>Clinical Trial</a:t>
          </a:r>
        </a:p>
      </dgm:t>
    </dgm:pt>
    <dgm:pt modelId="{64DFA560-7E33-45DB-96E1-93A3BDF7A6A6}" type="parTrans" cxnId="{4E1993D0-D1C9-471D-90EA-99623814F302}">
      <dgm:prSet/>
      <dgm:spPr/>
      <dgm:t>
        <a:bodyPr/>
        <a:lstStyle/>
        <a:p>
          <a:endParaRPr lang="en-US"/>
        </a:p>
      </dgm:t>
    </dgm:pt>
    <dgm:pt modelId="{2B61B29C-7D07-4E7C-8118-0F051BC6FA51}" type="sibTrans" cxnId="{4E1993D0-D1C9-471D-90EA-99623814F302}">
      <dgm:prSet/>
      <dgm:spPr/>
      <dgm:t>
        <a:bodyPr/>
        <a:lstStyle/>
        <a:p>
          <a:endParaRPr lang="en-US"/>
        </a:p>
      </dgm:t>
    </dgm:pt>
    <dgm:pt modelId="{752803C5-D97C-4DF5-A63D-347F6B3EBBA9}">
      <dgm:prSet phldrT="[Text]"/>
      <dgm:spPr/>
      <dgm:t>
        <a:bodyPr/>
        <a:lstStyle/>
        <a:p>
          <a:r>
            <a:rPr lang="en-US"/>
            <a:t>Disease Appropriate Clinical Outcome Measure</a:t>
          </a:r>
        </a:p>
      </dgm:t>
    </dgm:pt>
    <dgm:pt modelId="{A5B93A0C-62BC-4812-A3E6-08DFE6030E89}" type="parTrans" cxnId="{2D550971-2F27-43E9-9FBB-495022FE4947}">
      <dgm:prSet/>
      <dgm:spPr/>
      <dgm:t>
        <a:bodyPr/>
        <a:lstStyle/>
        <a:p>
          <a:endParaRPr lang="en-US"/>
        </a:p>
      </dgm:t>
    </dgm:pt>
    <dgm:pt modelId="{4B1E56A5-DFA3-4015-A4C4-5129F9E28A4A}" type="sibTrans" cxnId="{2D550971-2F27-43E9-9FBB-495022FE4947}">
      <dgm:prSet/>
      <dgm:spPr/>
      <dgm:t>
        <a:bodyPr/>
        <a:lstStyle/>
        <a:p>
          <a:endParaRPr lang="en-US"/>
        </a:p>
      </dgm:t>
    </dgm:pt>
    <dgm:pt modelId="{B87DB374-507A-45EA-A2DF-5BA75296A38E}">
      <dgm:prSet phldrT="[Text]" custT="1"/>
      <dgm:spPr/>
      <dgm:t>
        <a:bodyPr/>
        <a:lstStyle/>
        <a:p>
          <a:r>
            <a:rPr lang="en-US" sz="1160"/>
            <a:t>Published Cases</a:t>
          </a:r>
        </a:p>
      </dgm:t>
    </dgm:pt>
    <dgm:pt modelId="{8F6D3BC1-4DE0-4285-920E-CFB49567EBFD}" type="parTrans" cxnId="{9D70AE64-7271-4205-A933-1753830369D4}">
      <dgm:prSet/>
      <dgm:spPr/>
      <dgm:t>
        <a:bodyPr/>
        <a:lstStyle/>
        <a:p>
          <a:endParaRPr lang="en-US"/>
        </a:p>
      </dgm:t>
    </dgm:pt>
    <dgm:pt modelId="{8A7E3078-2682-4D8F-AD18-C2297E541F04}" type="sibTrans" cxnId="{9D70AE64-7271-4205-A933-1753830369D4}">
      <dgm:prSet/>
      <dgm:spPr/>
      <dgm:t>
        <a:bodyPr/>
        <a:lstStyle/>
        <a:p>
          <a:endParaRPr lang="en-US"/>
        </a:p>
      </dgm:t>
    </dgm:pt>
    <dgm:pt modelId="{30FCFB89-B673-4B94-A41D-A2B2D9D972BB}">
      <dgm:prSet phldrT="[Text]" custT="1"/>
      <dgm:spPr/>
      <dgm:t>
        <a:bodyPr/>
        <a:lstStyle/>
        <a:p>
          <a:r>
            <a:rPr lang="en-US" sz="1200" b="0"/>
            <a:t>Disease Concept Model</a:t>
          </a:r>
        </a:p>
      </dgm:t>
    </dgm:pt>
    <dgm:pt modelId="{EE808F0A-239B-4D88-9B53-0A3D1D7DB748}" type="parTrans" cxnId="{A1415BA9-300C-479E-8645-99DA024611F9}">
      <dgm:prSet/>
      <dgm:spPr/>
      <dgm:t>
        <a:bodyPr/>
        <a:lstStyle/>
        <a:p>
          <a:endParaRPr lang="en-US"/>
        </a:p>
      </dgm:t>
    </dgm:pt>
    <dgm:pt modelId="{33F89AB8-4294-4D9F-80B1-79094EB1AFAA}" type="sibTrans" cxnId="{A1415BA9-300C-479E-8645-99DA024611F9}">
      <dgm:prSet/>
      <dgm:spPr/>
      <dgm:t>
        <a:bodyPr/>
        <a:lstStyle/>
        <a:p>
          <a:endParaRPr lang="en-US"/>
        </a:p>
      </dgm:t>
    </dgm:pt>
    <dgm:pt modelId="{81C4DDD2-6BA0-5245-B155-11D7BF142BD4}" type="pres">
      <dgm:prSet presAssocID="{5C5F3CEF-F506-4F25-8B77-29C037C68963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</dgm:pt>
    <dgm:pt modelId="{46BE79BC-ED23-B343-990C-58D171B66F73}" type="pres">
      <dgm:prSet presAssocID="{5C5F3CEF-F506-4F25-8B77-29C037C68963}" presName="arc1" presStyleLbl="node1" presStyleIdx="0" presStyleCnt="4"/>
      <dgm:spPr/>
    </dgm:pt>
    <dgm:pt modelId="{C80C339B-CD12-F64F-B143-BBF14AB1299A}" type="pres">
      <dgm:prSet presAssocID="{5C5F3CEF-F506-4F25-8B77-29C037C68963}" presName="arc3" presStyleLbl="node1" presStyleIdx="1" presStyleCnt="4"/>
      <dgm:spPr/>
    </dgm:pt>
    <dgm:pt modelId="{31B78A83-A9CF-114B-A24C-7B832F527CF4}" type="pres">
      <dgm:prSet presAssocID="{5C5F3CEF-F506-4F25-8B77-29C037C68963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</dgm:pt>
    <dgm:pt modelId="{E9FF52EA-89CD-C047-99FA-A99C5E4F5143}" type="pres">
      <dgm:prSet presAssocID="{5C5F3CEF-F506-4F25-8B77-29C037C68963}" presName="arc2" presStyleLbl="node1" presStyleIdx="2" presStyleCnt="4"/>
      <dgm:spPr/>
    </dgm:pt>
    <dgm:pt modelId="{18248680-A531-1544-9966-EBC32E1B3537}" type="pres">
      <dgm:prSet presAssocID="{5C5F3CEF-F506-4F25-8B77-29C037C68963}" presName="arc4" presStyleLbl="node1" presStyleIdx="3" presStyleCnt="4"/>
      <dgm:spPr/>
    </dgm:pt>
    <dgm:pt modelId="{7C8E08A6-87DF-0C4A-860B-671055D3C767}" type="pres">
      <dgm:prSet presAssocID="{5C5F3CEF-F506-4F25-8B77-29C037C68963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A1378A46-D295-E941-9D3A-EFEB579E265C}" type="pres">
      <dgm:prSet presAssocID="{5C5F3CEF-F506-4F25-8B77-29C037C68963}" presName="middleComposite" presStyleCnt="0"/>
      <dgm:spPr/>
    </dgm:pt>
    <dgm:pt modelId="{ACBABEA5-8162-1B46-B794-04B57F276D37}" type="pres">
      <dgm:prSet presAssocID="{90CA2399-98EB-4B38-83FF-991ABAD414F8}" presName="circ1" presStyleLbl="vennNode1" presStyleIdx="0" presStyleCnt="12"/>
      <dgm:spPr/>
    </dgm:pt>
    <dgm:pt modelId="{69BBF1C0-9C45-5D42-9F12-0CFEFA8F551B}" type="pres">
      <dgm:prSet presAssocID="{90CA2399-98EB-4B38-83FF-991ABAD414F8}" presName="circ1Tx" presStyleLbl="revTx" presStyleIdx="1" presStyleCnt="3">
        <dgm:presLayoutVars>
          <dgm:chMax val="0"/>
          <dgm:chPref val="0"/>
        </dgm:presLayoutVars>
      </dgm:prSet>
      <dgm:spPr/>
    </dgm:pt>
    <dgm:pt modelId="{C3027276-8561-004E-93A3-CF680BF3E004}" type="pres">
      <dgm:prSet presAssocID="{A95B5863-DC0A-42B6-AE59-CA8CF9BB27B0}" presName="circ2" presStyleLbl="vennNode1" presStyleIdx="1" presStyleCnt="12"/>
      <dgm:spPr/>
    </dgm:pt>
    <dgm:pt modelId="{F8A1E965-A3C2-9745-970F-3AC4AB6DAE39}" type="pres">
      <dgm:prSet presAssocID="{A95B5863-DC0A-42B6-AE59-CA8CF9BB27B0}" presName="circ2Tx" presStyleLbl="revTx" presStyleIdx="1" presStyleCnt="3">
        <dgm:presLayoutVars>
          <dgm:chMax val="0"/>
          <dgm:chPref val="0"/>
        </dgm:presLayoutVars>
      </dgm:prSet>
      <dgm:spPr/>
    </dgm:pt>
    <dgm:pt modelId="{8078CA7B-726F-4998-967D-192B460BDADB}" type="pres">
      <dgm:prSet presAssocID="{30FCFB89-B673-4B94-A41D-A2B2D9D972BB}" presName="circ3" presStyleLbl="vennNode1" presStyleIdx="2" presStyleCnt="12"/>
      <dgm:spPr/>
    </dgm:pt>
    <dgm:pt modelId="{E7D3274B-AF04-43BA-B86D-2BE6988A12A8}" type="pres">
      <dgm:prSet presAssocID="{30FCFB89-B673-4B94-A41D-A2B2D9D972BB}" presName="circ3Tx" presStyleLbl="revTx" presStyleIdx="1" presStyleCnt="3">
        <dgm:presLayoutVars>
          <dgm:chMax val="0"/>
          <dgm:chPref val="0"/>
        </dgm:presLayoutVars>
      </dgm:prSet>
      <dgm:spPr/>
    </dgm:pt>
    <dgm:pt modelId="{A25E2724-90AB-1E4F-A0E3-0E6E7ED5DD73}" type="pres">
      <dgm:prSet presAssocID="{5C5F3CEF-F506-4F25-8B77-29C037C68963}" presName="leftComposite" presStyleCnt="0"/>
      <dgm:spPr/>
    </dgm:pt>
    <dgm:pt modelId="{86D601D6-F926-BD4F-BC57-529898420639}" type="pres">
      <dgm:prSet presAssocID="{16B9F959-E1B1-4539-80E2-B1DC29C4C0F9}" presName="childText1_1" presStyleLbl="vennNode1" presStyleIdx="3" presStyleCnt="12">
        <dgm:presLayoutVars>
          <dgm:chMax val="0"/>
          <dgm:chPref val="0"/>
        </dgm:presLayoutVars>
      </dgm:prSet>
      <dgm:spPr/>
    </dgm:pt>
    <dgm:pt modelId="{CDCE25E3-15D8-A544-AB6B-8A8EB132BE45}" type="pres">
      <dgm:prSet presAssocID="{16B9F959-E1B1-4539-80E2-B1DC29C4C0F9}" presName="ellipse1" presStyleLbl="vennNode1" presStyleIdx="4" presStyleCnt="12"/>
      <dgm:spPr/>
    </dgm:pt>
    <dgm:pt modelId="{C869C4E6-A605-4048-98D6-CD36D4376176}" type="pres">
      <dgm:prSet presAssocID="{16B9F959-E1B1-4539-80E2-B1DC29C4C0F9}" presName="ellipse2" presStyleLbl="vennNode1" presStyleIdx="5" presStyleCnt="12"/>
      <dgm:spPr/>
    </dgm:pt>
    <dgm:pt modelId="{D26762B8-0335-A645-AC5D-E0514A4AC0DF}" type="pres">
      <dgm:prSet presAssocID="{18B01047-719F-41C3-A520-C2349C729C02}" presName="childText1_2" presStyleLbl="vennNode1" presStyleIdx="6" presStyleCnt="12">
        <dgm:presLayoutVars>
          <dgm:chMax val="0"/>
          <dgm:chPref val="0"/>
        </dgm:presLayoutVars>
      </dgm:prSet>
      <dgm:spPr/>
    </dgm:pt>
    <dgm:pt modelId="{DB67A7C0-BDA8-DC45-86FA-A3823DA482A9}" type="pres">
      <dgm:prSet presAssocID="{18B01047-719F-41C3-A520-C2349C729C02}" presName="ellipse3" presStyleLbl="vennNode1" presStyleIdx="7" presStyleCnt="12"/>
      <dgm:spPr/>
    </dgm:pt>
    <dgm:pt modelId="{7575ED5A-AF02-E641-AA44-8989236FA851}" type="pres">
      <dgm:prSet presAssocID="{40C18BF0-2710-4D77-9905-E3FC6DCFE2EE}" presName="childText1_3" presStyleLbl="vennNode1" presStyleIdx="8" presStyleCnt="12">
        <dgm:presLayoutVars>
          <dgm:chMax val="0"/>
          <dgm:chPref val="0"/>
        </dgm:presLayoutVars>
      </dgm:prSet>
      <dgm:spPr/>
    </dgm:pt>
    <dgm:pt modelId="{A500C8D5-C7E1-4A55-9B15-E3E7A5562817}" type="pres">
      <dgm:prSet presAssocID="{B87DB374-507A-45EA-A2DF-5BA75296A38E}" presName="childText1_4" presStyleLbl="vennNode1" presStyleIdx="9" presStyleCnt="12">
        <dgm:presLayoutVars>
          <dgm:chMax val="0"/>
          <dgm:chPref val="0"/>
        </dgm:presLayoutVars>
      </dgm:prSet>
      <dgm:spPr/>
    </dgm:pt>
    <dgm:pt modelId="{D6D38FD7-CB2F-4520-97E0-FFC9C06D2033}" type="pres">
      <dgm:prSet presAssocID="{B87DB374-507A-45EA-A2DF-5BA75296A38E}" presName="ellipse4" presStyleLbl="vennNode1" presStyleIdx="10" presStyleCnt="12"/>
      <dgm:spPr/>
    </dgm:pt>
    <dgm:pt modelId="{60476142-1F9C-462B-837D-F2B51AD57D32}" type="pres">
      <dgm:prSet presAssocID="{B87DB374-507A-45EA-A2DF-5BA75296A38E}" presName="ellipse5" presStyleLbl="vennNode1" presStyleIdx="11" presStyleCnt="12"/>
      <dgm:spPr/>
    </dgm:pt>
    <dgm:pt modelId="{D6BDF59A-486F-3F4E-84FE-2070CA196F19}" type="pres">
      <dgm:prSet presAssocID="{5C5F3CEF-F506-4F25-8B77-29C037C68963}" presName="rightChild" presStyleLbl="node2" presStyleIdx="0" presStyleCnt="1">
        <dgm:presLayoutVars>
          <dgm:chMax val="0"/>
          <dgm:chPref val="0"/>
        </dgm:presLayoutVars>
      </dgm:prSet>
      <dgm:spPr/>
    </dgm:pt>
    <dgm:pt modelId="{B28C31B0-3B3B-D14A-B0F7-56D8DF273B3C}" type="pres">
      <dgm:prSet presAssocID="{5C5F3CEF-F506-4F25-8B77-29C037C68963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</dgm:pt>
  </dgm:ptLst>
  <dgm:cxnLst>
    <dgm:cxn modelId="{40B08014-638A-D04D-88C6-9DD05317464E}" type="presOf" srcId="{5C5F3CEF-F506-4F25-8B77-29C037C68963}" destId="{81C4DDD2-6BA0-5245-B155-11D7BF142BD4}" srcOrd="0" destOrd="0" presId="urn:microsoft.com/office/officeart/2009/3/layout/PhasedProcess"/>
    <dgm:cxn modelId="{EDF22A1C-9FAF-481E-B199-4042EFB2883B}" type="presOf" srcId="{E504C988-6CA0-4C4E-80AB-CC0071542227}" destId="{7C8E08A6-87DF-0C4A-860B-671055D3C767}" srcOrd="0" destOrd="0" presId="urn:microsoft.com/office/officeart/2009/3/layout/PhasedProcess"/>
    <dgm:cxn modelId="{6C123525-1AA5-41D9-A955-12608EEAFBCD}" type="presOf" srcId="{90CA2399-98EB-4B38-83FF-991ABAD414F8}" destId="{69BBF1C0-9C45-5D42-9F12-0CFEFA8F551B}" srcOrd="1" destOrd="0" presId="urn:microsoft.com/office/officeart/2009/3/layout/PhasedProcess"/>
    <dgm:cxn modelId="{0BD8D034-5552-44A0-B8BF-A8336BBAADE2}" type="presOf" srcId="{A95B5863-DC0A-42B6-AE59-CA8CF9BB27B0}" destId="{F8A1E965-A3C2-9745-970F-3AC4AB6DAE39}" srcOrd="1" destOrd="0" presId="urn:microsoft.com/office/officeart/2009/3/layout/PhasedProcess"/>
    <dgm:cxn modelId="{0B422238-3634-4D69-B3F3-7C284BD3632D}" type="presOf" srcId="{A95B5863-DC0A-42B6-AE59-CA8CF9BB27B0}" destId="{C3027276-8561-004E-93A3-CF680BF3E004}" srcOrd="0" destOrd="0" presId="urn:microsoft.com/office/officeart/2009/3/layout/PhasedProcess"/>
    <dgm:cxn modelId="{940D5D3A-6055-514E-AB79-1CC537E243E6}" type="presOf" srcId="{16B9F959-E1B1-4539-80E2-B1DC29C4C0F9}" destId="{86D601D6-F926-BD4F-BC57-529898420639}" srcOrd="0" destOrd="0" presId="urn:microsoft.com/office/officeart/2009/3/layout/PhasedProcess"/>
    <dgm:cxn modelId="{9D70AE64-7271-4205-A933-1753830369D4}" srcId="{D42D2E82-11CF-4771-BF4B-D533B10AC27D}" destId="{B87DB374-507A-45EA-A2DF-5BA75296A38E}" srcOrd="3" destOrd="0" parTransId="{8F6D3BC1-4DE0-4285-920E-CFB49567EBFD}" sibTransId="{8A7E3078-2682-4D8F-AD18-C2297E541F04}"/>
    <dgm:cxn modelId="{30CEB268-A7B3-4602-98FD-32D337757BB0}" type="presOf" srcId="{752803C5-D97C-4DF5-A63D-347F6B3EBBA9}" destId="{D6BDF59A-486F-3F4E-84FE-2070CA196F19}" srcOrd="0" destOrd="0" presId="urn:microsoft.com/office/officeart/2009/3/layout/PhasedProcess"/>
    <dgm:cxn modelId="{29A4706B-34E2-41C7-B1C9-F311325BD0E8}" type="presOf" srcId="{90CA2399-98EB-4B38-83FF-991ABAD414F8}" destId="{ACBABEA5-8162-1B46-B794-04B57F276D37}" srcOrd="0" destOrd="0" presId="urn:microsoft.com/office/officeart/2009/3/layout/PhasedProcess"/>
    <dgm:cxn modelId="{6104AE4E-06F1-49CC-AC7F-A4611EEAC716}" type="presOf" srcId="{B87DB374-507A-45EA-A2DF-5BA75296A38E}" destId="{A500C8D5-C7E1-4A55-9B15-E3E7A5562817}" srcOrd="0" destOrd="0" presId="urn:microsoft.com/office/officeart/2009/3/layout/PhasedProcess"/>
    <dgm:cxn modelId="{DFB6536F-E8DB-4407-8F64-3327A3AA54C6}" type="presOf" srcId="{30FCFB89-B673-4B94-A41D-A2B2D9D972BB}" destId="{E7D3274B-AF04-43BA-B86D-2BE6988A12A8}" srcOrd="1" destOrd="0" presId="urn:microsoft.com/office/officeart/2009/3/layout/PhasedProcess"/>
    <dgm:cxn modelId="{2D550971-2F27-43E9-9FBB-495022FE4947}" srcId="{E504C988-6CA0-4C4E-80AB-CC0071542227}" destId="{752803C5-D97C-4DF5-A63D-347F6B3EBBA9}" srcOrd="0" destOrd="0" parTransId="{A5B93A0C-62BC-4812-A3E6-08DFE6030E89}" sibTransId="{4B1E56A5-DFA3-4015-A4C4-5129F9E28A4A}"/>
    <dgm:cxn modelId="{F4D36272-E8EF-BA45-9A20-6D0D1F4C3C5E}" type="presOf" srcId="{40C18BF0-2710-4D77-9905-E3FC6DCFE2EE}" destId="{7575ED5A-AF02-E641-AA44-8989236FA851}" srcOrd="0" destOrd="0" presId="urn:microsoft.com/office/officeart/2009/3/layout/PhasedProcess"/>
    <dgm:cxn modelId="{995FA272-FF2B-6947-A7F8-59637CAEA389}" type="presOf" srcId="{D42D2E82-11CF-4771-BF4B-D533B10AC27D}" destId="{B28C31B0-3B3B-D14A-B0F7-56D8DF273B3C}" srcOrd="0" destOrd="0" presId="urn:microsoft.com/office/officeart/2009/3/layout/PhasedProcess"/>
    <dgm:cxn modelId="{F5C7E552-2EAE-4E31-8895-4AC4A4CCEF61}" srcId="{5C5F3CEF-F506-4F25-8B77-29C037C68963}" destId="{D42D2E82-11CF-4771-BF4B-D533B10AC27D}" srcOrd="0" destOrd="0" parTransId="{C1AFC0DC-872F-4E72-8A91-10A9AA15BC99}" sibTransId="{A28114E2-D0A9-45D7-AA0A-009176830F3C}"/>
    <dgm:cxn modelId="{E2898453-E7A9-48F2-A4D5-87B9098EE7D5}" srcId="{D42D2E82-11CF-4771-BF4B-D533B10AC27D}" destId="{18B01047-719F-41C3-A520-C2349C729C02}" srcOrd="1" destOrd="0" parTransId="{60D73910-6926-4DC9-9544-FC4644A359FE}" sibTransId="{59BCE6EB-745F-4F9A-8435-26991DB7D882}"/>
    <dgm:cxn modelId="{52F1D654-EE46-4CC8-B565-3EFA730BFDFD}" srcId="{44D03186-BE46-4B8C-BB99-F429C4A131C9}" destId="{90CA2399-98EB-4B38-83FF-991ABAD414F8}" srcOrd="0" destOrd="0" parTransId="{4C1C3A72-1F7D-485F-9F44-558764824061}" sibTransId="{BE4A040C-14F8-4FA0-A41B-EF53F7DBB119}"/>
    <dgm:cxn modelId="{CF90207E-BE6E-47E4-A518-BEE6768E5D8E}" type="presOf" srcId="{30FCFB89-B673-4B94-A41D-A2B2D9D972BB}" destId="{8078CA7B-726F-4998-967D-192B460BDADB}" srcOrd="0" destOrd="0" presId="urn:microsoft.com/office/officeart/2009/3/layout/PhasedProcess"/>
    <dgm:cxn modelId="{DFECAC85-1630-4BA9-B608-2E10DA00C1C3}" srcId="{44D03186-BE46-4B8C-BB99-F429C4A131C9}" destId="{A95B5863-DC0A-42B6-AE59-CA8CF9BB27B0}" srcOrd="1" destOrd="0" parTransId="{CDAF7609-8813-44E6-A8C9-0131B41BAAEC}" sibTransId="{D6D2BE05-EC0E-4010-9F63-A660FD65031D}"/>
    <dgm:cxn modelId="{BB20918C-CFAF-446E-9FF9-F91F64D8E28B}" srcId="{D42D2E82-11CF-4771-BF4B-D533B10AC27D}" destId="{16B9F959-E1B1-4539-80E2-B1DC29C4C0F9}" srcOrd="0" destOrd="0" parTransId="{411E1B69-D9AB-41B1-8495-4AF140958380}" sibTransId="{C6AC755B-3D0B-4BC3-B541-3213A42DB775}"/>
    <dgm:cxn modelId="{3981BE90-4B2A-445B-A0DF-6B376E8392B0}" type="presOf" srcId="{44D03186-BE46-4B8C-BB99-F429C4A131C9}" destId="{31B78A83-A9CF-114B-A24C-7B832F527CF4}" srcOrd="0" destOrd="0" presId="urn:microsoft.com/office/officeart/2009/3/layout/PhasedProcess"/>
    <dgm:cxn modelId="{EDEE44A7-9B97-4BA7-8C90-35B1F670B105}" srcId="{D42D2E82-11CF-4771-BF4B-D533B10AC27D}" destId="{40C18BF0-2710-4D77-9905-E3FC6DCFE2EE}" srcOrd="2" destOrd="0" parTransId="{C4CD7B30-53AB-42CD-BF12-51B00F2CCB8C}" sibTransId="{5969E376-6433-44E8-B189-67C335E2EB6D}"/>
    <dgm:cxn modelId="{A1415BA9-300C-479E-8645-99DA024611F9}" srcId="{44D03186-BE46-4B8C-BB99-F429C4A131C9}" destId="{30FCFB89-B673-4B94-A41D-A2B2D9D972BB}" srcOrd="2" destOrd="0" parTransId="{EE808F0A-239B-4D88-9B53-0A3D1D7DB748}" sibTransId="{33F89AB8-4294-4D9F-80B1-79094EB1AFAA}"/>
    <dgm:cxn modelId="{BA159DB5-C178-524E-A68E-323A43FEC6A7}" type="presOf" srcId="{18B01047-719F-41C3-A520-C2349C729C02}" destId="{D26762B8-0335-A645-AC5D-E0514A4AC0DF}" srcOrd="0" destOrd="0" presId="urn:microsoft.com/office/officeart/2009/3/layout/PhasedProcess"/>
    <dgm:cxn modelId="{4E1993D0-D1C9-471D-90EA-99623814F302}" srcId="{5C5F3CEF-F506-4F25-8B77-29C037C68963}" destId="{E504C988-6CA0-4C4E-80AB-CC0071542227}" srcOrd="2" destOrd="0" parTransId="{64DFA560-7E33-45DB-96E1-93A3BDF7A6A6}" sibTransId="{2B61B29C-7D07-4E7C-8118-0F051BC6FA51}"/>
    <dgm:cxn modelId="{5B5104FA-7570-4C54-A7E7-4BE47B0A8C07}" srcId="{5C5F3CEF-F506-4F25-8B77-29C037C68963}" destId="{44D03186-BE46-4B8C-BB99-F429C4A131C9}" srcOrd="1" destOrd="0" parTransId="{B9A5BC69-3F59-4370-8076-1B7B0D39C380}" sibTransId="{878702A1-F4C0-44DD-A343-554BFD53AAA8}"/>
    <dgm:cxn modelId="{A9FCACE4-1D3B-9C42-A311-C56FB8652586}" type="presParOf" srcId="{81C4DDD2-6BA0-5245-B155-11D7BF142BD4}" destId="{46BE79BC-ED23-B343-990C-58D171B66F73}" srcOrd="0" destOrd="0" presId="urn:microsoft.com/office/officeart/2009/3/layout/PhasedProcess"/>
    <dgm:cxn modelId="{5710C795-9DDD-4940-8AFA-495209178F6C}" type="presParOf" srcId="{81C4DDD2-6BA0-5245-B155-11D7BF142BD4}" destId="{C80C339B-CD12-F64F-B143-BBF14AB1299A}" srcOrd="1" destOrd="0" presId="urn:microsoft.com/office/officeart/2009/3/layout/PhasedProcess"/>
    <dgm:cxn modelId="{8F0FA308-5586-3548-AE97-7F2EE054009D}" type="presParOf" srcId="{81C4DDD2-6BA0-5245-B155-11D7BF142BD4}" destId="{31B78A83-A9CF-114B-A24C-7B832F527CF4}" srcOrd="2" destOrd="0" presId="urn:microsoft.com/office/officeart/2009/3/layout/PhasedProcess"/>
    <dgm:cxn modelId="{2A7C68DE-FE95-A949-86CC-ACE4916B6089}" type="presParOf" srcId="{81C4DDD2-6BA0-5245-B155-11D7BF142BD4}" destId="{E9FF52EA-89CD-C047-99FA-A99C5E4F5143}" srcOrd="3" destOrd="0" presId="urn:microsoft.com/office/officeart/2009/3/layout/PhasedProcess"/>
    <dgm:cxn modelId="{6133EE95-489A-7044-8B51-B8B05E31D55B}" type="presParOf" srcId="{81C4DDD2-6BA0-5245-B155-11D7BF142BD4}" destId="{18248680-A531-1544-9966-EBC32E1B3537}" srcOrd="4" destOrd="0" presId="urn:microsoft.com/office/officeart/2009/3/layout/PhasedProcess"/>
    <dgm:cxn modelId="{279D1E52-663A-584F-9470-4E81FADA57EF}" type="presParOf" srcId="{81C4DDD2-6BA0-5245-B155-11D7BF142BD4}" destId="{7C8E08A6-87DF-0C4A-860B-671055D3C767}" srcOrd="5" destOrd="0" presId="urn:microsoft.com/office/officeart/2009/3/layout/PhasedProcess"/>
    <dgm:cxn modelId="{6C4C5E32-1C37-F34C-AAEE-B8E00E610610}" type="presParOf" srcId="{81C4DDD2-6BA0-5245-B155-11D7BF142BD4}" destId="{A1378A46-D295-E941-9D3A-EFEB579E265C}" srcOrd="6" destOrd="0" presId="urn:microsoft.com/office/officeart/2009/3/layout/PhasedProcess"/>
    <dgm:cxn modelId="{FB47D128-D703-46E3-9A03-FE7CDD52B5C2}" type="presParOf" srcId="{A1378A46-D295-E941-9D3A-EFEB579E265C}" destId="{ACBABEA5-8162-1B46-B794-04B57F276D37}" srcOrd="0" destOrd="0" presId="urn:microsoft.com/office/officeart/2009/3/layout/PhasedProcess"/>
    <dgm:cxn modelId="{7A5AC35F-9EC4-4AD1-8845-CDFF0126E59B}" type="presParOf" srcId="{A1378A46-D295-E941-9D3A-EFEB579E265C}" destId="{69BBF1C0-9C45-5D42-9F12-0CFEFA8F551B}" srcOrd="1" destOrd="0" presId="urn:microsoft.com/office/officeart/2009/3/layout/PhasedProcess"/>
    <dgm:cxn modelId="{419D29BD-CE59-4134-B562-1431FE12342F}" type="presParOf" srcId="{A1378A46-D295-E941-9D3A-EFEB579E265C}" destId="{C3027276-8561-004E-93A3-CF680BF3E004}" srcOrd="2" destOrd="0" presId="urn:microsoft.com/office/officeart/2009/3/layout/PhasedProcess"/>
    <dgm:cxn modelId="{B958A2E0-DBCE-4A82-A1FE-B428CA199508}" type="presParOf" srcId="{A1378A46-D295-E941-9D3A-EFEB579E265C}" destId="{F8A1E965-A3C2-9745-970F-3AC4AB6DAE39}" srcOrd="3" destOrd="0" presId="urn:microsoft.com/office/officeart/2009/3/layout/PhasedProcess"/>
    <dgm:cxn modelId="{01BE050E-AEDC-4118-82F2-0257C0FC9734}" type="presParOf" srcId="{A1378A46-D295-E941-9D3A-EFEB579E265C}" destId="{8078CA7B-726F-4998-967D-192B460BDADB}" srcOrd="4" destOrd="0" presId="urn:microsoft.com/office/officeart/2009/3/layout/PhasedProcess"/>
    <dgm:cxn modelId="{A16CD9C7-82C3-4570-A8E5-CAEBB3E8E3A2}" type="presParOf" srcId="{A1378A46-D295-E941-9D3A-EFEB579E265C}" destId="{E7D3274B-AF04-43BA-B86D-2BE6988A12A8}" srcOrd="5" destOrd="0" presId="urn:microsoft.com/office/officeart/2009/3/layout/PhasedProcess"/>
    <dgm:cxn modelId="{77AC2701-CDE5-C54E-A049-E0D937A6E869}" type="presParOf" srcId="{81C4DDD2-6BA0-5245-B155-11D7BF142BD4}" destId="{A25E2724-90AB-1E4F-A0E3-0E6E7ED5DD73}" srcOrd="7" destOrd="0" presId="urn:microsoft.com/office/officeart/2009/3/layout/PhasedProcess"/>
    <dgm:cxn modelId="{C152923F-F58C-6A48-931A-27A3B8EDFC0A}" type="presParOf" srcId="{A25E2724-90AB-1E4F-A0E3-0E6E7ED5DD73}" destId="{86D601D6-F926-BD4F-BC57-529898420639}" srcOrd="0" destOrd="0" presId="urn:microsoft.com/office/officeart/2009/3/layout/PhasedProcess"/>
    <dgm:cxn modelId="{6F75ACFE-DC97-254B-9D50-E1D293D07AA5}" type="presParOf" srcId="{A25E2724-90AB-1E4F-A0E3-0E6E7ED5DD73}" destId="{CDCE25E3-15D8-A544-AB6B-8A8EB132BE45}" srcOrd="1" destOrd="0" presId="urn:microsoft.com/office/officeart/2009/3/layout/PhasedProcess"/>
    <dgm:cxn modelId="{916BB464-94FC-8C45-AB54-C71199D4BF2B}" type="presParOf" srcId="{A25E2724-90AB-1E4F-A0E3-0E6E7ED5DD73}" destId="{C869C4E6-A605-4048-98D6-CD36D4376176}" srcOrd="2" destOrd="0" presId="urn:microsoft.com/office/officeart/2009/3/layout/PhasedProcess"/>
    <dgm:cxn modelId="{2D7F9B8A-2B3C-E741-8F0F-B6A1EC4156D2}" type="presParOf" srcId="{A25E2724-90AB-1E4F-A0E3-0E6E7ED5DD73}" destId="{D26762B8-0335-A645-AC5D-E0514A4AC0DF}" srcOrd="3" destOrd="0" presId="urn:microsoft.com/office/officeart/2009/3/layout/PhasedProcess"/>
    <dgm:cxn modelId="{CF3FA393-8EFF-CC40-A030-5BDCA2778709}" type="presParOf" srcId="{A25E2724-90AB-1E4F-A0E3-0E6E7ED5DD73}" destId="{DB67A7C0-BDA8-DC45-86FA-A3823DA482A9}" srcOrd="4" destOrd="0" presId="urn:microsoft.com/office/officeart/2009/3/layout/PhasedProcess"/>
    <dgm:cxn modelId="{2E1FB208-417E-644D-A14C-6F00DB691CBD}" type="presParOf" srcId="{A25E2724-90AB-1E4F-A0E3-0E6E7ED5DD73}" destId="{7575ED5A-AF02-E641-AA44-8989236FA851}" srcOrd="5" destOrd="0" presId="urn:microsoft.com/office/officeart/2009/3/layout/PhasedProcess"/>
    <dgm:cxn modelId="{7531C7EE-46CC-40CA-9D10-EDA9637532DA}" type="presParOf" srcId="{A25E2724-90AB-1E4F-A0E3-0E6E7ED5DD73}" destId="{A500C8D5-C7E1-4A55-9B15-E3E7A5562817}" srcOrd="6" destOrd="0" presId="urn:microsoft.com/office/officeart/2009/3/layout/PhasedProcess"/>
    <dgm:cxn modelId="{5246CE24-85F4-44BC-BCAA-4A0FADA1CED9}" type="presParOf" srcId="{A25E2724-90AB-1E4F-A0E3-0E6E7ED5DD73}" destId="{D6D38FD7-CB2F-4520-97E0-FFC9C06D2033}" srcOrd="7" destOrd="0" presId="urn:microsoft.com/office/officeart/2009/3/layout/PhasedProcess"/>
    <dgm:cxn modelId="{DEB87260-CA80-40AC-A25D-A65FFF8964B6}" type="presParOf" srcId="{A25E2724-90AB-1E4F-A0E3-0E6E7ED5DD73}" destId="{60476142-1F9C-462B-837D-F2B51AD57D32}" srcOrd="8" destOrd="0" presId="urn:microsoft.com/office/officeart/2009/3/layout/PhasedProcess"/>
    <dgm:cxn modelId="{3480DB44-9520-C24D-875F-F8BFE9C61237}" type="presParOf" srcId="{81C4DDD2-6BA0-5245-B155-11D7BF142BD4}" destId="{D6BDF59A-486F-3F4E-84FE-2070CA196F19}" srcOrd="8" destOrd="0" presId="urn:microsoft.com/office/officeart/2009/3/layout/PhasedProcess"/>
    <dgm:cxn modelId="{B353B6CB-72F7-2649-849C-9B07C06C9867}" type="presParOf" srcId="{81C4DDD2-6BA0-5245-B155-11D7BF142BD4}" destId="{B28C31B0-3B3B-D14A-B0F7-56D8DF273B3C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33111F-BAEC-4709-8302-D359B1B29D42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</dgm:pt>
    <dgm:pt modelId="{A7C08AC3-8D6D-4FAB-9DC9-C799FF28DD46}">
      <dgm:prSet phldrT="[Text]" custT="1"/>
      <dgm:spPr/>
      <dgm:t>
        <a:bodyPr/>
        <a:lstStyle/>
        <a:p>
          <a:r>
            <a:rPr lang="en-US" sz="1800"/>
            <a:t>Standard of Care</a:t>
          </a:r>
        </a:p>
      </dgm:t>
    </dgm:pt>
    <dgm:pt modelId="{6EBFBAF8-0A36-46A8-AF68-08EDEA6644DE}" type="parTrans" cxnId="{D39C8E7E-C1D7-4239-8221-9683512789C1}">
      <dgm:prSet/>
      <dgm:spPr/>
      <dgm:t>
        <a:bodyPr/>
        <a:lstStyle/>
        <a:p>
          <a:endParaRPr lang="en-US" sz="1400"/>
        </a:p>
      </dgm:t>
    </dgm:pt>
    <dgm:pt modelId="{C59600F0-07EA-4164-B5B4-CE707D7A60AF}" type="sibTrans" cxnId="{D39C8E7E-C1D7-4239-8221-9683512789C1}">
      <dgm:prSet/>
      <dgm:spPr/>
      <dgm:t>
        <a:bodyPr/>
        <a:lstStyle/>
        <a:p>
          <a:endParaRPr lang="en-US" sz="1400"/>
        </a:p>
      </dgm:t>
    </dgm:pt>
    <dgm:pt modelId="{D5046390-DB4F-4117-8EDD-F1ADB2043B3D}">
      <dgm:prSet phldrT="[Text]" custT="1"/>
      <dgm:spPr/>
      <dgm:t>
        <a:bodyPr/>
        <a:lstStyle/>
        <a:p>
          <a:r>
            <a:rPr lang="en-US" sz="1800"/>
            <a:t>Questionnaires</a:t>
          </a:r>
        </a:p>
      </dgm:t>
    </dgm:pt>
    <dgm:pt modelId="{10585FBA-7AD6-49B0-89C4-5B77AEC62FB9}" type="parTrans" cxnId="{D89A37BE-1EB3-4A73-AADA-718770F78C32}">
      <dgm:prSet/>
      <dgm:spPr/>
      <dgm:t>
        <a:bodyPr/>
        <a:lstStyle/>
        <a:p>
          <a:endParaRPr lang="en-US" sz="1400"/>
        </a:p>
      </dgm:t>
    </dgm:pt>
    <dgm:pt modelId="{6FC5C0F1-89CE-4F0A-BA70-DB575E8B5CB6}" type="sibTrans" cxnId="{D89A37BE-1EB3-4A73-AADA-718770F78C32}">
      <dgm:prSet/>
      <dgm:spPr/>
      <dgm:t>
        <a:bodyPr/>
        <a:lstStyle/>
        <a:p>
          <a:endParaRPr lang="en-US" sz="1400"/>
        </a:p>
      </dgm:t>
    </dgm:pt>
    <dgm:pt modelId="{F6A1DC42-6658-4091-A91A-13BD84F1B73C}">
      <dgm:prSet phldrT="[Text]" custT="1"/>
      <dgm:spPr/>
      <dgm:t>
        <a:bodyPr/>
        <a:lstStyle/>
        <a:p>
          <a:r>
            <a:rPr lang="en-US" sz="1800"/>
            <a:t>Biomarker</a:t>
          </a:r>
        </a:p>
      </dgm:t>
    </dgm:pt>
    <dgm:pt modelId="{DF3FDD9B-9FCD-4DB5-A003-6DAC5AB7AE13}" type="parTrans" cxnId="{26645864-1808-406F-AB86-E12CF2D8B6B8}">
      <dgm:prSet/>
      <dgm:spPr/>
      <dgm:t>
        <a:bodyPr/>
        <a:lstStyle/>
        <a:p>
          <a:endParaRPr lang="en-US" sz="1400"/>
        </a:p>
      </dgm:t>
    </dgm:pt>
    <dgm:pt modelId="{29520731-8FDB-4E5D-A6BE-F822CBA831DB}" type="sibTrans" cxnId="{26645864-1808-406F-AB86-E12CF2D8B6B8}">
      <dgm:prSet/>
      <dgm:spPr/>
      <dgm:t>
        <a:bodyPr/>
        <a:lstStyle/>
        <a:p>
          <a:endParaRPr lang="en-US" sz="1400"/>
        </a:p>
      </dgm:t>
    </dgm:pt>
    <dgm:pt modelId="{69B6B771-4998-4BEF-A3DD-FF710B5EBE6D}">
      <dgm:prSet phldrT="[Text]" custT="1"/>
      <dgm:spPr/>
      <dgm:t>
        <a:bodyPr/>
        <a:lstStyle/>
        <a:p>
          <a:r>
            <a:rPr lang="en-US" sz="1400"/>
            <a:t>Medical History</a:t>
          </a:r>
        </a:p>
      </dgm:t>
    </dgm:pt>
    <dgm:pt modelId="{1171A6FD-5523-4DBC-BB87-DFE4FA22D703}" type="parTrans" cxnId="{18E1660E-E77D-4A73-8CBD-FB627702529A}">
      <dgm:prSet/>
      <dgm:spPr/>
      <dgm:t>
        <a:bodyPr/>
        <a:lstStyle/>
        <a:p>
          <a:endParaRPr lang="en-US" sz="1400"/>
        </a:p>
      </dgm:t>
    </dgm:pt>
    <dgm:pt modelId="{3FAD62D1-0022-4572-974A-D8DE3D50163A}" type="sibTrans" cxnId="{18E1660E-E77D-4A73-8CBD-FB627702529A}">
      <dgm:prSet/>
      <dgm:spPr/>
      <dgm:t>
        <a:bodyPr/>
        <a:lstStyle/>
        <a:p>
          <a:endParaRPr lang="en-US" sz="1400"/>
        </a:p>
      </dgm:t>
    </dgm:pt>
    <dgm:pt modelId="{4A4B7098-16D3-40F1-9CEE-3B9CB814586D}">
      <dgm:prSet phldrT="[Text]" custT="1"/>
      <dgm:spPr/>
      <dgm:t>
        <a:bodyPr/>
        <a:lstStyle/>
        <a:p>
          <a:r>
            <a:rPr lang="en-US" sz="1400"/>
            <a:t>Physical Exam</a:t>
          </a:r>
        </a:p>
      </dgm:t>
    </dgm:pt>
    <dgm:pt modelId="{F1332AA4-7ABA-407C-BCBA-3AC9B0AFAF29}" type="parTrans" cxnId="{0E5097CA-A52E-4C0F-A41E-24B5C4088181}">
      <dgm:prSet/>
      <dgm:spPr/>
      <dgm:t>
        <a:bodyPr/>
        <a:lstStyle/>
        <a:p>
          <a:endParaRPr lang="en-US" sz="1400"/>
        </a:p>
      </dgm:t>
    </dgm:pt>
    <dgm:pt modelId="{02A0BA3D-DA3B-49DB-9F16-800A93D3A6F9}" type="sibTrans" cxnId="{0E5097CA-A52E-4C0F-A41E-24B5C4088181}">
      <dgm:prSet/>
      <dgm:spPr/>
      <dgm:t>
        <a:bodyPr/>
        <a:lstStyle/>
        <a:p>
          <a:endParaRPr lang="en-US" sz="1400"/>
        </a:p>
      </dgm:t>
    </dgm:pt>
    <dgm:pt modelId="{BFF4C190-64FF-423A-ADF9-87A25D9D80FF}">
      <dgm:prSet phldrT="[Text]" custT="1"/>
      <dgm:spPr/>
      <dgm:t>
        <a:bodyPr/>
        <a:lstStyle/>
        <a:p>
          <a:r>
            <a:rPr lang="en-US" sz="1400"/>
            <a:t>Ataxia/Tremor Assessment</a:t>
          </a:r>
        </a:p>
      </dgm:t>
    </dgm:pt>
    <dgm:pt modelId="{41C438B6-1452-4336-AB6B-59F4B84A1D79}" type="parTrans" cxnId="{B9CD43E5-8694-4CB1-BCB6-8516753673D5}">
      <dgm:prSet/>
      <dgm:spPr/>
      <dgm:t>
        <a:bodyPr/>
        <a:lstStyle/>
        <a:p>
          <a:endParaRPr lang="en-US" sz="1400"/>
        </a:p>
      </dgm:t>
    </dgm:pt>
    <dgm:pt modelId="{BB4B3330-E5AD-4109-A467-D96B6B71D338}" type="sibTrans" cxnId="{B9CD43E5-8694-4CB1-BCB6-8516753673D5}">
      <dgm:prSet/>
      <dgm:spPr/>
      <dgm:t>
        <a:bodyPr/>
        <a:lstStyle/>
        <a:p>
          <a:endParaRPr lang="en-US" sz="1400"/>
        </a:p>
      </dgm:t>
    </dgm:pt>
    <dgm:pt modelId="{6FFE70C0-9938-4B11-922E-D5296A12295A}">
      <dgm:prSet phldrT="[Text]" custT="1"/>
      <dgm:spPr/>
      <dgm:t>
        <a:bodyPr/>
        <a:lstStyle/>
        <a:p>
          <a:r>
            <a:rPr lang="en-US" sz="1400"/>
            <a:t>Sleep Surveys</a:t>
          </a:r>
        </a:p>
      </dgm:t>
    </dgm:pt>
    <dgm:pt modelId="{EEA02B81-9616-4DFB-B58D-D20E66CFDA4C}" type="parTrans" cxnId="{538A245A-B054-4D7A-8E05-A2C327C14F23}">
      <dgm:prSet/>
      <dgm:spPr/>
      <dgm:t>
        <a:bodyPr/>
        <a:lstStyle/>
        <a:p>
          <a:endParaRPr lang="en-US" sz="1400"/>
        </a:p>
      </dgm:t>
    </dgm:pt>
    <dgm:pt modelId="{B639F9CC-8F59-4D8F-A1F0-B38D1C40C60E}" type="sibTrans" cxnId="{538A245A-B054-4D7A-8E05-A2C327C14F23}">
      <dgm:prSet/>
      <dgm:spPr/>
      <dgm:t>
        <a:bodyPr/>
        <a:lstStyle/>
        <a:p>
          <a:endParaRPr lang="en-US" sz="1400"/>
        </a:p>
      </dgm:t>
    </dgm:pt>
    <dgm:pt modelId="{F1FEEB1C-3CB4-456F-BD3A-273231F8A89E}">
      <dgm:prSet phldrT="[Text]" custT="1"/>
      <dgm:spPr/>
      <dgm:t>
        <a:bodyPr/>
        <a:lstStyle/>
        <a:p>
          <a:r>
            <a:rPr lang="en-US" sz="1400"/>
            <a:t>Quality of Life Surveys</a:t>
          </a:r>
        </a:p>
      </dgm:t>
    </dgm:pt>
    <dgm:pt modelId="{2B2A4D53-D123-485E-B166-9AB7730811E4}" type="parTrans" cxnId="{02084D8A-CE54-454E-99AB-B0834E8647D8}">
      <dgm:prSet/>
      <dgm:spPr/>
      <dgm:t>
        <a:bodyPr/>
        <a:lstStyle/>
        <a:p>
          <a:endParaRPr lang="en-US" sz="1400"/>
        </a:p>
      </dgm:t>
    </dgm:pt>
    <dgm:pt modelId="{A12B630A-EB2C-4F4E-8B8F-B346DECC8519}" type="sibTrans" cxnId="{02084D8A-CE54-454E-99AB-B0834E8647D8}">
      <dgm:prSet/>
      <dgm:spPr/>
      <dgm:t>
        <a:bodyPr/>
        <a:lstStyle/>
        <a:p>
          <a:endParaRPr lang="en-US" sz="1400"/>
        </a:p>
      </dgm:t>
    </dgm:pt>
    <dgm:pt modelId="{425113F3-BE24-4750-A876-F878C923E965}">
      <dgm:prSet phldrT="[Text]" custT="1"/>
      <dgm:spPr/>
      <dgm:t>
        <a:bodyPr/>
        <a:lstStyle/>
        <a:p>
          <a:r>
            <a:rPr lang="en-US" sz="1400"/>
            <a:t>Developmental Coordination Survey</a:t>
          </a:r>
        </a:p>
      </dgm:t>
    </dgm:pt>
    <dgm:pt modelId="{80665795-65CD-4487-8A26-F4E9DA607912}" type="parTrans" cxnId="{6F6151E6-115A-4F0D-BD8D-A4FE77440F74}">
      <dgm:prSet/>
      <dgm:spPr/>
      <dgm:t>
        <a:bodyPr/>
        <a:lstStyle/>
        <a:p>
          <a:endParaRPr lang="en-US" sz="1400"/>
        </a:p>
      </dgm:t>
    </dgm:pt>
    <dgm:pt modelId="{6A52448E-6B19-4DA7-BF40-14DA4A52D3CD}" type="sibTrans" cxnId="{6F6151E6-115A-4F0D-BD8D-A4FE77440F74}">
      <dgm:prSet/>
      <dgm:spPr/>
      <dgm:t>
        <a:bodyPr/>
        <a:lstStyle/>
        <a:p>
          <a:endParaRPr lang="en-US" sz="1400"/>
        </a:p>
      </dgm:t>
    </dgm:pt>
    <dgm:pt modelId="{CEC71FE0-CB24-40B0-B6F9-B394DC53FCFB}">
      <dgm:prSet phldrT="[Text]" custT="1"/>
      <dgm:spPr/>
      <dgm:t>
        <a:bodyPr/>
        <a:lstStyle/>
        <a:p>
          <a:r>
            <a:rPr lang="en-US" sz="1400"/>
            <a:t>4-Hr EEG</a:t>
          </a:r>
        </a:p>
      </dgm:t>
    </dgm:pt>
    <dgm:pt modelId="{C0238103-CB12-496A-B7D3-C1B8E6B7948F}" type="parTrans" cxnId="{44DCA86F-52E5-4390-9BD3-4CA2A9997686}">
      <dgm:prSet/>
      <dgm:spPr/>
      <dgm:t>
        <a:bodyPr/>
        <a:lstStyle/>
        <a:p>
          <a:endParaRPr lang="en-US" sz="1400"/>
        </a:p>
      </dgm:t>
    </dgm:pt>
    <dgm:pt modelId="{A7AF76D6-B38D-45EF-BBF5-8E910AE7CFA9}" type="sibTrans" cxnId="{44DCA86F-52E5-4390-9BD3-4CA2A9997686}">
      <dgm:prSet/>
      <dgm:spPr/>
      <dgm:t>
        <a:bodyPr/>
        <a:lstStyle/>
        <a:p>
          <a:endParaRPr lang="en-US" sz="1400"/>
        </a:p>
      </dgm:t>
    </dgm:pt>
    <dgm:pt modelId="{8E858195-AC80-4B44-AFBC-62933E9B67FD}">
      <dgm:prSet phldrT="[Text]" custT="1"/>
      <dgm:spPr/>
      <dgm:t>
        <a:bodyPr/>
        <a:lstStyle/>
        <a:p>
          <a:r>
            <a:rPr lang="en-US" sz="1400"/>
            <a:t>Qualitative and Quantitative Analyses</a:t>
          </a:r>
        </a:p>
      </dgm:t>
    </dgm:pt>
    <dgm:pt modelId="{C8ABB954-1445-4E89-833F-E8882AADB775}" type="parTrans" cxnId="{9ECF590D-E6BA-4D7F-A460-A7B9CE9615E4}">
      <dgm:prSet/>
      <dgm:spPr/>
      <dgm:t>
        <a:bodyPr/>
        <a:lstStyle/>
        <a:p>
          <a:endParaRPr lang="en-US" sz="1400"/>
        </a:p>
      </dgm:t>
    </dgm:pt>
    <dgm:pt modelId="{F17B1159-9DC3-4325-AF2F-21FE04BB9B1A}" type="sibTrans" cxnId="{9ECF590D-E6BA-4D7F-A460-A7B9CE9615E4}">
      <dgm:prSet/>
      <dgm:spPr/>
      <dgm:t>
        <a:bodyPr/>
        <a:lstStyle/>
        <a:p>
          <a:endParaRPr lang="en-US" sz="1400"/>
        </a:p>
      </dgm:t>
    </dgm:pt>
    <dgm:pt modelId="{CB120BB7-2F9E-4355-A75E-4D76D3A4A73B}">
      <dgm:prSet phldrT="[Text]" custT="1"/>
      <dgm:spPr/>
      <dgm:t>
        <a:bodyPr/>
        <a:lstStyle/>
        <a:p>
          <a:r>
            <a:rPr lang="en-US" sz="1400"/>
            <a:t>MR Spectroscopy GABA*</a:t>
          </a:r>
        </a:p>
      </dgm:t>
    </dgm:pt>
    <dgm:pt modelId="{461C6CFF-BC6C-4E0D-B7CB-3A2A82B3E8B6}" type="parTrans" cxnId="{45D68886-9A04-4211-9858-1A5CC9B15D35}">
      <dgm:prSet/>
      <dgm:spPr/>
      <dgm:t>
        <a:bodyPr/>
        <a:lstStyle/>
        <a:p>
          <a:endParaRPr lang="en-US" sz="1400"/>
        </a:p>
      </dgm:t>
    </dgm:pt>
    <dgm:pt modelId="{433F0CEF-F520-4416-94D4-25A7CCC4A028}" type="sibTrans" cxnId="{45D68886-9A04-4211-9858-1A5CC9B15D35}">
      <dgm:prSet/>
      <dgm:spPr/>
      <dgm:t>
        <a:bodyPr/>
        <a:lstStyle/>
        <a:p>
          <a:endParaRPr lang="en-US" sz="1400"/>
        </a:p>
      </dgm:t>
    </dgm:pt>
    <dgm:pt modelId="{D2BE0F53-E68A-43BE-8477-2E828F8EDFB8}" type="pres">
      <dgm:prSet presAssocID="{AA33111F-BAEC-4709-8302-D359B1B29D42}" presName="linear" presStyleCnt="0">
        <dgm:presLayoutVars>
          <dgm:animLvl val="lvl"/>
          <dgm:resizeHandles val="exact"/>
        </dgm:presLayoutVars>
      </dgm:prSet>
      <dgm:spPr/>
    </dgm:pt>
    <dgm:pt modelId="{00223872-20DB-4FE0-9B26-DAF667471CBE}" type="pres">
      <dgm:prSet presAssocID="{A7C08AC3-8D6D-4FAB-9DC9-C799FF28DD4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05AF2D5-7FB0-4E12-BDF4-4A299CF5485B}" type="pres">
      <dgm:prSet presAssocID="{A7C08AC3-8D6D-4FAB-9DC9-C799FF28DD46}" presName="childText" presStyleLbl="revTx" presStyleIdx="0" presStyleCnt="3">
        <dgm:presLayoutVars>
          <dgm:bulletEnabled val="1"/>
        </dgm:presLayoutVars>
      </dgm:prSet>
      <dgm:spPr/>
    </dgm:pt>
    <dgm:pt modelId="{AA8F73A4-4E58-4CE6-B1EF-FA234663C50B}" type="pres">
      <dgm:prSet presAssocID="{D5046390-DB4F-4117-8EDD-F1ADB2043B3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21521C3-F04B-49EA-AD9A-6B12AE62BCEC}" type="pres">
      <dgm:prSet presAssocID="{D5046390-DB4F-4117-8EDD-F1ADB2043B3D}" presName="childText" presStyleLbl="revTx" presStyleIdx="1" presStyleCnt="3">
        <dgm:presLayoutVars>
          <dgm:bulletEnabled val="1"/>
        </dgm:presLayoutVars>
      </dgm:prSet>
      <dgm:spPr/>
    </dgm:pt>
    <dgm:pt modelId="{B2A7A80B-2ED7-4AD6-B3CB-848236E4C8B7}" type="pres">
      <dgm:prSet presAssocID="{F6A1DC42-6658-4091-A91A-13BD84F1B73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CA03DD9-8F88-4D4E-85D4-C645E30AE9A1}" type="pres">
      <dgm:prSet presAssocID="{F6A1DC42-6658-4091-A91A-13BD84F1B73C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ECF590D-E6BA-4D7F-A460-A7B9CE9615E4}" srcId="{CEC71FE0-CB24-40B0-B6F9-B394DC53FCFB}" destId="{8E858195-AC80-4B44-AFBC-62933E9B67FD}" srcOrd="0" destOrd="0" parTransId="{C8ABB954-1445-4E89-833F-E8882AADB775}" sibTransId="{F17B1159-9DC3-4325-AF2F-21FE04BB9B1A}"/>
    <dgm:cxn modelId="{18E1660E-E77D-4A73-8CBD-FB627702529A}" srcId="{A7C08AC3-8D6D-4FAB-9DC9-C799FF28DD46}" destId="{69B6B771-4998-4BEF-A3DD-FF710B5EBE6D}" srcOrd="0" destOrd="0" parTransId="{1171A6FD-5523-4DBC-BB87-DFE4FA22D703}" sibTransId="{3FAD62D1-0022-4572-974A-D8DE3D50163A}"/>
    <dgm:cxn modelId="{7A2ABF29-4A6A-4ADA-93C5-536125E46504}" type="presOf" srcId="{6FFE70C0-9938-4B11-922E-D5296A12295A}" destId="{621521C3-F04B-49EA-AD9A-6B12AE62BCEC}" srcOrd="0" destOrd="0" presId="urn:microsoft.com/office/officeart/2005/8/layout/vList2"/>
    <dgm:cxn modelId="{A13E802F-60E8-4CF2-B532-25B0C72A97B1}" type="presOf" srcId="{69B6B771-4998-4BEF-A3DD-FF710B5EBE6D}" destId="{B05AF2D5-7FB0-4E12-BDF4-4A299CF5485B}" srcOrd="0" destOrd="0" presId="urn:microsoft.com/office/officeart/2005/8/layout/vList2"/>
    <dgm:cxn modelId="{1A897037-1967-4110-BD37-A068DF912AED}" type="presOf" srcId="{CEC71FE0-CB24-40B0-B6F9-B394DC53FCFB}" destId="{CCA03DD9-8F88-4D4E-85D4-C645E30AE9A1}" srcOrd="0" destOrd="0" presId="urn:microsoft.com/office/officeart/2005/8/layout/vList2"/>
    <dgm:cxn modelId="{26645864-1808-406F-AB86-E12CF2D8B6B8}" srcId="{AA33111F-BAEC-4709-8302-D359B1B29D42}" destId="{F6A1DC42-6658-4091-A91A-13BD84F1B73C}" srcOrd="2" destOrd="0" parTransId="{DF3FDD9B-9FCD-4DB5-A003-6DAC5AB7AE13}" sibTransId="{29520731-8FDB-4E5D-A6BE-F822CBA831DB}"/>
    <dgm:cxn modelId="{44AF374E-3CF9-4694-AA52-AB079783B036}" type="presOf" srcId="{F1FEEB1C-3CB4-456F-BD3A-273231F8A89E}" destId="{621521C3-F04B-49EA-AD9A-6B12AE62BCEC}" srcOrd="0" destOrd="1" presId="urn:microsoft.com/office/officeart/2005/8/layout/vList2"/>
    <dgm:cxn modelId="{44DCA86F-52E5-4390-9BD3-4CA2A9997686}" srcId="{F6A1DC42-6658-4091-A91A-13BD84F1B73C}" destId="{CEC71FE0-CB24-40B0-B6F9-B394DC53FCFB}" srcOrd="0" destOrd="0" parTransId="{C0238103-CB12-496A-B7D3-C1B8E6B7948F}" sibTransId="{A7AF76D6-B38D-45EF-BBF5-8E910AE7CFA9}"/>
    <dgm:cxn modelId="{2945DA4F-D72E-4DF1-96CD-8E2995135E57}" type="presOf" srcId="{8E858195-AC80-4B44-AFBC-62933E9B67FD}" destId="{CCA03DD9-8F88-4D4E-85D4-C645E30AE9A1}" srcOrd="0" destOrd="1" presId="urn:microsoft.com/office/officeart/2005/8/layout/vList2"/>
    <dgm:cxn modelId="{3BF7A456-F362-4C4E-807C-91FDA5583ADB}" type="presOf" srcId="{425113F3-BE24-4750-A876-F878C923E965}" destId="{621521C3-F04B-49EA-AD9A-6B12AE62BCEC}" srcOrd="0" destOrd="2" presId="urn:microsoft.com/office/officeart/2005/8/layout/vList2"/>
    <dgm:cxn modelId="{538A245A-B054-4D7A-8E05-A2C327C14F23}" srcId="{D5046390-DB4F-4117-8EDD-F1ADB2043B3D}" destId="{6FFE70C0-9938-4B11-922E-D5296A12295A}" srcOrd="0" destOrd="0" parTransId="{EEA02B81-9616-4DFB-B58D-D20E66CFDA4C}" sibTransId="{B639F9CC-8F59-4D8F-A1F0-B38D1C40C60E}"/>
    <dgm:cxn modelId="{CF4FF87D-383C-49C8-BE0E-0DE79ACFB334}" type="presOf" srcId="{F6A1DC42-6658-4091-A91A-13BD84F1B73C}" destId="{B2A7A80B-2ED7-4AD6-B3CB-848236E4C8B7}" srcOrd="0" destOrd="0" presId="urn:microsoft.com/office/officeart/2005/8/layout/vList2"/>
    <dgm:cxn modelId="{D39C8E7E-C1D7-4239-8221-9683512789C1}" srcId="{AA33111F-BAEC-4709-8302-D359B1B29D42}" destId="{A7C08AC3-8D6D-4FAB-9DC9-C799FF28DD46}" srcOrd="0" destOrd="0" parTransId="{6EBFBAF8-0A36-46A8-AF68-08EDEA6644DE}" sibTransId="{C59600F0-07EA-4164-B5B4-CE707D7A60AF}"/>
    <dgm:cxn modelId="{2A06A980-B370-4BF1-A89B-B9D05348BE7C}" type="presOf" srcId="{CB120BB7-2F9E-4355-A75E-4D76D3A4A73B}" destId="{CCA03DD9-8F88-4D4E-85D4-C645E30AE9A1}" srcOrd="0" destOrd="2" presId="urn:microsoft.com/office/officeart/2005/8/layout/vList2"/>
    <dgm:cxn modelId="{45D68886-9A04-4211-9858-1A5CC9B15D35}" srcId="{F6A1DC42-6658-4091-A91A-13BD84F1B73C}" destId="{CB120BB7-2F9E-4355-A75E-4D76D3A4A73B}" srcOrd="1" destOrd="0" parTransId="{461C6CFF-BC6C-4E0D-B7CB-3A2A82B3E8B6}" sibTransId="{433F0CEF-F520-4416-94D4-25A7CCC4A028}"/>
    <dgm:cxn modelId="{02084D8A-CE54-454E-99AB-B0834E8647D8}" srcId="{D5046390-DB4F-4117-8EDD-F1ADB2043B3D}" destId="{F1FEEB1C-3CB4-456F-BD3A-273231F8A89E}" srcOrd="1" destOrd="0" parTransId="{2B2A4D53-D123-485E-B166-9AB7730811E4}" sibTransId="{A12B630A-EB2C-4F4E-8B8F-B346DECC8519}"/>
    <dgm:cxn modelId="{D89A37BE-1EB3-4A73-AADA-718770F78C32}" srcId="{AA33111F-BAEC-4709-8302-D359B1B29D42}" destId="{D5046390-DB4F-4117-8EDD-F1ADB2043B3D}" srcOrd="1" destOrd="0" parTransId="{10585FBA-7AD6-49B0-89C4-5B77AEC62FB9}" sibTransId="{6FC5C0F1-89CE-4F0A-BA70-DB575E8B5CB6}"/>
    <dgm:cxn modelId="{025083C9-67F8-4EB5-9AEB-3DAC59A9378A}" type="presOf" srcId="{4A4B7098-16D3-40F1-9CEE-3B9CB814586D}" destId="{B05AF2D5-7FB0-4E12-BDF4-4A299CF5485B}" srcOrd="0" destOrd="1" presId="urn:microsoft.com/office/officeart/2005/8/layout/vList2"/>
    <dgm:cxn modelId="{02981ECA-9125-4791-84BF-82B0A0BFDD28}" type="presOf" srcId="{D5046390-DB4F-4117-8EDD-F1ADB2043B3D}" destId="{AA8F73A4-4E58-4CE6-B1EF-FA234663C50B}" srcOrd="0" destOrd="0" presId="urn:microsoft.com/office/officeart/2005/8/layout/vList2"/>
    <dgm:cxn modelId="{0E5097CA-A52E-4C0F-A41E-24B5C4088181}" srcId="{A7C08AC3-8D6D-4FAB-9DC9-C799FF28DD46}" destId="{4A4B7098-16D3-40F1-9CEE-3B9CB814586D}" srcOrd="1" destOrd="0" parTransId="{F1332AA4-7ABA-407C-BCBA-3AC9B0AFAF29}" sibTransId="{02A0BA3D-DA3B-49DB-9F16-800A93D3A6F9}"/>
    <dgm:cxn modelId="{841F0AE4-48AF-432E-8B1F-BFDF3A142263}" type="presOf" srcId="{A7C08AC3-8D6D-4FAB-9DC9-C799FF28DD46}" destId="{00223872-20DB-4FE0-9B26-DAF667471CBE}" srcOrd="0" destOrd="0" presId="urn:microsoft.com/office/officeart/2005/8/layout/vList2"/>
    <dgm:cxn modelId="{B9CD43E5-8694-4CB1-BCB6-8516753673D5}" srcId="{A7C08AC3-8D6D-4FAB-9DC9-C799FF28DD46}" destId="{BFF4C190-64FF-423A-ADF9-87A25D9D80FF}" srcOrd="2" destOrd="0" parTransId="{41C438B6-1452-4336-AB6B-59F4B84A1D79}" sibTransId="{BB4B3330-E5AD-4109-A467-D96B6B71D338}"/>
    <dgm:cxn modelId="{6F6151E6-115A-4F0D-BD8D-A4FE77440F74}" srcId="{D5046390-DB4F-4117-8EDD-F1ADB2043B3D}" destId="{425113F3-BE24-4750-A876-F878C923E965}" srcOrd="2" destOrd="0" parTransId="{80665795-65CD-4487-8A26-F4E9DA607912}" sibTransId="{6A52448E-6B19-4DA7-BF40-14DA4A52D3CD}"/>
    <dgm:cxn modelId="{6F4AFBE7-8597-402D-B3EE-12D02986C746}" type="presOf" srcId="{BFF4C190-64FF-423A-ADF9-87A25D9D80FF}" destId="{B05AF2D5-7FB0-4E12-BDF4-4A299CF5485B}" srcOrd="0" destOrd="2" presId="urn:microsoft.com/office/officeart/2005/8/layout/vList2"/>
    <dgm:cxn modelId="{C8DFDFE8-C077-40B2-A17C-1A7DBA4A0ECA}" type="presOf" srcId="{AA33111F-BAEC-4709-8302-D359B1B29D42}" destId="{D2BE0F53-E68A-43BE-8477-2E828F8EDFB8}" srcOrd="0" destOrd="0" presId="urn:microsoft.com/office/officeart/2005/8/layout/vList2"/>
    <dgm:cxn modelId="{FB05FEC8-B1B4-4E54-BD20-4BECF660AA7F}" type="presParOf" srcId="{D2BE0F53-E68A-43BE-8477-2E828F8EDFB8}" destId="{00223872-20DB-4FE0-9B26-DAF667471CBE}" srcOrd="0" destOrd="0" presId="urn:microsoft.com/office/officeart/2005/8/layout/vList2"/>
    <dgm:cxn modelId="{36A746BB-CF90-4479-8B87-FDAD1FD783BB}" type="presParOf" srcId="{D2BE0F53-E68A-43BE-8477-2E828F8EDFB8}" destId="{B05AF2D5-7FB0-4E12-BDF4-4A299CF5485B}" srcOrd="1" destOrd="0" presId="urn:microsoft.com/office/officeart/2005/8/layout/vList2"/>
    <dgm:cxn modelId="{1B563C1E-9119-4E40-A54E-D510E9C67778}" type="presParOf" srcId="{D2BE0F53-E68A-43BE-8477-2E828F8EDFB8}" destId="{AA8F73A4-4E58-4CE6-B1EF-FA234663C50B}" srcOrd="2" destOrd="0" presId="urn:microsoft.com/office/officeart/2005/8/layout/vList2"/>
    <dgm:cxn modelId="{C06F923F-A1A4-4FE3-BCEB-EE265F903F29}" type="presParOf" srcId="{D2BE0F53-E68A-43BE-8477-2E828F8EDFB8}" destId="{621521C3-F04B-49EA-AD9A-6B12AE62BCEC}" srcOrd="3" destOrd="0" presId="urn:microsoft.com/office/officeart/2005/8/layout/vList2"/>
    <dgm:cxn modelId="{7BFB01D4-6D21-4AF6-8798-640A4833C6F4}" type="presParOf" srcId="{D2BE0F53-E68A-43BE-8477-2E828F8EDFB8}" destId="{B2A7A80B-2ED7-4AD6-B3CB-848236E4C8B7}" srcOrd="4" destOrd="0" presId="urn:microsoft.com/office/officeart/2005/8/layout/vList2"/>
    <dgm:cxn modelId="{8651032C-14A2-476C-B9A9-0BA7C406C4FE}" type="presParOf" srcId="{D2BE0F53-E68A-43BE-8477-2E828F8EDFB8}" destId="{CCA03DD9-8F88-4D4E-85D4-C645E30AE9A1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F51F99-2633-4430-AA7B-C96397D38A8D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i="1" kern="1200"/>
            <a:t>SLC6A1</a:t>
          </a:r>
          <a:r>
            <a:rPr lang="en-US" sz="3100" kern="1200"/>
            <a:t> is a leading genetic cause of epilepsy and autism</a:t>
          </a:r>
        </a:p>
      </dsp:txBody>
      <dsp:txXfrm>
        <a:off x="1748064" y="2975"/>
        <a:ext cx="3342605" cy="2005563"/>
      </dsp:txXfrm>
    </dsp:sp>
    <dsp:sp modelId="{9CF1577C-70CE-4CC0-A160-A3B17656A7B8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Mild vs. Severe subtypes are emerging</a:t>
          </a:r>
        </a:p>
      </dsp:txBody>
      <dsp:txXfrm>
        <a:off x="5424930" y="2975"/>
        <a:ext cx="3342605" cy="2005563"/>
      </dsp:txXfrm>
    </dsp:sp>
    <dsp:sp modelId="{11CA547D-739F-4E43-BF30-EF63E2D3FE2D}">
      <dsp:nvSpPr>
        <dsp:cNvPr id="0" name=""/>
        <dsp:cNvSpPr/>
      </dsp:nvSpPr>
      <dsp:spPr>
        <a:xfrm>
          <a:off x="1748064" y="2342799"/>
          <a:ext cx="3342605" cy="2005563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Multiple targeted therapies are in development</a:t>
          </a:r>
        </a:p>
      </dsp:txBody>
      <dsp:txXfrm>
        <a:off x="1748064" y="2342799"/>
        <a:ext cx="3342605" cy="2005563"/>
      </dsp:txXfrm>
    </dsp:sp>
    <dsp:sp modelId="{78CFF78F-3820-4903-AF3A-D87A488EBE87}">
      <dsp:nvSpPr>
        <dsp:cNvPr id="0" name=""/>
        <dsp:cNvSpPr/>
      </dsp:nvSpPr>
      <dsp:spPr>
        <a:xfrm>
          <a:off x="5424930" y="2342799"/>
          <a:ext cx="3342605" cy="200556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Clinical outcome assessments &amp; biomarkers are lacking</a:t>
          </a:r>
        </a:p>
      </dsp:txBody>
      <dsp:txXfrm>
        <a:off x="5424930" y="2342799"/>
        <a:ext cx="3342605" cy="20055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E79BC-ED23-B343-990C-58D171B66F73}">
      <dsp:nvSpPr>
        <dsp:cNvPr id="0" name=""/>
        <dsp:cNvSpPr/>
      </dsp:nvSpPr>
      <dsp:spPr>
        <a:xfrm rot="5400000">
          <a:off x="250" y="182920"/>
          <a:ext cx="3264298" cy="3264800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0C339B-CD12-F64F-B143-BBF14AB1299A}">
      <dsp:nvSpPr>
        <dsp:cNvPr id="0" name=""/>
        <dsp:cNvSpPr/>
      </dsp:nvSpPr>
      <dsp:spPr>
        <a:xfrm rot="16200000">
          <a:off x="3359883" y="182920"/>
          <a:ext cx="3264298" cy="3264800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1B78A83-A9CF-114B-A24C-7B832F527CF4}">
      <dsp:nvSpPr>
        <dsp:cNvPr id="0" name=""/>
        <dsp:cNvSpPr/>
      </dsp:nvSpPr>
      <dsp:spPr>
        <a:xfrm>
          <a:off x="3745877" y="3018719"/>
          <a:ext cx="2478482" cy="653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Prospective</a:t>
          </a:r>
        </a:p>
      </dsp:txBody>
      <dsp:txXfrm>
        <a:off x="3745877" y="3018719"/>
        <a:ext cx="2478482" cy="653069"/>
      </dsp:txXfrm>
    </dsp:sp>
    <dsp:sp modelId="{E9FF52EA-89CD-C047-99FA-A99C5E4F5143}">
      <dsp:nvSpPr>
        <dsp:cNvPr id="0" name=""/>
        <dsp:cNvSpPr/>
      </dsp:nvSpPr>
      <dsp:spPr>
        <a:xfrm rot="5400000">
          <a:off x="3255173" y="182920"/>
          <a:ext cx="3264298" cy="3264800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248680-A531-1544-9966-EBC32E1B3537}">
      <dsp:nvSpPr>
        <dsp:cNvPr id="0" name=""/>
        <dsp:cNvSpPr/>
      </dsp:nvSpPr>
      <dsp:spPr>
        <a:xfrm rot="16200000">
          <a:off x="6613818" y="182920"/>
          <a:ext cx="3264298" cy="3264800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8E08A6-87DF-0C4A-860B-671055D3C767}">
      <dsp:nvSpPr>
        <dsp:cNvPr id="0" name=""/>
        <dsp:cNvSpPr/>
      </dsp:nvSpPr>
      <dsp:spPr>
        <a:xfrm>
          <a:off x="6761742" y="3018719"/>
          <a:ext cx="2478482" cy="653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Clinical Trial</a:t>
          </a:r>
        </a:p>
      </dsp:txBody>
      <dsp:txXfrm>
        <a:off x="6761742" y="3018719"/>
        <a:ext cx="2478482" cy="653069"/>
      </dsp:txXfrm>
    </dsp:sp>
    <dsp:sp modelId="{ACBABEA5-8162-1B46-B794-04B57F276D37}">
      <dsp:nvSpPr>
        <dsp:cNvPr id="0" name=""/>
        <dsp:cNvSpPr/>
      </dsp:nvSpPr>
      <dsp:spPr>
        <a:xfrm>
          <a:off x="4265721" y="750799"/>
          <a:ext cx="1374584" cy="137458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Standardized Clinical Evaluation</a:t>
          </a:r>
        </a:p>
      </dsp:txBody>
      <dsp:txXfrm>
        <a:off x="4448999" y="991352"/>
        <a:ext cx="1008028" cy="618563"/>
      </dsp:txXfrm>
    </dsp:sp>
    <dsp:sp modelId="{C3027276-8561-004E-93A3-CF680BF3E004}">
      <dsp:nvSpPr>
        <dsp:cNvPr id="0" name=""/>
        <dsp:cNvSpPr/>
      </dsp:nvSpPr>
      <dsp:spPr>
        <a:xfrm>
          <a:off x="4761717" y="1609915"/>
          <a:ext cx="1374584" cy="1374584"/>
        </a:xfrm>
        <a:prstGeom prst="ellipse">
          <a:avLst/>
        </a:prstGeom>
        <a:solidFill>
          <a:schemeClr val="accent5">
            <a:alpha val="50000"/>
            <a:hueOff val="-614413"/>
            <a:satOff val="-1584"/>
            <a:lumOff val="-10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Biomarker Discovery: EEG</a:t>
          </a:r>
        </a:p>
      </dsp:txBody>
      <dsp:txXfrm>
        <a:off x="5182111" y="1965016"/>
        <a:ext cx="824750" cy="756021"/>
      </dsp:txXfrm>
    </dsp:sp>
    <dsp:sp modelId="{8078CA7B-726F-4998-967D-192B460BDADB}">
      <dsp:nvSpPr>
        <dsp:cNvPr id="0" name=""/>
        <dsp:cNvSpPr/>
      </dsp:nvSpPr>
      <dsp:spPr>
        <a:xfrm>
          <a:off x="3769725" y="1609915"/>
          <a:ext cx="1374584" cy="1374584"/>
        </a:xfrm>
        <a:prstGeom prst="ellipse">
          <a:avLst/>
        </a:prstGeom>
        <a:solidFill>
          <a:schemeClr val="accent5">
            <a:alpha val="50000"/>
            <a:hueOff val="-1228826"/>
            <a:satOff val="-3167"/>
            <a:lumOff val="-21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Disease Concept Model</a:t>
          </a:r>
        </a:p>
      </dsp:txBody>
      <dsp:txXfrm>
        <a:off x="3899165" y="1965016"/>
        <a:ext cx="824750" cy="756021"/>
      </dsp:txXfrm>
    </dsp:sp>
    <dsp:sp modelId="{86D601D6-F926-BD4F-BC57-529898420639}">
      <dsp:nvSpPr>
        <dsp:cNvPr id="0" name=""/>
        <dsp:cNvSpPr/>
      </dsp:nvSpPr>
      <dsp:spPr>
        <a:xfrm>
          <a:off x="849283" y="587502"/>
          <a:ext cx="961759" cy="961764"/>
        </a:xfrm>
        <a:prstGeom prst="ellipse">
          <a:avLst/>
        </a:prstGeom>
        <a:solidFill>
          <a:schemeClr val="accent5">
            <a:alpha val="50000"/>
            <a:hueOff val="-1843239"/>
            <a:satOff val="-4751"/>
            <a:lumOff val="-32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Simons Searchlight</a:t>
          </a:r>
        </a:p>
      </dsp:txBody>
      <dsp:txXfrm>
        <a:off x="990129" y="728349"/>
        <a:ext cx="680067" cy="680070"/>
      </dsp:txXfrm>
    </dsp:sp>
    <dsp:sp modelId="{CDCE25E3-15D8-A544-AB6B-8A8EB132BE45}">
      <dsp:nvSpPr>
        <dsp:cNvPr id="0" name=""/>
        <dsp:cNvSpPr/>
      </dsp:nvSpPr>
      <dsp:spPr>
        <a:xfrm>
          <a:off x="965999" y="1679523"/>
          <a:ext cx="274788" cy="274824"/>
        </a:xfrm>
        <a:prstGeom prst="ellipse">
          <a:avLst/>
        </a:prstGeom>
        <a:solidFill>
          <a:schemeClr val="accent5">
            <a:alpha val="50000"/>
            <a:hueOff val="-2457652"/>
            <a:satOff val="-6334"/>
            <a:lumOff val="-427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869C4E6-A605-4048-98D6-CD36D4376176}">
      <dsp:nvSpPr>
        <dsp:cNvPr id="0" name=""/>
        <dsp:cNvSpPr/>
      </dsp:nvSpPr>
      <dsp:spPr>
        <a:xfrm>
          <a:off x="1860899" y="617580"/>
          <a:ext cx="274788" cy="274824"/>
        </a:xfrm>
        <a:prstGeom prst="ellipse">
          <a:avLst/>
        </a:prstGeom>
        <a:solidFill>
          <a:schemeClr val="accent5">
            <a:alpha val="50000"/>
            <a:hueOff val="-3072065"/>
            <a:satOff val="-7918"/>
            <a:lumOff val="-534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26762B8-0335-A645-AC5D-E0514A4AC0DF}">
      <dsp:nvSpPr>
        <dsp:cNvPr id="0" name=""/>
        <dsp:cNvSpPr/>
      </dsp:nvSpPr>
      <dsp:spPr>
        <a:xfrm>
          <a:off x="1861129" y="903805"/>
          <a:ext cx="961759" cy="961764"/>
        </a:xfrm>
        <a:prstGeom prst="ellipse">
          <a:avLst/>
        </a:prstGeom>
        <a:solidFill>
          <a:schemeClr val="accent5">
            <a:alpha val="50000"/>
            <a:hueOff val="-3686478"/>
            <a:satOff val="-9501"/>
            <a:lumOff val="-641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Epi25 Database</a:t>
          </a:r>
        </a:p>
      </dsp:txBody>
      <dsp:txXfrm>
        <a:off x="2001975" y="1044652"/>
        <a:ext cx="680067" cy="680070"/>
      </dsp:txXfrm>
    </dsp:sp>
    <dsp:sp modelId="{DB67A7C0-BDA8-DC45-86FA-A3823DA482A9}">
      <dsp:nvSpPr>
        <dsp:cNvPr id="0" name=""/>
        <dsp:cNvSpPr/>
      </dsp:nvSpPr>
      <dsp:spPr>
        <a:xfrm>
          <a:off x="2646665" y="1880123"/>
          <a:ext cx="274788" cy="274824"/>
        </a:xfrm>
        <a:prstGeom prst="ellipse">
          <a:avLst/>
        </a:prstGeom>
        <a:solidFill>
          <a:schemeClr val="accent5">
            <a:alpha val="50000"/>
            <a:hueOff val="-4300891"/>
            <a:satOff val="-11085"/>
            <a:lumOff val="-74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575ED5A-AF02-E641-AA44-8989236FA851}">
      <dsp:nvSpPr>
        <dsp:cNvPr id="0" name=""/>
        <dsp:cNvSpPr/>
      </dsp:nvSpPr>
      <dsp:spPr>
        <a:xfrm>
          <a:off x="623892" y="2051373"/>
          <a:ext cx="961759" cy="961764"/>
        </a:xfrm>
        <a:prstGeom prst="ellipse">
          <a:avLst/>
        </a:prstGeom>
        <a:solidFill>
          <a:schemeClr val="accent5">
            <a:alpha val="50000"/>
            <a:hueOff val="-4915304"/>
            <a:satOff val="-12668"/>
            <a:lumOff val="-855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SLC6A1 Connect Database</a:t>
          </a:r>
        </a:p>
      </dsp:txBody>
      <dsp:txXfrm>
        <a:off x="764738" y="2192220"/>
        <a:ext cx="680067" cy="680070"/>
      </dsp:txXfrm>
    </dsp:sp>
    <dsp:sp modelId="{A500C8D5-C7E1-4A55-9B15-E3E7A5562817}">
      <dsp:nvSpPr>
        <dsp:cNvPr id="0" name=""/>
        <dsp:cNvSpPr/>
      </dsp:nvSpPr>
      <dsp:spPr>
        <a:xfrm>
          <a:off x="1686514" y="1974723"/>
          <a:ext cx="961759" cy="961764"/>
        </a:xfrm>
        <a:prstGeom prst="ellipse">
          <a:avLst/>
        </a:prstGeom>
        <a:solidFill>
          <a:schemeClr val="accent5">
            <a:alpha val="50000"/>
            <a:hueOff val="-5529717"/>
            <a:satOff val="-14252"/>
            <a:lumOff val="-96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1562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60" kern="1200"/>
            <a:t>Published Cases</a:t>
          </a:r>
        </a:p>
      </dsp:txBody>
      <dsp:txXfrm>
        <a:off x="1827360" y="2115570"/>
        <a:ext cx="680067" cy="680070"/>
      </dsp:txXfrm>
    </dsp:sp>
    <dsp:sp modelId="{D6D38FD7-CB2F-4520-97E0-FFC9C06D2033}">
      <dsp:nvSpPr>
        <dsp:cNvPr id="0" name=""/>
        <dsp:cNvSpPr/>
      </dsp:nvSpPr>
      <dsp:spPr>
        <a:xfrm>
          <a:off x="1364166" y="1614031"/>
          <a:ext cx="472378" cy="472271"/>
        </a:xfrm>
        <a:prstGeom prst="ellipse">
          <a:avLst/>
        </a:prstGeom>
        <a:solidFill>
          <a:schemeClr val="accent5">
            <a:alpha val="50000"/>
            <a:hueOff val="-6144130"/>
            <a:satOff val="-15835"/>
            <a:lumOff val="-106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0476142-1F9C-462B-837D-F2B51AD57D32}">
      <dsp:nvSpPr>
        <dsp:cNvPr id="0" name=""/>
        <dsp:cNvSpPr/>
      </dsp:nvSpPr>
      <dsp:spPr>
        <a:xfrm>
          <a:off x="657436" y="1855624"/>
          <a:ext cx="206550" cy="206421"/>
        </a:xfrm>
        <a:prstGeom prst="ellipse">
          <a:avLst/>
        </a:prstGeom>
        <a:solidFill>
          <a:schemeClr val="accent5">
            <a:alpha val="50000"/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6BDF59A-486F-3F4E-84FE-2070CA196F19}">
      <dsp:nvSpPr>
        <dsp:cNvPr id="0" name=""/>
        <dsp:cNvSpPr/>
      </dsp:nvSpPr>
      <dsp:spPr>
        <a:xfrm>
          <a:off x="7043276" y="857870"/>
          <a:ext cx="1906525" cy="190618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Disease Appropriate Clinical Outcome Measure</a:t>
          </a:r>
        </a:p>
      </dsp:txBody>
      <dsp:txXfrm>
        <a:off x="7322480" y="1137024"/>
        <a:ext cx="1348117" cy="1347872"/>
      </dsp:txXfrm>
    </dsp:sp>
    <dsp:sp modelId="{B28C31B0-3B3B-D14A-B0F7-56D8DF273B3C}">
      <dsp:nvSpPr>
        <dsp:cNvPr id="0" name=""/>
        <dsp:cNvSpPr/>
      </dsp:nvSpPr>
      <dsp:spPr>
        <a:xfrm>
          <a:off x="613446" y="3018719"/>
          <a:ext cx="2478482" cy="653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Retrospective</a:t>
          </a:r>
        </a:p>
      </dsp:txBody>
      <dsp:txXfrm>
        <a:off x="613446" y="3018719"/>
        <a:ext cx="2478482" cy="6530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23872-20DB-4FE0-9B26-DAF667471CBE}">
      <dsp:nvSpPr>
        <dsp:cNvPr id="0" name=""/>
        <dsp:cNvSpPr/>
      </dsp:nvSpPr>
      <dsp:spPr>
        <a:xfrm>
          <a:off x="0" y="7739"/>
          <a:ext cx="4171025" cy="7862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Standard of Care</a:t>
          </a:r>
        </a:p>
      </dsp:txBody>
      <dsp:txXfrm>
        <a:off x="38381" y="46120"/>
        <a:ext cx="4094263" cy="709478"/>
      </dsp:txXfrm>
    </dsp:sp>
    <dsp:sp modelId="{B05AF2D5-7FB0-4E12-BDF4-4A299CF5485B}">
      <dsp:nvSpPr>
        <dsp:cNvPr id="0" name=""/>
        <dsp:cNvSpPr/>
      </dsp:nvSpPr>
      <dsp:spPr>
        <a:xfrm>
          <a:off x="0" y="793979"/>
          <a:ext cx="4171025" cy="717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30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Medical History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Physical Exam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Ataxia/Tremor Assessment</a:t>
          </a:r>
        </a:p>
      </dsp:txBody>
      <dsp:txXfrm>
        <a:off x="0" y="793979"/>
        <a:ext cx="4171025" cy="717254"/>
      </dsp:txXfrm>
    </dsp:sp>
    <dsp:sp modelId="{AA8F73A4-4E58-4CE6-B1EF-FA234663C50B}">
      <dsp:nvSpPr>
        <dsp:cNvPr id="0" name=""/>
        <dsp:cNvSpPr/>
      </dsp:nvSpPr>
      <dsp:spPr>
        <a:xfrm>
          <a:off x="0" y="1511234"/>
          <a:ext cx="4171025" cy="786240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Questionnaires</a:t>
          </a:r>
        </a:p>
      </dsp:txBody>
      <dsp:txXfrm>
        <a:off x="38381" y="1549615"/>
        <a:ext cx="4094263" cy="709478"/>
      </dsp:txXfrm>
    </dsp:sp>
    <dsp:sp modelId="{621521C3-F04B-49EA-AD9A-6B12AE62BCEC}">
      <dsp:nvSpPr>
        <dsp:cNvPr id="0" name=""/>
        <dsp:cNvSpPr/>
      </dsp:nvSpPr>
      <dsp:spPr>
        <a:xfrm>
          <a:off x="0" y="2297474"/>
          <a:ext cx="4171025" cy="717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30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Sleep Surveys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Quality of Life Surveys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Developmental Coordination Survey</a:t>
          </a:r>
        </a:p>
      </dsp:txBody>
      <dsp:txXfrm>
        <a:off x="0" y="2297474"/>
        <a:ext cx="4171025" cy="717254"/>
      </dsp:txXfrm>
    </dsp:sp>
    <dsp:sp modelId="{B2A7A80B-2ED7-4AD6-B3CB-848236E4C8B7}">
      <dsp:nvSpPr>
        <dsp:cNvPr id="0" name=""/>
        <dsp:cNvSpPr/>
      </dsp:nvSpPr>
      <dsp:spPr>
        <a:xfrm>
          <a:off x="0" y="3014729"/>
          <a:ext cx="4171025" cy="786240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Biomarker</a:t>
          </a:r>
        </a:p>
      </dsp:txBody>
      <dsp:txXfrm>
        <a:off x="38381" y="3053110"/>
        <a:ext cx="4094263" cy="709478"/>
      </dsp:txXfrm>
    </dsp:sp>
    <dsp:sp modelId="{CCA03DD9-8F88-4D4E-85D4-C645E30AE9A1}">
      <dsp:nvSpPr>
        <dsp:cNvPr id="0" name=""/>
        <dsp:cNvSpPr/>
      </dsp:nvSpPr>
      <dsp:spPr>
        <a:xfrm>
          <a:off x="0" y="3800969"/>
          <a:ext cx="4171025" cy="717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30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4-Hr EEG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Qualitative and Quantitative Analyses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MR Spectroscopy GABA*</a:t>
          </a:r>
        </a:p>
      </dsp:txBody>
      <dsp:txXfrm>
        <a:off x="0" y="3800969"/>
        <a:ext cx="4171025" cy="717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0.55884</cdr:x>
      <cdr:y>0.47493</cdr:y>
    </cdr:from>
    <cdr:to>
      <cdr:x>0.87511</cdr:x>
      <cdr:y>0.77976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364A0E45-D99D-A673-C7DC-24EA876FA667}"/>
            </a:ext>
          </a:extLst>
        </cdr:cNvPr>
        <cdr:cNvSpPr/>
      </cdr:nvSpPr>
      <cdr:spPr>
        <a:xfrm xmlns:a="http://schemas.openxmlformats.org/drawingml/2006/main">
          <a:off x="5144320" y="2060318"/>
          <a:ext cx="2911366" cy="132238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0.87511</cdr:x>
      <cdr:y>0.35093</cdr:y>
    </cdr:from>
    <cdr:to>
      <cdr:x>0.98472</cdr:x>
      <cdr:y>0.77903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9242C92B-9FAB-4183-A088-8291940AEDD2}"/>
            </a:ext>
          </a:extLst>
        </cdr:cNvPr>
        <cdr:cNvSpPr/>
      </cdr:nvSpPr>
      <cdr:spPr>
        <a:xfrm xmlns:a="http://schemas.openxmlformats.org/drawingml/2006/main">
          <a:off x="8055685" y="1522374"/>
          <a:ext cx="1008994" cy="185715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775B0-5916-E54D-B15D-665A09201B16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1A874-6089-A84A-97B5-06C768C9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44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3902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1992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1656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5112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2651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2263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4889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7344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7157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9803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506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4817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9911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431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2261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83822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360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3323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8851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5660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2406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9536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5492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291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27FD8-5AAE-F22B-10F7-ECEE24B28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2CFB2-5B1C-0ECA-CDBC-3B5FC074E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330FF-62D6-BE08-26EB-63E6F2B08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E512-4408-C347-AAEC-E6BBCA3CB419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FFBB0-49E4-5727-5985-FCBD041E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61008-98DA-DA18-7367-94D5CEFF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9487-4394-3C44-B243-AA728542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06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C7D4-7F2B-17FE-B5C2-B97C24155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8C27E-0F50-BF6A-541D-37EA057A7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D7112-118D-4AE9-ACCC-B09DBEC2E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E512-4408-C347-AAEC-E6BBCA3CB419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75F84-31EB-33C3-1CB4-216CD1B78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4EDA2-087E-D3B3-BC68-4B6DE324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9487-4394-3C44-B243-AA728542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78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733F1E-7614-9F39-9A34-795E71DB5C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193B9F-CDF6-2805-1C7E-FD2E34CA3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1CA4D-FB9B-DFB2-8A92-AE64688E6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E512-4408-C347-AAEC-E6BBCA3CB419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3C5F4-4C8C-D4FB-C8F3-EA0C27F0C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F6E16-B287-1FAD-9773-AAB517C0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9487-4394-3C44-B243-AA728542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38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5AD87-9C5C-FF9B-2B0F-6B0A9DB6D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B0326-08FE-954F-AC6D-5794F99AB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FEDCA-FD30-B1D8-80E4-08E0515C0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E512-4408-C347-AAEC-E6BBCA3CB419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D936B-93ED-1368-C6F2-4BF19B61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DA459-0E2D-FA16-47A7-3296B8BF2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9487-4394-3C44-B243-AA728542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97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E469-D285-B0F6-DE2D-353726C1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73C98-A1FD-38C3-8297-D790EF3B8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B79DF-903E-F557-2340-776306E13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E512-4408-C347-AAEC-E6BBCA3CB419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67DAE-DB4A-B01A-C56C-B1AB99F67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89DEC-6B79-CF79-5D5B-781DAC0A0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9487-4394-3C44-B243-AA728542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66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53109-DFE6-4FEB-AFF8-728CA6DD6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56799-FBD0-BB99-65B4-E4B9D3FF2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163BE-122E-724F-A48F-32C6DB77A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471AB-3F30-7A45-3B72-92BDD63DF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E512-4408-C347-AAEC-E6BBCA3CB419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615E3-3C3C-BA99-3807-8698395CE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69630-F77C-A993-5DE6-4DA21F79A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9487-4394-3C44-B243-AA728542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8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D112C-8102-D94D-94F4-CEEA4F20A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4234A-2111-9A53-FAA9-6857849B3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71D3A-43E5-91B8-5C48-C2E6F2511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C50269-51F8-E40E-7B99-606B7A47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C12B24-8E20-2F0D-521C-A13B64A320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F4DB7C-7C30-5B6B-3E3C-53E999C0B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E512-4408-C347-AAEC-E6BBCA3CB419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F3DB64-F52E-01DB-F15B-FFC20CA3B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65DD32-9174-9386-28B6-D715B259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9487-4394-3C44-B243-AA728542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3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DAF7E-E810-313B-7B33-FDD32243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0DD855-A961-2FCB-B8B4-3B3B2694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E512-4408-C347-AAEC-E6BBCA3CB419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71A1BE-9D4B-2251-89AD-ACCA7621D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A54E0-9606-23D5-FF68-BE343C187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9487-4394-3C44-B243-AA728542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42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674A50-CC1C-1250-4519-B8E672FB9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E512-4408-C347-AAEC-E6BBCA3CB419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1BB53C-F16E-7CC2-C5DE-FA94D19D4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B63F1-FA51-A3B6-B536-E91BDC93D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9487-4394-3C44-B243-AA728542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8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BF8C0-B6CA-7643-B15A-19FCA52A1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BD326-1D0B-F89D-DD06-DD1694C4C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02ED1-9E5E-C44E-A1A5-8FCE3FEC3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9EB48-C4F8-6C84-5CF2-8484FE106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E512-4408-C347-AAEC-E6BBCA3CB419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05791-94DE-86CB-F6AD-1B1BC277A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1257A-8DFA-1D03-488B-D19DE143D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9487-4394-3C44-B243-AA728542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12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47BEB-5D0F-00FC-6E8F-B67B27C0E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ED44B6-D8BE-C9B1-3F40-13A006C23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A2162-73DA-AD05-1A0C-476FA4D3F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65BDB-14D4-0582-D62B-8D358EED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9E512-4408-C347-AAEC-E6BBCA3CB419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D8CFB-2D42-91CF-68A6-5C96266FA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99C5B-C66F-0E45-8F31-16A92882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B9487-4394-3C44-B243-AA728542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05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2DF87E-DC7E-E40F-07DA-6C8DEAF4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C5925-A14F-6873-30D1-3B0A3ADFA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6D510-71F0-F972-4E5F-7206906FFD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9E512-4408-C347-AAEC-E6BBCA3CB419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11EA7-CFA5-1417-4984-856DA0C8A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321D3-44C3-DA0E-54E3-6B380B98A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B9487-4394-3C44-B243-AA728542C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6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doi-org.foyer.swmed.edu/10.1016/j.cell.2019.12.036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2DB473-B851-5C4B-8DFF-B22D9A0679FD}"/>
              </a:ext>
            </a:extLst>
          </p:cNvPr>
          <p:cNvCxnSpPr/>
          <p:nvPr/>
        </p:nvCxnSpPr>
        <p:spPr>
          <a:xfrm>
            <a:off x="1304925" y="3244850"/>
            <a:ext cx="10887075" cy="0"/>
          </a:xfrm>
          <a:prstGeom prst="line">
            <a:avLst/>
          </a:prstGeom>
          <a:ln w="127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:a16="http://schemas.microsoft.com/office/drawing/2014/main" id="{09FE843D-65EC-5945-81B1-A6AF92C04CBA}"/>
              </a:ext>
            </a:extLst>
          </p:cNvPr>
          <p:cNvSpPr txBox="1">
            <a:spLocks/>
          </p:cNvSpPr>
          <p:nvPr/>
        </p:nvSpPr>
        <p:spPr>
          <a:xfrm>
            <a:off x="1184275" y="3314700"/>
            <a:ext cx="10059458" cy="17526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Clinical Trial Readiness for SLC6A1-related neurodevelopmental disorder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sz="360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sz="360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6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SLC6A1 Connect Symposium | 12/01/2022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60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Kim Goodspeed, MD, MSCS</a:t>
            </a:r>
          </a:p>
        </p:txBody>
      </p:sp>
      <p:pic>
        <p:nvPicPr>
          <p:cNvPr id="7" name="Picture 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CD87C95-BABE-42C4-88AE-59E67431A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190" y="590675"/>
            <a:ext cx="4240701" cy="20190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Randomized Placebo Phase Trial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2EE8A2D6-5D3B-6942-8D36-DE00F01A8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9733" y="2222339"/>
            <a:ext cx="6464229" cy="330866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8D84E59-85FB-414B-B4FB-6E60910C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300" y="2106136"/>
            <a:ext cx="5104261" cy="381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Patients are assigned to receive the experimental treatment in a random order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After a pre-set, fixed amount of time, the placebo arm is blindly switched to the treatment arm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Advantages: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Smaller sample size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Everyone receives the treatment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Appropriate for disease-modifying therapies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Disadvantages: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Need to establish the appropriate placebo phase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Longer study duration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5759A5-E6E8-584C-A160-6C6DB4EFFABD}"/>
              </a:ext>
            </a:extLst>
          </p:cNvPr>
          <p:cNvSpPr txBox="1"/>
          <p:nvPr/>
        </p:nvSpPr>
        <p:spPr>
          <a:xfrm>
            <a:off x="102447" y="6528945"/>
            <a:ext cx="97163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err="1"/>
              <a:t>Abrahamyan</a:t>
            </a:r>
            <a:r>
              <a:rPr lang="en-US" sz="1000"/>
              <a:t> et al, Semin Med Genet, 2016 </a:t>
            </a:r>
          </a:p>
        </p:txBody>
      </p:sp>
    </p:spTree>
    <p:extLst>
      <p:ext uri="{BB962C8B-B14F-4D97-AF65-F5344CB8AC3E}">
        <p14:creationId xmlns:p14="http://schemas.microsoft.com/office/powerpoint/2010/main" val="27303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3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1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SLC6A1-Related Neurodevelopmental Disorder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0E6C57-5693-4990-AFC1-E4087365438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1"/>
          <a:stretch/>
        </p:blipFill>
        <p:spPr bwMode="auto">
          <a:xfrm>
            <a:off x="6347198" y="1211142"/>
            <a:ext cx="4959879" cy="3511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8BF351-2E5A-4B16-88E4-99F0F41CDE51}"/>
              </a:ext>
            </a:extLst>
          </p:cNvPr>
          <p:cNvSpPr txBox="1"/>
          <p:nvPr/>
        </p:nvSpPr>
        <p:spPr>
          <a:xfrm>
            <a:off x="0" y="6281987"/>
            <a:ext cx="7239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err="1"/>
              <a:t>Johannesen</a:t>
            </a:r>
            <a:r>
              <a:rPr lang="it-IT" sz="1000"/>
              <a:t> et al, </a:t>
            </a:r>
            <a:r>
              <a:rPr lang="it-IT" sz="1000" err="1"/>
              <a:t>Epilepsia</a:t>
            </a:r>
            <a:r>
              <a:rPr lang="it-IT" sz="1000"/>
              <a:t>, 2018;  </a:t>
            </a:r>
            <a:r>
              <a:rPr lang="it-IT" sz="1000" err="1"/>
              <a:t>Bragina</a:t>
            </a:r>
            <a:r>
              <a:rPr lang="it-IT" sz="1000"/>
              <a:t> </a:t>
            </a:r>
            <a:r>
              <a:rPr lang="it-IT" sz="1000" i="1"/>
              <a:t>et al., </a:t>
            </a:r>
            <a:r>
              <a:rPr lang="it-IT" sz="1000"/>
              <a:t>2008; Conti et al., 2011</a:t>
            </a:r>
          </a:p>
          <a:p>
            <a:r>
              <a:rPr lang="en-US" sz="1000"/>
              <a:t>Goodspeed &amp; Perez-Palma, et al, Brain Comm, 2020</a:t>
            </a:r>
          </a:p>
          <a:p>
            <a:r>
              <a:rPr lang="it-IT" sz="1000"/>
              <a:t>​</a:t>
            </a:r>
            <a:endParaRPr lang="en-US" sz="100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BDA3A34-BC55-4329-B1CD-3BE17978A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1878013"/>
            <a:ext cx="495987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1200">
                <a:latin typeface="Helvetica" pitchFamily="2" charset="0"/>
                <a:ea typeface="Helvetica" pitchFamily="2" charset="0"/>
                <a:cs typeface="Helvetica" pitchFamily="2" charset="0"/>
              </a:rPr>
              <a:t>• SLC6A1 encodes GABA Transporter Type 1 on Chromosome 3</a:t>
            </a:r>
            <a:endParaRPr lang="en-US" altLang="en-US" sz="120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120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200">
                <a:latin typeface="Helvetica" pitchFamily="2" charset="0"/>
                <a:ea typeface="Helvetica" pitchFamily="2" charset="0"/>
                <a:cs typeface="Helvetica" pitchFamily="2" charset="0"/>
              </a:rPr>
              <a:t>• Na-Cl-GABA Transporter responsible for reuptake of GABA from the synaptic cleft. </a:t>
            </a:r>
            <a:b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</a:br>
            <a:endParaRPr lang="en-US" altLang="en-US" sz="120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200">
                <a:latin typeface="Helvetica" pitchFamily="2" charset="0"/>
                <a:ea typeface="Helvetica" pitchFamily="2" charset="0"/>
                <a:cs typeface="Helvetica" pitchFamily="2" charset="0"/>
              </a:rPr>
              <a:t>• Expressed in GABAergic neurons and astrocytes in the cerebellum, basal ganglia, interpeduncular nucleus, and hippocampus. </a:t>
            </a:r>
          </a:p>
          <a:p>
            <a:pPr>
              <a:lnSpc>
                <a:spcPct val="150000"/>
              </a:lnSpc>
            </a:pPr>
            <a:endParaRPr lang="en-US" altLang="en-US" sz="1200">
              <a:latin typeface="Helvetica" pitchFamily="2" charset="0"/>
              <a:ea typeface="Helvetica Light" panose="020B0403020202020204" pitchFamily="34" charset="0"/>
              <a:cs typeface="Helvetica" pitchFamily="2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" pitchFamily="2" charset="0"/>
                <a:ea typeface="Helvetica Light" panose="020B0403020202020204" pitchFamily="34" charset="0"/>
                <a:cs typeface="Helvetica" pitchFamily="2" charset="0"/>
              </a:rPr>
              <a:t>Role in excitatory/inhibitory balance and GABA recycling</a:t>
            </a:r>
            <a:endParaRPr lang="en-US" altLang="en-US" sz="120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59AA1E-C8A3-4BA5-9B18-303F147F0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1615" y="5027190"/>
            <a:ext cx="2214770" cy="1371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1380EC-25FA-414B-B07B-D146C0E83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263" y="4723127"/>
            <a:ext cx="2363380" cy="20535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C25AAA-0FCD-4ECF-A94A-2F17E86713C6}"/>
              </a:ext>
            </a:extLst>
          </p:cNvPr>
          <p:cNvSpPr txBox="1"/>
          <p:nvPr/>
        </p:nvSpPr>
        <p:spPr>
          <a:xfrm>
            <a:off x="587578" y="4723127"/>
            <a:ext cx="5291667" cy="986873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000" b="1">
                <a:latin typeface="Helvetica" pitchFamily="2" charset="0"/>
                <a:ea typeface="Helvetica" pitchFamily="2" charset="0"/>
                <a:cs typeface="Helvetica" pitchFamily="2" charset="0"/>
              </a:rPr>
              <a:t>• Too Much GABA?. </a:t>
            </a:r>
            <a:r>
              <a:rPr lang="en-US" altLang="en-US" sz="10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Preclinical studies suggest reduced GABA uptake leads to increased extracellular GABA</a:t>
            </a:r>
            <a:endParaRPr lang="en-US" altLang="en-US" sz="100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000" b="1">
                <a:solidFill>
                  <a:srgbClr val="000000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• Too Little GABA?.</a:t>
            </a:r>
            <a:r>
              <a:rPr lang="en-US" altLang="en-US" sz="1000" b="1">
                <a:solidFill>
                  <a:srgbClr val="005289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 </a:t>
            </a:r>
            <a:r>
              <a:rPr lang="en-US" altLang="en-US" sz="10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Patients have seizures that respond to GABA agonists, pointing to network hyperexcitability</a:t>
            </a:r>
          </a:p>
        </p:txBody>
      </p:sp>
    </p:spTree>
    <p:extLst>
      <p:ext uri="{BB962C8B-B14F-4D97-AF65-F5344CB8AC3E}">
        <p14:creationId xmlns:p14="http://schemas.microsoft.com/office/powerpoint/2010/main" val="3453857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3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1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SLC6A1-Related Neurodevelopmental Disorder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8BF351-2E5A-4B16-88E4-99F0F41CDE51}"/>
              </a:ext>
            </a:extLst>
          </p:cNvPr>
          <p:cNvSpPr txBox="1"/>
          <p:nvPr/>
        </p:nvSpPr>
        <p:spPr>
          <a:xfrm>
            <a:off x="0" y="6281987"/>
            <a:ext cx="7239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err="1"/>
              <a:t>Johannesen</a:t>
            </a:r>
            <a:r>
              <a:rPr lang="it-IT" sz="1000"/>
              <a:t> et al, </a:t>
            </a:r>
            <a:r>
              <a:rPr lang="it-IT" sz="1000" err="1"/>
              <a:t>Epilepsia</a:t>
            </a:r>
            <a:r>
              <a:rPr lang="it-IT" sz="1000"/>
              <a:t>, 2018;  </a:t>
            </a:r>
            <a:r>
              <a:rPr lang="it-IT" sz="1000" err="1"/>
              <a:t>Bragina</a:t>
            </a:r>
            <a:r>
              <a:rPr lang="it-IT" sz="1000"/>
              <a:t> </a:t>
            </a:r>
            <a:r>
              <a:rPr lang="it-IT" sz="1000" i="1"/>
              <a:t>et al., </a:t>
            </a:r>
            <a:r>
              <a:rPr lang="it-IT" sz="1000"/>
              <a:t>2008; Conti et al., 2011</a:t>
            </a:r>
          </a:p>
          <a:p>
            <a:r>
              <a:rPr lang="en-US" sz="1000"/>
              <a:t>Goodspeed &amp; Perez-Palma, et al, Brain Comm, 2020</a:t>
            </a:r>
          </a:p>
          <a:p>
            <a:r>
              <a:rPr lang="it-IT" sz="1000"/>
              <a:t>​</a:t>
            </a:r>
            <a:endParaRPr lang="en-US" sz="100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BDA3A34-BC55-4329-B1CD-3BE17978A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1878013"/>
            <a:ext cx="495987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1200">
                <a:latin typeface="Helvetica" pitchFamily="2" charset="0"/>
                <a:ea typeface="Helvetica" pitchFamily="2" charset="0"/>
                <a:cs typeface="Helvetica" pitchFamily="2" charset="0"/>
              </a:rPr>
              <a:t>• SLC6A1 encodes GABA Transporter Type 1 on Chromosome 3</a:t>
            </a:r>
            <a:endParaRPr lang="en-US" altLang="en-US" sz="120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 sz="120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200">
                <a:latin typeface="Helvetica" pitchFamily="2" charset="0"/>
                <a:ea typeface="Helvetica" pitchFamily="2" charset="0"/>
                <a:cs typeface="Helvetica" pitchFamily="2" charset="0"/>
              </a:rPr>
              <a:t>• Na-Cl-GABA Transporter responsible for reuptake of GABA from the synaptic cleft. </a:t>
            </a:r>
            <a:b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</a:br>
            <a:endParaRPr lang="en-US" altLang="en-US" sz="120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200">
                <a:latin typeface="Helvetica" pitchFamily="2" charset="0"/>
                <a:ea typeface="Helvetica" pitchFamily="2" charset="0"/>
                <a:cs typeface="Helvetica" pitchFamily="2" charset="0"/>
              </a:rPr>
              <a:t>• Expressed in GABAergic neurons and astrocytes in the cerebellum, basal ganglia, interpeduncular nucleus, and hippocampus. </a:t>
            </a:r>
          </a:p>
          <a:p>
            <a:pPr>
              <a:lnSpc>
                <a:spcPct val="150000"/>
              </a:lnSpc>
            </a:pPr>
            <a:endParaRPr lang="en-US" altLang="en-US" sz="1200">
              <a:latin typeface="Helvetica" pitchFamily="2" charset="0"/>
              <a:ea typeface="Helvetica Light" panose="020B0403020202020204" pitchFamily="34" charset="0"/>
              <a:cs typeface="Helvetica" pitchFamily="2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" pitchFamily="2" charset="0"/>
                <a:ea typeface="Helvetica Light" panose="020B0403020202020204" pitchFamily="34" charset="0"/>
                <a:cs typeface="Helvetica" pitchFamily="2" charset="0"/>
              </a:rPr>
              <a:t>Role in excitatory/inhibitory balance and GABA recycling</a:t>
            </a:r>
            <a:endParaRPr lang="en-US" altLang="en-US" sz="120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C25AAA-0FCD-4ECF-A94A-2F17E86713C6}"/>
              </a:ext>
            </a:extLst>
          </p:cNvPr>
          <p:cNvSpPr txBox="1"/>
          <p:nvPr/>
        </p:nvSpPr>
        <p:spPr>
          <a:xfrm>
            <a:off x="587578" y="4723127"/>
            <a:ext cx="5291667" cy="986873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000" b="1">
                <a:latin typeface="Helvetica" pitchFamily="2" charset="0"/>
                <a:ea typeface="Helvetica" pitchFamily="2" charset="0"/>
                <a:cs typeface="Helvetica" pitchFamily="2" charset="0"/>
              </a:rPr>
              <a:t>• Too Much GABA?. </a:t>
            </a:r>
            <a:r>
              <a:rPr lang="en-US" altLang="en-US" sz="10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Preclinical studies suggest reduced GABA uptake leads to increased extracellular GABA</a:t>
            </a:r>
            <a:endParaRPr lang="en-US" altLang="en-US" sz="100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000" b="1">
                <a:solidFill>
                  <a:srgbClr val="000000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• Too Little GABA?.</a:t>
            </a:r>
            <a:r>
              <a:rPr lang="en-US" altLang="en-US" sz="1000" b="1">
                <a:solidFill>
                  <a:srgbClr val="005289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 </a:t>
            </a:r>
            <a:r>
              <a:rPr lang="en-US" altLang="en-US" sz="10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Patients have seizures that respond to GABA agonists, pointing to network hyperexcitability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359CA-EFA7-4417-BC5D-A3880E184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873" y="1346043"/>
            <a:ext cx="3926164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32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3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1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SLC6A1-NDD Clinical Research Program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E51A0DB-D535-49CC-947B-E4C7079BE9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9712676"/>
              </p:ext>
            </p:extLst>
          </p:nvPr>
        </p:nvGraphicFramePr>
        <p:xfrm>
          <a:off x="969337" y="1991303"/>
          <a:ext cx="9878368" cy="3854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81986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31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1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SLC6A1-NDD | Literature Review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B441A6-4CD4-4F02-A60C-6DAB36DA3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97" y="2431067"/>
            <a:ext cx="8014215" cy="2993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878BCB-2D11-4A0C-925F-88B8088363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169"/>
          <a:stretch/>
        </p:blipFill>
        <p:spPr>
          <a:xfrm>
            <a:off x="8185212" y="2431067"/>
            <a:ext cx="3928369" cy="26802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F7CCA6-03F1-46A6-821F-ED807A5D1FEE}"/>
              </a:ext>
            </a:extLst>
          </p:cNvPr>
          <p:cNvSpPr txBox="1"/>
          <p:nvPr/>
        </p:nvSpPr>
        <p:spPr>
          <a:xfrm>
            <a:off x="0" y="6520913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/>
              <a:t>Goodspeed &amp; Perez-Palma, et al, Brain </a:t>
            </a:r>
            <a:r>
              <a:rPr lang="en-US" sz="1400" err="1"/>
              <a:t>Comm</a:t>
            </a:r>
            <a:r>
              <a:rPr lang="en-US" sz="1400"/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420001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>
            <a:extLst>
              <a:ext uri="{FF2B5EF4-FFF2-40B4-BE49-F238E27FC236}">
                <a16:creationId xmlns:a16="http://schemas.microsoft.com/office/drawing/2014/main" id="{F8D84E59-85FB-414B-B4FB-6E60910C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1878013"/>
            <a:ext cx="106791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1200" b="1">
                <a:latin typeface="Helvetica" pitchFamily="2" charset="0"/>
                <a:ea typeface="Helvetica" pitchFamily="2" charset="0"/>
                <a:cs typeface="Helvetica" pitchFamily="2" charset="0"/>
              </a:rPr>
              <a:t>• Core Symptoms</a:t>
            </a: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: epilepsy, developmental delay, and autism spectrum disorder</a:t>
            </a:r>
            <a:b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</a:b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.</a:t>
            </a:r>
          </a:p>
        </p:txBody>
      </p:sp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3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1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SLC6A1-related neurodevelopmental disorder | Knowledge Gaps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2A42BD2-A52D-4432-A32D-6A6AB2D6CC71}"/>
              </a:ext>
            </a:extLst>
          </p:cNvPr>
          <p:cNvGraphicFramePr/>
          <p:nvPr/>
        </p:nvGraphicFramePr>
        <p:xfrm>
          <a:off x="673100" y="3697896"/>
          <a:ext cx="10939372" cy="2976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29A4F89-A133-4605-86BC-36ABFC7FC4FD}"/>
              </a:ext>
            </a:extLst>
          </p:cNvPr>
          <p:cNvSpPr txBox="1"/>
          <p:nvPr/>
        </p:nvSpPr>
        <p:spPr>
          <a:xfrm>
            <a:off x="-1" y="6520913"/>
            <a:ext cx="4514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/>
              <a:t>Bain et al, 2022; Goodspeed et al, 2020</a:t>
            </a:r>
          </a:p>
        </p:txBody>
      </p:sp>
    </p:spTree>
    <p:extLst>
      <p:ext uri="{BB962C8B-B14F-4D97-AF65-F5344CB8AC3E}">
        <p14:creationId xmlns:p14="http://schemas.microsoft.com/office/powerpoint/2010/main" val="1768807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3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1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SLC6A1-NDD | Biomarker Study - Overview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0167686-83C8-484E-9331-EA669B78762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0200"/>
          <a:ext cx="4171025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E4ED7239-6301-49C8-AA59-CAA5CCB15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9333" y="1600200"/>
            <a:ext cx="674396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1200" b="1">
                <a:latin typeface="Helvetica" pitchFamily="2" charset="0"/>
                <a:ea typeface="Helvetica" pitchFamily="2" charset="0"/>
                <a:cs typeface="Helvetica" pitchFamily="2" charset="0"/>
              </a:rPr>
              <a:t>Goal: </a:t>
            </a:r>
            <a:r>
              <a:rPr lang="en-US" altLang="en-US" sz="1200">
                <a:latin typeface="Helvetica" pitchFamily="2" charset="0"/>
                <a:ea typeface="Helvetica" pitchFamily="2" charset="0"/>
                <a:cs typeface="Helvetica" pitchFamily="2" charset="0"/>
              </a:rPr>
              <a:t>To determine genetic and physiological markers of SLC6A1-NDD clinical heterogeneity.</a:t>
            </a:r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25DC5FC0-B784-4C04-98C9-786ACB3EA6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9112542"/>
              </p:ext>
            </p:extLst>
          </p:nvPr>
        </p:nvGraphicFramePr>
        <p:xfrm>
          <a:off x="5053928" y="2351697"/>
          <a:ext cx="6679534" cy="3022968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272589">
                  <a:extLst>
                    <a:ext uri="{9D8B030D-6E8A-4147-A177-3AD203B41FA5}">
                      <a16:colId xmlns:a16="http://schemas.microsoft.com/office/drawing/2014/main" val="3771302259"/>
                    </a:ext>
                  </a:extLst>
                </a:gridCol>
                <a:gridCol w="2997936">
                  <a:extLst>
                    <a:ext uri="{9D8B030D-6E8A-4147-A177-3AD203B41FA5}">
                      <a16:colId xmlns:a16="http://schemas.microsoft.com/office/drawing/2014/main" val="4213709949"/>
                    </a:ext>
                  </a:extLst>
                </a:gridCol>
                <a:gridCol w="2409009">
                  <a:extLst>
                    <a:ext uri="{9D8B030D-6E8A-4147-A177-3AD203B41FA5}">
                      <a16:colId xmlns:a16="http://schemas.microsoft.com/office/drawing/2014/main" val="3366920858"/>
                    </a:ext>
                  </a:extLst>
                </a:gridCol>
              </a:tblGrid>
              <a:tr h="352261">
                <a:tc gridSpan="3"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cap="none" spc="0">
                          <a:solidFill>
                            <a:schemeClr val="bg1"/>
                          </a:solidFill>
                          <a:effectLst/>
                        </a:rPr>
                        <a:t>Table 4: SRD Severity Parameters</a:t>
                      </a:r>
                      <a:endParaRPr lang="en-US" sz="12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3472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Adaptive Ability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Vineland Adaptive Composite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Global adaptive abilities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extLst>
                  <a:ext uri="{0D108BD9-81ED-4DB2-BD59-A6C34878D82A}">
                    <a16:rowId xmlns:a16="http://schemas.microsoft.com/office/drawing/2014/main" val="14740421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Language Ability 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Vineland Communication Composite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Communication abilities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extLst>
                  <a:ext uri="{0D108BD9-81ED-4DB2-BD59-A6C34878D82A}">
                    <a16:rowId xmlns:a16="http://schemas.microsoft.com/office/drawing/2014/main" val="2648855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Motor Ability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Developmental Coordination Disorder Quotient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Problems with motor coordination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extLst>
                  <a:ext uri="{0D108BD9-81ED-4DB2-BD59-A6C34878D82A}">
                    <a16:rowId xmlns:a16="http://schemas.microsoft.com/office/drawing/2014/main" val="4913764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Autism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Social Responsiveness Scale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Measures autistics traits 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extLst>
                  <a:ext uri="{0D108BD9-81ED-4DB2-BD59-A6C34878D82A}">
                    <a16:rowId xmlns:a16="http://schemas.microsoft.com/office/drawing/2014/main" val="10627776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Epilepsy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Parental report of seizure burden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Intractable vs Not Intractable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extLst>
                  <a:ext uri="{0D108BD9-81ED-4DB2-BD59-A6C34878D82A}">
                    <a16:rowId xmlns:a16="http://schemas.microsoft.com/office/drawing/2014/main" val="1080666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EEG Delta Power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Relative delta (2-4 Hz) power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Power spectral analysis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extLst>
                  <a:ext uri="{0D108BD9-81ED-4DB2-BD59-A6C34878D82A}">
                    <a16:rowId xmlns:a16="http://schemas.microsoft.com/office/drawing/2014/main" val="13842590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MRS GABA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Occipital MM-Suppressed GABA levels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Occipital GABA concentration 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70" marR="76598" marT="102131" marB="102131" anchor="ctr"/>
                </a:tc>
                <a:extLst>
                  <a:ext uri="{0D108BD9-81ED-4DB2-BD59-A6C34878D82A}">
                    <a16:rowId xmlns:a16="http://schemas.microsoft.com/office/drawing/2014/main" val="2567874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7098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>
            <a:extLst>
              <a:ext uri="{FF2B5EF4-FFF2-40B4-BE49-F238E27FC236}">
                <a16:creationId xmlns:a16="http://schemas.microsoft.com/office/drawing/2014/main" id="{F8D84E59-85FB-414B-B4FB-6E60910C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1878013"/>
            <a:ext cx="104235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" panose="020B0604020202020204" pitchFamily="34" charset="0"/>
                <a:ea typeface="Helvetica" pitchFamily="2" charset="0"/>
                <a:cs typeface="Helvetica" panose="020B0604020202020204" pitchFamily="34" charset="0"/>
              </a:rPr>
              <a:t>A</a:t>
            </a:r>
            <a:r>
              <a:rPr lang="en-US" altLang="en-US" sz="1200">
                <a:latin typeface="Helvetica" pitchFamily="2" charset="0"/>
                <a:ea typeface="Helvetica" pitchFamily="2" charset="0"/>
                <a:cs typeface="Helvetica" pitchFamily="2" charset="0"/>
              </a:rPr>
              <a:t>t least 2 phenotypes are emerging: Mild vs. Severe.</a:t>
            </a:r>
            <a:endParaRPr lang="en-US" sz="120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Developmental delay is common, and over 1/3 of patients reported psychomotor regression.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The mean age of onset of seizures was 24-months, with staring spells reported as early as 4-months of age. </a:t>
            </a:r>
            <a:endParaRPr lang="en-US" altLang="en-US" sz="1200" b="1">
              <a:latin typeface="Helvetica" pitchFamily="2" charset="0"/>
              <a:ea typeface="Helvetica Light" panose="020B0403020202020204" pitchFamily="34" charset="0"/>
              <a:cs typeface="Helvetica" pitchFamily="2" charset="0"/>
            </a:endParaRPr>
          </a:p>
          <a:p>
            <a:pPr>
              <a:lnSpc>
                <a:spcPct val="150000"/>
              </a:lnSpc>
            </a:pPr>
            <a:endParaRPr lang="en-US" altLang="en-US" sz="120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3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1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SLC6A1-NDD | Preliminary Data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9A4F89-A133-4605-86BC-36ABFC7FC4FD}"/>
              </a:ext>
            </a:extLst>
          </p:cNvPr>
          <p:cNvSpPr txBox="1"/>
          <p:nvPr/>
        </p:nvSpPr>
        <p:spPr>
          <a:xfrm>
            <a:off x="-1" y="6520913"/>
            <a:ext cx="45141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50"/>
              <a:t>Child Neurology Society Poster, October 2022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18669CD-9FDD-4D68-85E4-99EB863C36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1597555"/>
              </p:ext>
            </p:extLst>
          </p:nvPr>
        </p:nvGraphicFramePr>
        <p:xfrm>
          <a:off x="1701800" y="2878667"/>
          <a:ext cx="8784167" cy="3677611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858583">
                  <a:extLst>
                    <a:ext uri="{9D8B030D-6E8A-4147-A177-3AD203B41FA5}">
                      <a16:colId xmlns:a16="http://schemas.microsoft.com/office/drawing/2014/main" val="1655723781"/>
                    </a:ext>
                  </a:extLst>
                </a:gridCol>
                <a:gridCol w="2405082">
                  <a:extLst>
                    <a:ext uri="{9D8B030D-6E8A-4147-A177-3AD203B41FA5}">
                      <a16:colId xmlns:a16="http://schemas.microsoft.com/office/drawing/2014/main" val="225866475"/>
                    </a:ext>
                  </a:extLst>
                </a:gridCol>
                <a:gridCol w="2378823">
                  <a:extLst>
                    <a:ext uri="{9D8B030D-6E8A-4147-A177-3AD203B41FA5}">
                      <a16:colId xmlns:a16="http://schemas.microsoft.com/office/drawing/2014/main" val="1545432373"/>
                    </a:ext>
                  </a:extLst>
                </a:gridCol>
                <a:gridCol w="2141679">
                  <a:extLst>
                    <a:ext uri="{9D8B030D-6E8A-4147-A177-3AD203B41FA5}">
                      <a16:colId xmlns:a16="http://schemas.microsoft.com/office/drawing/2014/main" val="3656023111"/>
                    </a:ext>
                  </a:extLst>
                </a:gridCol>
              </a:tblGrid>
              <a:tr h="267321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Demographics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MILD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SEVERE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0658237"/>
                  </a:ext>
                </a:extLst>
              </a:tr>
              <a:tr h="219968">
                <a:tc>
                  <a:txBody>
                    <a:bodyPr/>
                    <a:lstStyle/>
                    <a:p>
                      <a:pPr marL="0" marR="0" algn="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Age Range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17m to 24yr 4m (mean 6yr)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23m to 17.5yr (5.8yr)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17m to 24.3yr (7.6yr)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4391645"/>
                  </a:ext>
                </a:extLst>
              </a:tr>
              <a:tr h="219968">
                <a:tc>
                  <a:txBody>
                    <a:bodyPr/>
                    <a:lstStyle/>
                    <a:p>
                      <a:pPr marL="0" marR="0" algn="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Male : Female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11: 13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 : 7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 : 6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4938167"/>
                  </a:ext>
                </a:extLst>
              </a:tr>
              <a:tr h="353095">
                <a:tc>
                  <a:txBody>
                    <a:bodyPr/>
                    <a:lstStyle/>
                    <a:p>
                      <a:pPr marL="0" marR="0" algn="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Age at First Concern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Birth to 6m: Hypotonia &amp; Motor Delay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24m: Seizures 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9/13 presented &lt;6m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8/10 presented &lt;6m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1412396"/>
                  </a:ext>
                </a:extLst>
              </a:tr>
              <a:tr h="219968">
                <a:tc>
                  <a:txBody>
                    <a:bodyPr/>
                    <a:lstStyle/>
                    <a:p>
                      <a:pPr marL="0" marR="0" algn="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Genotype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19 Missense : 5 Nonsense 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9 : 4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 : 1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7853563"/>
                  </a:ext>
                </a:extLst>
              </a:tr>
              <a:tr h="265031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Clinical Presentation </a:t>
                      </a:r>
                      <a:endParaRPr lang="en-US" sz="240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MILD</a:t>
                      </a:r>
                      <a:endParaRPr lang="en-US" sz="2400" b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SEVERE</a:t>
                      </a:r>
                      <a:endParaRPr lang="en-US" sz="2400" b="1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745729"/>
                  </a:ext>
                </a:extLst>
              </a:tr>
              <a:tr h="1086320">
                <a:tc>
                  <a:txBody>
                    <a:bodyPr/>
                    <a:lstStyle/>
                    <a:p>
                      <a:pPr marL="0" marR="0" algn="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Developmental Milestones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Mean Onset (range)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Sitting – 9m (5-13m)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marR="0" lvl="0" indent="-34290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Walking – 19m (11-33m)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marR="0" lvl="0" indent="-34290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Babbling – 14m (6-36m)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marR="0" lvl="0" indent="-34290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First Word – 25m (10-52m)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marR="0" lvl="0" indent="-34290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Phrase Speech – 34m (23-54m)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Attained all skills 1-2 months earlier than group mean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11/13 - phrased speech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3/13 - regression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Attained all skills 1-5 months later than Mild SRD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4/11 - phrased speech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4/11 - regression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9870022"/>
                  </a:ext>
                </a:extLst>
              </a:tr>
              <a:tr h="719708">
                <a:tc>
                  <a:txBody>
                    <a:bodyPr/>
                    <a:lstStyle/>
                    <a:p>
                      <a:pPr marL="0" marR="0" algn="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Seizure Onset &amp; Semiology 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0" marR="0" algn="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(n=14)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Mean Onset 24m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marR="0" lvl="0" indent="-34290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Staring spells: 4-60m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marR="0" lvl="0" indent="-34290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Drop spells: 12-36m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marR="0" lvl="0" indent="-34290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Myoclonic Jerks: 24-30m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Staring spells: 10/13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marR="0" lvl="0" indent="-34290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Drop spells: 8/13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marR="0" lvl="0" indent="-34290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Myoclonic Jerks: 3/13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marR="0" lvl="0" indent="-34290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Staring spells: 11/11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marR="0" lvl="0" indent="-34290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Drop spells: 7/11</a:t>
                      </a:r>
                      <a:endParaRPr lang="en-US" sz="2400">
                        <a:ln>
                          <a:noFill/>
                        </a:ln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marL="342900" marR="0" lvl="0" indent="-34290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Myoclonic Jerks:  3/11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2076971"/>
                  </a:ext>
                </a:extLst>
              </a:tr>
              <a:tr h="219968">
                <a:tc>
                  <a:txBody>
                    <a:bodyPr/>
                    <a:lstStyle/>
                    <a:p>
                      <a:pPr marL="0" marR="0" algn="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Autism Spectrum Disorder 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14/23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4/13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n>
                            <a:noFill/>
                          </a:ln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10/11</a:t>
                      </a:r>
                      <a:endParaRPr lang="en-US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3246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323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>
            <a:extLst>
              <a:ext uri="{FF2B5EF4-FFF2-40B4-BE49-F238E27FC236}">
                <a16:creationId xmlns:a16="http://schemas.microsoft.com/office/drawing/2014/main" id="{F8D84E59-85FB-414B-B4FB-6E60910C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1878013"/>
            <a:ext cx="555254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1200">
                <a:latin typeface="Helvetica" pitchFamily="2" charset="0"/>
                <a:ea typeface="Helvetica" pitchFamily="2" charset="0"/>
                <a:cs typeface="Helvetica" pitchFamily="2" charset="0"/>
              </a:rPr>
              <a:t>• Intermittent Rhythmic Delta Activity emerging as an EEG signature. </a:t>
            </a:r>
            <a:b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</a:br>
            <a:endParaRPr lang="en-US" altLang="en-US" sz="120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200">
                <a:solidFill>
                  <a:srgbClr val="000000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• </a:t>
            </a:r>
            <a:r>
              <a:rPr lang="en-US" altLang="en-US" sz="1200">
                <a:latin typeface="Helvetica" pitchFamily="2" charset="0"/>
                <a:ea typeface="Helvetica" pitchFamily="2" charset="0"/>
                <a:cs typeface="Helvetica" pitchFamily="2" charset="0"/>
              </a:rPr>
              <a:t>Most patients respond to broad spectrum anti-seizure medications. Many have behavioral side effects with Levetiracetam. </a:t>
            </a:r>
          </a:p>
          <a:p>
            <a:pPr>
              <a:lnSpc>
                <a:spcPct val="150000"/>
              </a:lnSpc>
            </a:pPr>
            <a:endParaRPr lang="en-US" altLang="en-US" sz="1200" b="1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>
              <a:lnSpc>
                <a:spcPct val="150000"/>
              </a:lnSpc>
            </a:pPr>
            <a:endParaRPr lang="en-US" altLang="en-US" sz="1200" b="1">
              <a:latin typeface="Helvetica" pitchFamily="2" charset="0"/>
              <a:ea typeface="Helvetica Light" panose="020B0403020202020204" pitchFamily="34" charset="0"/>
              <a:cs typeface="Helvetica" pitchFamily="2" charset="0"/>
            </a:endParaRPr>
          </a:p>
          <a:p>
            <a:pPr>
              <a:lnSpc>
                <a:spcPct val="150000"/>
              </a:lnSpc>
            </a:pPr>
            <a:endParaRPr lang="en-US" altLang="en-US" sz="120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3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1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SLC6A1-NDD | Epilepsy and EEG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9A4F89-A133-4605-86BC-36ABFC7FC4FD}"/>
              </a:ext>
            </a:extLst>
          </p:cNvPr>
          <p:cNvSpPr txBox="1"/>
          <p:nvPr/>
        </p:nvSpPr>
        <p:spPr>
          <a:xfrm>
            <a:off x="-1" y="6520913"/>
            <a:ext cx="4514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/>
              <a:t>Child Neurology Society Poster, October 2022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08D32D86-3DF6-4F27-9965-FC1C68C3F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477" y="1296143"/>
            <a:ext cx="4918754" cy="2213439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9666119D-E088-4980-8C70-574304F5FF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1914283"/>
              </p:ext>
            </p:extLst>
          </p:nvPr>
        </p:nvGraphicFramePr>
        <p:xfrm>
          <a:off x="1147481" y="3509582"/>
          <a:ext cx="9634071" cy="3228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61181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>
            <a:extLst>
              <a:ext uri="{FF2B5EF4-FFF2-40B4-BE49-F238E27FC236}">
                <a16:creationId xmlns:a16="http://schemas.microsoft.com/office/drawing/2014/main" id="{F8D84E59-85FB-414B-B4FB-6E60910C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1878013"/>
            <a:ext cx="555254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1200">
                <a:latin typeface="Helvetica" pitchFamily="2" charset="0"/>
                <a:ea typeface="Helvetica" pitchFamily="2" charset="0"/>
                <a:cs typeface="Helvetica" pitchFamily="2" charset="0"/>
              </a:rPr>
              <a:t>• Intermittent Rhythmic Delta Activity emerging as an EEG signature. </a:t>
            </a:r>
            <a:b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</a:br>
            <a:endParaRPr lang="en-US" altLang="en-US" sz="1200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200">
                <a:solidFill>
                  <a:srgbClr val="000000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• </a:t>
            </a:r>
            <a:r>
              <a:rPr lang="en-US" altLang="en-US" sz="1200">
                <a:latin typeface="Helvetica" pitchFamily="2" charset="0"/>
                <a:ea typeface="Helvetica" pitchFamily="2" charset="0"/>
                <a:cs typeface="Helvetica" pitchFamily="2" charset="0"/>
              </a:rPr>
              <a:t>Most patients respond to broad spectrum anti-seizure medications. Many have behavioral side effects with Levetiracetam. </a:t>
            </a:r>
          </a:p>
          <a:p>
            <a:pPr>
              <a:lnSpc>
                <a:spcPct val="150000"/>
              </a:lnSpc>
            </a:pPr>
            <a:r>
              <a:rPr lang="en-US" altLang="en-US" sz="1200" b="1">
                <a:latin typeface="Helvetica" pitchFamily="2" charset="0"/>
                <a:ea typeface="Helvetica" pitchFamily="2" charset="0"/>
                <a:cs typeface="Helvetica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en-US" sz="1200" b="1">
              <a:latin typeface="Helvetica" pitchFamily="2" charset="0"/>
              <a:ea typeface="Helvetica" pitchFamily="2" charset="0"/>
              <a:cs typeface="Helvetica" pitchFamily="2" charset="0"/>
            </a:endParaRPr>
          </a:p>
          <a:p>
            <a:pPr>
              <a:lnSpc>
                <a:spcPct val="150000"/>
              </a:lnSpc>
            </a:pPr>
            <a:endParaRPr lang="en-US" altLang="en-US" sz="1200" b="1">
              <a:latin typeface="Helvetica" pitchFamily="2" charset="0"/>
              <a:ea typeface="Helvetica Light" panose="020B0403020202020204" pitchFamily="34" charset="0"/>
              <a:cs typeface="Helvetica" pitchFamily="2" charset="0"/>
            </a:endParaRPr>
          </a:p>
          <a:p>
            <a:pPr>
              <a:lnSpc>
                <a:spcPct val="150000"/>
              </a:lnSpc>
            </a:pPr>
            <a:endParaRPr lang="en-US" altLang="en-US" sz="120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3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1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SLC6A1-NDD | Epilepsy and EEG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9A4F89-A133-4605-86BC-36ABFC7FC4FD}"/>
              </a:ext>
            </a:extLst>
          </p:cNvPr>
          <p:cNvSpPr txBox="1"/>
          <p:nvPr/>
        </p:nvSpPr>
        <p:spPr>
          <a:xfrm>
            <a:off x="-1" y="6520913"/>
            <a:ext cx="4514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/>
              <a:t>Child Neurology Society Poster, October 2022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E5FF338-F21D-4297-95B6-8BE7FCEC74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2309211"/>
              </p:ext>
            </p:extLst>
          </p:nvPr>
        </p:nvGraphicFramePr>
        <p:xfrm>
          <a:off x="887413" y="3312936"/>
          <a:ext cx="10552167" cy="3043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74795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>
            <a:extLst>
              <a:ext uri="{FF2B5EF4-FFF2-40B4-BE49-F238E27FC236}">
                <a16:creationId xmlns:a16="http://schemas.microsoft.com/office/drawing/2014/main" id="{F8D84E59-85FB-414B-B4FB-6E60910C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1878013"/>
            <a:ext cx="417159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Background on SLC6A1-NDD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Review of Clinical Trials &amp; how to prepare for them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Preliminary results of the clinical trial readiness study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20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Objectives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2C8F51-513B-4949-83D7-D2E4060DA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596" y="1878013"/>
            <a:ext cx="6615333" cy="4410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BEFE82-A70F-CC48-9B9F-B9D1AB8459B8}"/>
              </a:ext>
            </a:extLst>
          </p:cNvPr>
          <p:cNvSpPr txBox="1"/>
          <p:nvPr/>
        </p:nvSpPr>
        <p:spPr>
          <a:xfrm>
            <a:off x="5417695" y="5658178"/>
            <a:ext cx="6065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Begin with the end in mind</a:t>
            </a:r>
          </a:p>
        </p:txBody>
      </p:sp>
    </p:spTree>
    <p:extLst>
      <p:ext uri="{BB962C8B-B14F-4D97-AF65-F5344CB8AC3E}">
        <p14:creationId xmlns:p14="http://schemas.microsoft.com/office/powerpoint/2010/main" val="213649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>
            <a:extLst>
              <a:ext uri="{FF2B5EF4-FFF2-40B4-BE49-F238E27FC236}">
                <a16:creationId xmlns:a16="http://schemas.microsoft.com/office/drawing/2014/main" id="{F8D84E59-85FB-414B-B4FB-6E60910C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1681123"/>
            <a:ext cx="106791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1200">
                <a:latin typeface="Helvetica" pitchFamily="2" charset="0"/>
                <a:ea typeface="Helvetica" pitchFamily="2" charset="0"/>
                <a:cs typeface="Helvetica" pitchFamily="2" charset="0"/>
              </a:rPr>
              <a:t>• All but 1 scored within the range of probable or likely developmental coordination disorder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" pitchFamily="2" charset="0"/>
                <a:ea typeface="Helvetica Light" panose="020B0403020202020204" pitchFamily="34" charset="0"/>
                <a:cs typeface="Helvetica" pitchFamily="2" charset="0"/>
              </a:rPr>
              <a:t>Lower scores are indicative of worse coordination</a:t>
            </a:r>
            <a:b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</a:b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.</a:t>
            </a:r>
          </a:p>
        </p:txBody>
      </p:sp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9027054" cy="31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1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SLC6A1-related neurodevelopmental disorder | Developmental Coordination Disorder Questionnaire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9A4F89-A133-4605-86BC-36ABFC7FC4FD}"/>
              </a:ext>
            </a:extLst>
          </p:cNvPr>
          <p:cNvSpPr txBox="1"/>
          <p:nvPr/>
        </p:nvSpPr>
        <p:spPr>
          <a:xfrm>
            <a:off x="-1" y="6520913"/>
            <a:ext cx="4514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i="1"/>
              <a:t>Unpublished data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3DA84C3-F780-F3ED-EA97-F4D0817DF2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0856025"/>
              </p:ext>
            </p:extLst>
          </p:nvPr>
        </p:nvGraphicFramePr>
        <p:xfrm>
          <a:off x="1666383" y="2103695"/>
          <a:ext cx="9205310" cy="4338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985DA2F-A2FD-4A5F-9C4E-1CEA9C0CFECD}"/>
              </a:ext>
            </a:extLst>
          </p:cNvPr>
          <p:cNvSpPr/>
          <p:nvPr/>
        </p:nvSpPr>
        <p:spPr>
          <a:xfrm>
            <a:off x="2879834" y="3184634"/>
            <a:ext cx="3941380" cy="230176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98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>
            <a:extLst>
              <a:ext uri="{FF2B5EF4-FFF2-40B4-BE49-F238E27FC236}">
                <a16:creationId xmlns:a16="http://schemas.microsoft.com/office/drawing/2014/main" id="{F8D84E59-85FB-414B-B4FB-6E60910C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1878013"/>
            <a:ext cx="106791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1200" b="1">
                <a:latin typeface="Helvetica" pitchFamily="2" charset="0"/>
                <a:ea typeface="Helvetica" pitchFamily="2" charset="0"/>
                <a:cs typeface="Helvetica" pitchFamily="2" charset="0"/>
              </a:rPr>
              <a:t>• QI Disability</a:t>
            </a: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: Individuals demonstrate the lowest scores in the Negative Emotions and Independence Domains of the QI Disability Questionnaire</a:t>
            </a:r>
            <a:b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</a:b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.</a:t>
            </a:r>
          </a:p>
        </p:txBody>
      </p:sp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31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1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SLC6A1-related neurodevelopmental disorder | QI Disability Questionnaire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47415670-C019-4C50-A3E6-7677977184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262229"/>
              </p:ext>
            </p:extLst>
          </p:nvPr>
        </p:nvGraphicFramePr>
        <p:xfrm>
          <a:off x="5919506" y="3070888"/>
          <a:ext cx="5602475" cy="24942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354730">
                  <a:extLst>
                    <a:ext uri="{9D8B030D-6E8A-4147-A177-3AD203B41FA5}">
                      <a16:colId xmlns:a16="http://schemas.microsoft.com/office/drawing/2014/main" val="1471538694"/>
                    </a:ext>
                  </a:extLst>
                </a:gridCol>
                <a:gridCol w="1736910">
                  <a:extLst>
                    <a:ext uri="{9D8B030D-6E8A-4147-A177-3AD203B41FA5}">
                      <a16:colId xmlns:a16="http://schemas.microsoft.com/office/drawing/2014/main" val="1128823670"/>
                    </a:ext>
                  </a:extLst>
                </a:gridCol>
                <a:gridCol w="1510835">
                  <a:extLst>
                    <a:ext uri="{9D8B030D-6E8A-4147-A177-3AD203B41FA5}">
                      <a16:colId xmlns:a16="http://schemas.microsoft.com/office/drawing/2014/main" val="440520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QI Disability Domain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Mean Score (SD)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1869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Physical Health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83.6 (12.9)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62.5 to 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581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Positive Emotions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85.2 (12)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68.8 to 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5176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Negative Emotions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59.8 (22.6)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10.7 to 85.7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6231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Social Interactions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81.25 (13.3)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64.3 to 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9213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Independence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76 (8.4)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69 to 93.6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39450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7DA7DD3-0B18-4AB3-9517-381687464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36" y="2640097"/>
            <a:ext cx="5374739" cy="33558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D128F2-F008-2462-DA6E-FAF939AD8725}"/>
              </a:ext>
            </a:extLst>
          </p:cNvPr>
          <p:cNvSpPr txBox="1"/>
          <p:nvPr/>
        </p:nvSpPr>
        <p:spPr>
          <a:xfrm>
            <a:off x="2491" y="6494453"/>
            <a:ext cx="4514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400" i="1" dirty="0"/>
              <a:t>Unpublished data</a:t>
            </a:r>
          </a:p>
        </p:txBody>
      </p:sp>
    </p:spTree>
    <p:extLst>
      <p:ext uri="{BB962C8B-B14F-4D97-AF65-F5344CB8AC3E}">
        <p14:creationId xmlns:p14="http://schemas.microsoft.com/office/powerpoint/2010/main" val="1481262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3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1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SLC6A1-NDD | Biomarker Study – MRS GABA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130746-0C72-4505-907C-85D1DAB29FCF}"/>
              </a:ext>
            </a:extLst>
          </p:cNvPr>
          <p:cNvSpPr txBox="1"/>
          <p:nvPr/>
        </p:nvSpPr>
        <p:spPr>
          <a:xfrm>
            <a:off x="1257954" y="2128411"/>
            <a:ext cx="3910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elvetica" pitchFamily="2" charset="0"/>
                <a:cs typeface="Helvetica" pitchFamily="2" charset="0"/>
              </a:rPr>
              <a:t>SLC6A1-NDD GABA/GLX MRS</a:t>
            </a:r>
            <a:endParaRPr lang="en-US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B435AC-2A27-4C60-B7EC-EFDCA7D06A27}"/>
              </a:ext>
            </a:extLst>
          </p:cNvPr>
          <p:cNvSpPr txBox="1"/>
          <p:nvPr/>
        </p:nvSpPr>
        <p:spPr>
          <a:xfrm>
            <a:off x="0" y="6520913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i="1"/>
              <a:t>Unpublished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1C327-71F9-488E-A084-7F4A5E449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954" y="2616200"/>
            <a:ext cx="3921333" cy="3236912"/>
          </a:xfrm>
          <a:prstGeom prst="rect">
            <a:avLst/>
          </a:prstGeom>
        </p:spPr>
      </p:pic>
      <p:pic>
        <p:nvPicPr>
          <p:cNvPr id="14" name="Picture 13" descr="Chart, box and whisker chart&#10;&#10;Description automatically generated">
            <a:extLst>
              <a:ext uri="{FF2B5EF4-FFF2-40B4-BE49-F238E27FC236}">
                <a16:creationId xmlns:a16="http://schemas.microsoft.com/office/drawing/2014/main" id="{EA804E2F-9E2F-4C5F-92F3-4BC89DFFC5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63512"/>
            <a:ext cx="5141944" cy="36822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5" name="Text Box 6">
            <a:extLst>
              <a:ext uri="{FF2B5EF4-FFF2-40B4-BE49-F238E27FC236}">
                <a16:creationId xmlns:a16="http://schemas.microsoft.com/office/drawing/2014/main" id="{B1228CCD-4FA9-4BEF-9E5F-BE89ED4D71B4}"/>
              </a:ext>
            </a:extLst>
          </p:cNvPr>
          <p:cNvSpPr txBox="1"/>
          <p:nvPr/>
        </p:nvSpPr>
        <p:spPr>
          <a:xfrm>
            <a:off x="6096000" y="5494871"/>
            <a:ext cx="5140038" cy="812330"/>
          </a:xfrm>
          <a:prstGeom prst="rect">
            <a:avLst/>
          </a:prstGeom>
          <a:solidFill>
            <a:schemeClr val="lt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Occipital GABA and Glutamate-glutamine (GLX) levels in healthy controls (purple) and subjects with progressive myoclonic epilepsy (green)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008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3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1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SLC6A1-NDD | Disease Concept Model Study – Social Media Listening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C3D088-B4F0-4BFA-8322-AADB957BD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979" y="1617108"/>
            <a:ext cx="6782611" cy="5007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E2C955-CB46-490D-9A3D-2FE4AB338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98" y="2808253"/>
            <a:ext cx="3729492" cy="2745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1A8FB8-FA82-4B53-97BB-BCF269252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50" y="1566312"/>
            <a:ext cx="3695329" cy="9914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C20BCA-779A-4645-B312-6596220093BD}"/>
              </a:ext>
            </a:extLst>
          </p:cNvPr>
          <p:cNvSpPr txBox="1"/>
          <p:nvPr/>
        </p:nvSpPr>
        <p:spPr>
          <a:xfrm>
            <a:off x="0" y="6520913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i="1"/>
              <a:t>Manuscript in review</a:t>
            </a:r>
          </a:p>
        </p:txBody>
      </p:sp>
    </p:spTree>
    <p:extLst>
      <p:ext uri="{BB962C8B-B14F-4D97-AF65-F5344CB8AC3E}">
        <p14:creationId xmlns:p14="http://schemas.microsoft.com/office/powerpoint/2010/main" val="4020964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3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1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SLC6A1-NDD | Disease Concept Model Study – Draft Model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pic>
        <p:nvPicPr>
          <p:cNvPr id="9" name="Picture 8" descr="Chart, sunburst chart&#10;&#10;Description automatically generated">
            <a:extLst>
              <a:ext uri="{FF2B5EF4-FFF2-40B4-BE49-F238E27FC236}">
                <a16:creationId xmlns:a16="http://schemas.microsoft.com/office/drawing/2014/main" id="{EEF0DA02-6FA6-4100-B6D7-934C89A34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77" y="1546076"/>
            <a:ext cx="4900437" cy="5311924"/>
          </a:xfrm>
          <a:prstGeom prst="rect">
            <a:avLst/>
          </a:prstGeom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B4414065-56C1-4E87-946A-113EE22F4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430" y="2179468"/>
            <a:ext cx="5675346" cy="37241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D56D3A-8264-4554-8831-BFF8FA6D8536}"/>
              </a:ext>
            </a:extLst>
          </p:cNvPr>
          <p:cNvSpPr txBox="1"/>
          <p:nvPr/>
        </p:nvSpPr>
        <p:spPr>
          <a:xfrm>
            <a:off x="6518787" y="6538912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i="1" dirty="0"/>
              <a:t>Manuscript in review</a:t>
            </a:r>
          </a:p>
        </p:txBody>
      </p:sp>
    </p:spTree>
    <p:extLst>
      <p:ext uri="{BB962C8B-B14F-4D97-AF65-F5344CB8AC3E}">
        <p14:creationId xmlns:p14="http://schemas.microsoft.com/office/powerpoint/2010/main" val="129104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4E9F8-1818-46E6-93DE-036DC1445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737" y="619649"/>
            <a:ext cx="4446247" cy="16154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Building Communities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CDDD7-75DF-4F8A-9EBE-B66531F01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8984" y="619649"/>
            <a:ext cx="6057756" cy="2050891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182880">
              <a:spcBef>
                <a:spcPct val="20000"/>
              </a:spcBef>
              <a:spcAft>
                <a:spcPts val="600"/>
              </a:spcAft>
            </a:pPr>
            <a:r>
              <a:rPr lang="en-US" sz="1800"/>
              <a:t>Giving a family a specific diagnosis can be powerful </a:t>
            </a:r>
          </a:p>
          <a:p>
            <a:pPr marL="742950" lvl="1" indent="-18288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spc="10"/>
              <a:t>Platform to mobilize the scientific community</a:t>
            </a:r>
          </a:p>
          <a:p>
            <a:pPr marL="742950" lvl="1" indent="-18288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spc="10"/>
              <a:t>A community of families with similar stories</a:t>
            </a:r>
          </a:p>
          <a:p>
            <a:pPr marL="742950" lvl="1" indent="-18288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spc="10"/>
              <a:t>Gives them a voice &amp; hope for the future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38B656B-BFC2-4D9A-95B0-6305AA8C0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87" b="11057"/>
          <a:stretch/>
        </p:blipFill>
        <p:spPr>
          <a:xfrm>
            <a:off x="491319" y="2493143"/>
            <a:ext cx="11700681" cy="436485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2493143"/>
            <a:ext cx="121920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66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Acknowledgments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8D84E59-85FB-414B-B4FB-6E60910C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7788" y="1588468"/>
            <a:ext cx="3485438" cy="476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Mentor Team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Patricia Evans, MD, PhD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Michael Dowling, MD, PhD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Jeff Waugh, MD, PhD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Ben Greenberg, MD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Susan </a:t>
            </a:r>
            <a:r>
              <a:rPr lang="en-US" altLang="en-US" sz="1200" err="1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Iannaccone</a:t>
            </a: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, MD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UT Southwestern Gene Therapy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Steven Gray, PhD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Berge </a:t>
            </a:r>
            <a:r>
              <a:rPr lang="en-US" altLang="en-US" sz="1200" err="1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Minassian</a:t>
            </a: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, MD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SLC6A1 Clinical Team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Dominique Cooper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Deepa </a:t>
            </a:r>
            <a:r>
              <a:rPr lang="en-US" altLang="en-US" sz="1200" err="1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Sirsi</a:t>
            </a: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, MD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Jennifer Bain, MD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Center for Autism and Developmental Disabilities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NDD &amp; Child Neurology Residency Program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Division of Child Neurology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88A569-D28B-6A44-B0E9-B554D2548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887" y="2018961"/>
            <a:ext cx="1937294" cy="1171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A646F1-9772-784F-8BCD-4110CF109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1494" y="3214637"/>
            <a:ext cx="1840488" cy="1911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6A7D41-9201-0F4C-8B0E-88560C7EE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8722" y="1544562"/>
            <a:ext cx="3353278" cy="4854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357AB9-2DEE-BD42-80DD-3D5FF9A18E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954" y="1573855"/>
            <a:ext cx="3485438" cy="2323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1C98D2-6BB1-FA45-BA4E-BF60414284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7137" y="4075163"/>
            <a:ext cx="3569879" cy="255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BC490E-2863-FF4C-9939-523EDEA760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6534" y="6003418"/>
            <a:ext cx="2281493" cy="622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222BC9-B30A-E946-AB07-29CC0E0BC9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018" y="5149838"/>
            <a:ext cx="1058524" cy="82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3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1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SLC6A1-Related Neurodevelopmental Disorder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4DA08E2C-D4ED-4E80-9EA2-8D46ABA01F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0196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64991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B0D763-C3C4-44E3-807A-A104E9738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387" y="2034482"/>
            <a:ext cx="2376487" cy="1318744"/>
          </a:xfrm>
          <a:prstGeom prst="rect">
            <a:avLst/>
          </a:prstGeom>
        </p:spPr>
      </p:pic>
      <p:sp>
        <p:nvSpPr>
          <p:cNvPr id="19457" name="Rectangle 5">
            <a:extLst>
              <a:ext uri="{FF2B5EF4-FFF2-40B4-BE49-F238E27FC236}">
                <a16:creationId xmlns:a16="http://schemas.microsoft.com/office/drawing/2014/main" id="{F8D84E59-85FB-414B-B4FB-6E60910C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1744399"/>
            <a:ext cx="10763250" cy="470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1 in 6 US children aged 3 to 17 years old have been diagnosed with a developmental disability.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1 in 44 US children are diagnosed with autism spectrum disorder.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1 in 26 individuals have at least one seizure in their lifetime.  </a:t>
            </a:r>
          </a:p>
        </p:txBody>
      </p:sp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" y="1055688"/>
            <a:ext cx="8529637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Prevalence of Developmental Disabilities &amp; Epilepsy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386" y="3353226"/>
            <a:ext cx="4523189" cy="3285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File:Elementary classroom in Alaska.jpg - Wikimedia Comm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49" y="3429000"/>
            <a:ext cx="4088524" cy="3066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01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FE981F-C7C0-5F48-81AB-AF3F70379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48" y="1690476"/>
            <a:ext cx="5318949" cy="1052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619F38-60C6-F549-B018-38EE5001F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065" y="1044846"/>
            <a:ext cx="5424385" cy="537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25322A-E8BB-0340-9901-C8C904523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548" y="2975018"/>
            <a:ext cx="5395867" cy="3209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C23700-DDF5-6245-8818-C4974B552E09}"/>
              </a:ext>
            </a:extLst>
          </p:cNvPr>
          <p:cNvSpPr txBox="1"/>
          <p:nvPr/>
        </p:nvSpPr>
        <p:spPr>
          <a:xfrm>
            <a:off x="0" y="6416566"/>
            <a:ext cx="5318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hlinkClick r:id="rId7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Feb 6, 2020; https://doi.org/10.1016/j.cell.2019.12.036</a:t>
            </a:r>
            <a:endParaRPr lang="en-US" sz="12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960C1D-77A8-4543-8E99-443D727FB78F}"/>
              </a:ext>
            </a:extLst>
          </p:cNvPr>
          <p:cNvSpPr/>
          <p:nvPr/>
        </p:nvSpPr>
        <p:spPr>
          <a:xfrm>
            <a:off x="7205663" y="2975018"/>
            <a:ext cx="752475" cy="453982"/>
          </a:xfrm>
          <a:prstGeom prst="ellipse">
            <a:avLst/>
          </a:prstGeom>
          <a:noFill/>
          <a:ln w="76200">
            <a:solidFill>
              <a:srgbClr val="9611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6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>
            <a:extLst>
              <a:ext uri="{FF2B5EF4-FFF2-40B4-BE49-F238E27FC236}">
                <a16:creationId xmlns:a16="http://schemas.microsoft.com/office/drawing/2014/main" id="{F8D84E59-85FB-414B-B4FB-6E60910C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3933" y="1809751"/>
            <a:ext cx="4885617" cy="471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altLang="en-US"/>
              <a:t>Each genetic discovery provides a window into the neural pathways involved in ASD/NDD</a:t>
            </a:r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altLang="en-US"/>
          </a:p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altLang="en-US"/>
              <a:t>Genetic discoveries identify potential targets for precision therapies</a:t>
            </a:r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altLang="en-US"/>
          </a:p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altLang="en-US"/>
              <a:t>Targeting specific populations may reduce heterogeneity of a study cohort</a:t>
            </a:r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altLang="en-US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altLang="en-US"/>
          </a:p>
          <a:p>
            <a:pPr marL="0" indent="0">
              <a:buNone/>
            </a:pPr>
            <a:r>
              <a:rPr lang="en-US" sz="1600" u="sng"/>
              <a:t>NINDS / NCATS Definition – Clinical Trial Readiness</a:t>
            </a:r>
          </a:p>
          <a:p>
            <a:pPr marL="0" indent="0">
              <a:buNone/>
            </a:pPr>
            <a:endParaRPr lang="en-US" sz="1600" u="sng"/>
          </a:p>
          <a:p>
            <a:pPr marL="457200" lvl="1" indent="0">
              <a:buNone/>
            </a:pPr>
            <a:r>
              <a:rPr lang="en-US" sz="1400"/>
              <a:t>Clinical Trial Readiness Studies “[establish and validate] clinically valid biomarkers and clinical outcome assessment (COA) measures that are fit-for-purpose within a defined context of use in a planned clinical trial.”</a:t>
            </a:r>
          </a:p>
        </p:txBody>
      </p:sp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3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1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Genetics of Autism and Neurodevelopmental Disorders – Opportunity for Discovery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66039B3-2A91-4A9E-8340-37E5B3A39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2758" y="1809750"/>
            <a:ext cx="5373242" cy="40433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3B6F1D-9F19-4A04-ADCC-BBA7CACAEBBA}"/>
              </a:ext>
            </a:extLst>
          </p:cNvPr>
          <p:cNvSpPr/>
          <p:nvPr/>
        </p:nvSpPr>
        <p:spPr>
          <a:xfrm>
            <a:off x="785813" y="2523067"/>
            <a:ext cx="3786187" cy="1710266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B12A23-548A-4915-B795-D6A05191A362}"/>
              </a:ext>
            </a:extLst>
          </p:cNvPr>
          <p:cNvSpPr txBox="1"/>
          <p:nvPr/>
        </p:nvSpPr>
        <p:spPr>
          <a:xfrm>
            <a:off x="0" y="6556917"/>
            <a:ext cx="6356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err="1"/>
              <a:t>Zoghbi</a:t>
            </a:r>
            <a:r>
              <a:rPr lang="en-US" sz="1000"/>
              <a:t> et al, 2016</a:t>
            </a:r>
          </a:p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383275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The Phases of Clinical Trials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26" name="Picture 2" descr="What are Clinical Trials? - MS Tria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720" y="1580828"/>
            <a:ext cx="9081243" cy="470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8902056" cy="96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The Gold Standard: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Placebo-Controlled, Double-Blind, Randomized Clinical Trial</a:t>
            </a:r>
            <a:endParaRPr lang="en-US" altLang="en-US" b="1">
              <a:solidFill>
                <a:srgbClr val="004278"/>
              </a:solidFill>
              <a:latin typeface="Helvetica" pitchFamily="2" charset="0"/>
              <a:ea typeface="Helvetica" pitchFamily="2" charset="0"/>
              <a:cs typeface="Helvetica" pitchFamily="2" charset="0"/>
            </a:endParaRP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71B81699-364B-7D49-B8E2-F947C2DB9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68871" y="2348849"/>
            <a:ext cx="7183738" cy="35042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8D84E59-85FB-414B-B4FB-6E60910C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7600" y="2462831"/>
            <a:ext cx="2913063" cy="350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Participants are randomly placed into 2 groups: 1 receives the experimental treatment &amp; the other receives a placebo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60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Safety &amp; efficacy are measured at regular intervals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4B0E8E-599E-104B-9143-72A4BE4D3314}"/>
              </a:ext>
            </a:extLst>
          </p:cNvPr>
          <p:cNvSpPr txBox="1"/>
          <p:nvPr/>
        </p:nvSpPr>
        <p:spPr>
          <a:xfrm>
            <a:off x="0" y="6469093"/>
            <a:ext cx="97163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err="1"/>
              <a:t>Abrahamyan</a:t>
            </a:r>
            <a:r>
              <a:rPr lang="en-US" sz="1000"/>
              <a:t> et al, Semin Med Genet, 2016 </a:t>
            </a:r>
          </a:p>
        </p:txBody>
      </p:sp>
    </p:spTree>
    <p:extLst>
      <p:ext uri="{BB962C8B-B14F-4D97-AF65-F5344CB8AC3E}">
        <p14:creationId xmlns:p14="http://schemas.microsoft.com/office/powerpoint/2010/main" val="272820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N-of-1 Clinical Trial Design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8D84E59-85FB-414B-B4FB-6E60910C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0263" y="1753548"/>
            <a:ext cx="3452132" cy="429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After a run‐in period, the patient starts the first treatment period </a:t>
            </a:r>
          </a:p>
          <a:p>
            <a:pPr marL="4572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The single participant receives the experimental treatment or placebo at randomly assigned periods</a:t>
            </a:r>
          </a:p>
          <a:p>
            <a:pPr marL="4572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A washout period is considered after each treatment.</a:t>
            </a:r>
          </a:p>
          <a:p>
            <a:pPr marL="4572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The primary outcome is measured at specified intervals</a:t>
            </a:r>
          </a:p>
          <a:p>
            <a:pPr lvl="1" indent="0">
              <a:lnSpc>
                <a:spcPct val="150000"/>
              </a:lnSpc>
            </a:pPr>
            <a:endParaRPr lang="en-US" altLang="en-US" sz="140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The number of periods can be adapted depending on the trial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B64C641-8202-C648-A811-29B427CE0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05" y="2266429"/>
            <a:ext cx="7922065" cy="317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9CE5ED-B9A7-F14F-AB9E-B1C8BDE3D0BF}"/>
              </a:ext>
            </a:extLst>
          </p:cNvPr>
          <p:cNvSpPr txBox="1"/>
          <p:nvPr/>
        </p:nvSpPr>
        <p:spPr>
          <a:xfrm>
            <a:off x="0" y="6469093"/>
            <a:ext cx="97163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err="1"/>
              <a:t>Abrahamyan</a:t>
            </a:r>
            <a:r>
              <a:rPr lang="en-US" sz="1000"/>
              <a:t> et al, Semin Med Genet, 2016 </a:t>
            </a:r>
          </a:p>
        </p:txBody>
      </p:sp>
    </p:spTree>
    <p:extLst>
      <p:ext uri="{BB962C8B-B14F-4D97-AF65-F5344CB8AC3E}">
        <p14:creationId xmlns:p14="http://schemas.microsoft.com/office/powerpoint/2010/main" val="296973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1572</Words>
  <Application>Microsoft Office PowerPoint</Application>
  <PresentationFormat>Widescreen</PresentationFormat>
  <Paragraphs>320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Helvetica</vt:lpstr>
      <vt:lpstr>Helvetica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Communities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Goodspeed</dc:creator>
  <cp:lastModifiedBy>Kimberly Goodspeed</cp:lastModifiedBy>
  <cp:revision>1</cp:revision>
  <dcterms:created xsi:type="dcterms:W3CDTF">2022-11-29T23:46:39Z</dcterms:created>
  <dcterms:modified xsi:type="dcterms:W3CDTF">2022-12-08T21:32:54Z</dcterms:modified>
</cp:coreProperties>
</file>