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145706058" r:id="rId5"/>
    <p:sldId id="281" r:id="rId6"/>
    <p:sldId id="2145706642" r:id="rId7"/>
    <p:sldId id="2145706646" r:id="rId8"/>
    <p:sldId id="2145706644" r:id="rId9"/>
    <p:sldId id="280" r:id="rId10"/>
    <p:sldId id="2145706647" r:id="rId11"/>
    <p:sldId id="2145706645" r:id="rId12"/>
    <p:sldId id="2145706637" r:id="rId13"/>
    <p:sldId id="2145706643" r:id="rId14"/>
    <p:sldId id="2145706648"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Tuttle" initials="AT" lastIdx="12" clrIdx="0">
    <p:extLst>
      <p:ext uri="{19B8F6BF-5375-455C-9EA6-DF929625EA0E}">
        <p15:presenceInfo xmlns:p15="http://schemas.microsoft.com/office/powerpoint/2012/main" userId="Alex Tuttle" providerId="None"/>
      </p:ext>
    </p:extLst>
  </p:cmAuthor>
  <p:cmAuthor id="2" name="Leenders, Miriam (NIH/NINDS) [E]" initials="LM([" lastIdx="8" clrIdx="1">
    <p:extLst>
      <p:ext uri="{19B8F6BF-5375-455C-9EA6-DF929625EA0E}">
        <p15:presenceInfo xmlns:p15="http://schemas.microsoft.com/office/powerpoint/2012/main" userId="S::leenderm@nih.gov::333361e0-2d73-4265-8f42-e0ce7772b7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B17"/>
    <a:srgbClr val="348879"/>
    <a:srgbClr val="E7A624"/>
    <a:srgbClr val="3E489E"/>
    <a:srgbClr val="31006C"/>
    <a:srgbClr val="CF252A"/>
    <a:srgbClr val="00FDFF"/>
    <a:srgbClr val="FF9300"/>
    <a:srgbClr val="CF2A71"/>
    <a:srgbClr val="0C1F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1"/>
    <p:restoredTop sz="74147" autoAdjust="0"/>
  </p:normalViewPr>
  <p:slideViewPr>
    <p:cSldViewPr snapToGrid="0" snapToObjects="1">
      <p:cViewPr varScale="1">
        <p:scale>
          <a:sx n="49" d="100"/>
          <a:sy n="49" d="100"/>
        </p:scale>
        <p:origin x="1264" y="48"/>
      </p:cViewPr>
      <p:guideLst/>
    </p:cSldViewPr>
  </p:slideViewPr>
  <p:notesTextViewPr>
    <p:cViewPr>
      <p:scale>
        <a:sx n="100" d="100"/>
        <a:sy n="100" d="100"/>
      </p:scale>
      <p:origin x="0" y="0"/>
    </p:cViewPr>
  </p:notesTextViewPr>
  <p:sorterViewPr>
    <p:cViewPr varScale="1">
      <p:scale>
        <a:sx n="100" d="100"/>
        <a:sy n="100" d="100"/>
      </p:scale>
      <p:origin x="0" y="-1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series layoutId="clusteredColumn" uniqueId="{D5EE689B-54C6-0345-BF20-F3CC888EBF55}">
          <cx:tx>
            <cx:txData>
              <cx:f>Sheet1!$A$1</cx:f>
              <cx:v>Series1</cx:v>
            </cx:txData>
          </cx:tx>
          <cx:dataPt idx="0">
            <cx:spPr>
              <a:solidFill>
                <a:srgbClr val="E7A624"/>
              </a:solidFill>
            </cx:spPr>
          </cx:dataPt>
          <cx:dataPt idx="1">
            <cx:spPr>
              <a:solidFill>
                <a:srgbClr val="CF252A"/>
              </a:solidFill>
            </cx:spPr>
          </cx:dataPt>
          <cx:dataPt idx="2">
            <cx:spPr>
              <a:solidFill>
                <a:srgbClr val="CF2A71"/>
              </a:solidFill>
            </cx:spPr>
          </cx:dataPt>
          <cx:dataPt idx="3">
            <cx:spPr>
              <a:solidFill>
                <a:srgbClr val="31006C"/>
              </a:solidFill>
            </cx:spPr>
          </cx:dataPt>
          <cx:dataPt idx="4">
            <cx:spPr>
              <a:solidFill>
                <a:srgbClr val="3E489E"/>
              </a:solidFill>
            </cx:spPr>
          </cx:dataPt>
          <cx:dataPt idx="5">
            <cx:spPr>
              <a:solidFill>
                <a:srgbClr val="348879"/>
              </a:solidFill>
            </cx:spPr>
          </cx:dataPt>
          <cx:dataId val="0"/>
          <cx:layoutPr>
            <cx:binning intervalClosed="r">
              <cx:binSize val="4"/>
            </cx:binning>
          </cx:layoutPr>
        </cx:series>
      </cx:plotAreaRegion>
      <cx:axis id="0">
        <cx:catScaling gapWidth="0"/>
        <cx:tickLabels/>
      </cx:axis>
      <cx:axis id="1">
        <cx:valScaling max="120"/>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plotSurface>
          <cx:spPr>
            <a:ln w="0">
              <a:noFill/>
            </a:ln>
          </cx:spPr>
        </cx:plotSurface>
        <cx:series layoutId="clusteredColumn" uniqueId="{D5EE689B-54C6-0345-BF20-F3CC888EBF55}">
          <cx:tx>
            <cx:txData>
              <cx:f>Sheet1!$A$1</cx:f>
              <cx:v>Series1</cx:v>
            </cx:txData>
          </cx:tx>
          <cx:dataPt idx="0">
            <cx:spPr>
              <a:solidFill>
                <a:srgbClr val="E7A624"/>
              </a:solidFill>
            </cx:spPr>
          </cx:dataPt>
          <cx:dataPt idx="1">
            <cx:spPr>
              <a:solidFill>
                <a:srgbClr val="CF252A"/>
              </a:solidFill>
            </cx:spPr>
          </cx:dataPt>
          <cx:dataPt idx="2">
            <cx:spPr>
              <a:solidFill>
                <a:srgbClr val="CF2A71"/>
              </a:solidFill>
            </cx:spPr>
          </cx:dataPt>
          <cx:dataPt idx="3">
            <cx:spPr>
              <a:solidFill>
                <a:srgbClr val="31006C"/>
              </a:solidFill>
            </cx:spPr>
          </cx:dataPt>
          <cx:dataPt idx="4">
            <cx:spPr>
              <a:solidFill>
                <a:srgbClr val="3E489E"/>
              </a:solidFill>
            </cx:spPr>
          </cx:dataPt>
          <cx:dataPt idx="5">
            <cx:spPr>
              <a:solidFill>
                <a:srgbClr val="348879"/>
              </a:solidFill>
            </cx:spPr>
          </cx:dataPt>
          <cx:dataId val="0"/>
          <cx:layoutPr>
            <cx:binning intervalClosed="r">
              <cx:binSize val="4"/>
            </cx:binning>
          </cx:layoutPr>
        </cx:series>
      </cx:plotAreaRegion>
      <cx:axis id="0">
        <cx:catScaling gapWidth="0"/>
        <cx:tickLabels/>
        <cx:txPr>
          <a:bodyPr spcFirstLastPara="1" vertOverflow="ellipsis" horzOverflow="overflow" wrap="square" lIns="0" tIns="0" rIns="0" bIns="0" anchor="ctr" anchorCtr="1"/>
          <a:lstStyle/>
          <a:p>
            <a:pPr algn="ctr" rtl="0">
              <a:defRPr>
                <a:solidFill>
                  <a:schemeClr val="bg1"/>
                </a:solidFill>
              </a:defRPr>
            </a:pPr>
            <a:endParaRPr lang="en-US" sz="1197" b="0" i="0" u="none" strike="noStrike" baseline="0">
              <a:solidFill>
                <a:schemeClr val="bg1"/>
              </a:solidFill>
              <a:latin typeface="Calibri" panose="020F0502020204030204"/>
            </a:endParaRPr>
          </a:p>
        </cx:txPr>
      </cx:axis>
      <cx:axis id="1">
        <cx:valScaling max="120"/>
        <cx:majorGridlines/>
        <cx:tickLabels/>
        <cx:txPr>
          <a:bodyPr spcFirstLastPara="1" vertOverflow="ellipsis" horzOverflow="overflow" wrap="square" lIns="0" tIns="0" rIns="0" bIns="0" anchor="ctr" anchorCtr="1"/>
          <a:lstStyle/>
          <a:p>
            <a:pPr algn="ctr" rtl="0">
              <a:defRPr>
                <a:solidFill>
                  <a:schemeClr val="bg1"/>
                </a:solidFill>
              </a:defRPr>
            </a:pPr>
            <a:endParaRPr lang="en-US" sz="1197" b="0" i="0" u="none" strike="noStrike" baseline="0">
              <a:solidFill>
                <a:schemeClr val="bg1"/>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19AB1-A8FD-4693-8FD2-ED9E93A0B410}" type="doc">
      <dgm:prSet loTypeId="urn:microsoft.com/office/officeart/2005/8/layout/hList7" loCatId="relationship" qsTypeId="urn:microsoft.com/office/officeart/2005/8/quickstyle/simple1" qsCatId="simple" csTypeId="urn:microsoft.com/office/officeart/2005/8/colors/accent1_2" csCatId="accent1" phldr="1"/>
      <dgm:spPr/>
    </dgm:pt>
    <dgm:pt modelId="{238DEDBB-6273-460A-8BB3-F22F009B0E8E}">
      <dgm:prSet phldrT="[Text]"/>
      <dgm:spPr/>
      <dgm:t>
        <a:bodyPr/>
        <a:lstStyle/>
        <a:p>
          <a:r>
            <a:rPr lang="en-US" b="1" dirty="0"/>
            <a:t>Division of Clinical Research</a:t>
          </a:r>
        </a:p>
      </dgm:t>
    </dgm:pt>
    <dgm:pt modelId="{F315B433-9383-4A39-BEEA-40C9DFF51C15}" type="parTrans" cxnId="{608CEA8B-F008-4D3D-89EB-3421CE9ED1BC}">
      <dgm:prSet/>
      <dgm:spPr/>
      <dgm:t>
        <a:bodyPr/>
        <a:lstStyle/>
        <a:p>
          <a:endParaRPr lang="en-US"/>
        </a:p>
      </dgm:t>
    </dgm:pt>
    <dgm:pt modelId="{F03DFC90-01F4-4094-8F8C-C6C60648F9A6}" type="sibTrans" cxnId="{608CEA8B-F008-4D3D-89EB-3421CE9ED1BC}">
      <dgm:prSet/>
      <dgm:spPr/>
      <dgm:t>
        <a:bodyPr/>
        <a:lstStyle/>
        <a:p>
          <a:endParaRPr lang="en-US"/>
        </a:p>
      </dgm:t>
    </dgm:pt>
    <dgm:pt modelId="{2D968328-A252-4BC5-ADF8-C57294CF9C33}">
      <dgm:prSet phldrT="[Text]"/>
      <dgm:spPr/>
      <dgm:t>
        <a:bodyPr/>
        <a:lstStyle/>
        <a:p>
          <a:r>
            <a:rPr lang="en-US" b="1" dirty="0"/>
            <a:t>Division of Neuroscience</a:t>
          </a:r>
        </a:p>
      </dgm:t>
    </dgm:pt>
    <dgm:pt modelId="{9088F29A-FB2A-41E8-B0D5-D5635C3D0E67}" type="parTrans" cxnId="{84B07E91-13D0-42FC-A62F-8428FC86F97A}">
      <dgm:prSet/>
      <dgm:spPr/>
      <dgm:t>
        <a:bodyPr/>
        <a:lstStyle/>
        <a:p>
          <a:endParaRPr lang="en-US"/>
        </a:p>
      </dgm:t>
    </dgm:pt>
    <dgm:pt modelId="{2F44DCBA-A035-478E-913F-AB02B993DB7E}" type="sibTrans" cxnId="{84B07E91-13D0-42FC-A62F-8428FC86F97A}">
      <dgm:prSet/>
      <dgm:spPr/>
      <dgm:t>
        <a:bodyPr/>
        <a:lstStyle/>
        <a:p>
          <a:endParaRPr lang="en-US"/>
        </a:p>
      </dgm:t>
    </dgm:pt>
    <dgm:pt modelId="{396EE6B7-9596-4B05-AEB7-EE1AF0012A3C}">
      <dgm:prSet phldrT="[Text]"/>
      <dgm:spPr/>
      <dgm:t>
        <a:bodyPr/>
        <a:lstStyle/>
        <a:p>
          <a:r>
            <a:rPr lang="en-US" b="1" dirty="0"/>
            <a:t>Division of Translational Research (Including  ETSP)</a:t>
          </a:r>
        </a:p>
      </dgm:t>
    </dgm:pt>
    <dgm:pt modelId="{4235B015-2112-4953-9E74-63AC70F99CC5}" type="parTrans" cxnId="{412A20ED-DC62-4556-9AFD-ED52EE1E582E}">
      <dgm:prSet/>
      <dgm:spPr/>
      <dgm:t>
        <a:bodyPr/>
        <a:lstStyle/>
        <a:p>
          <a:endParaRPr lang="en-US"/>
        </a:p>
      </dgm:t>
    </dgm:pt>
    <dgm:pt modelId="{0AB576BA-4B1F-4C4F-A2C5-31FB20A8091F}" type="sibTrans" cxnId="{412A20ED-DC62-4556-9AFD-ED52EE1E582E}">
      <dgm:prSet/>
      <dgm:spPr/>
      <dgm:t>
        <a:bodyPr/>
        <a:lstStyle/>
        <a:p>
          <a:endParaRPr lang="en-US"/>
        </a:p>
      </dgm:t>
    </dgm:pt>
    <dgm:pt modelId="{44826972-8DDB-4E99-9E87-C0A541B3DB59}" type="pres">
      <dgm:prSet presAssocID="{5E419AB1-A8FD-4693-8FD2-ED9E93A0B410}" presName="Name0" presStyleCnt="0">
        <dgm:presLayoutVars>
          <dgm:dir/>
          <dgm:resizeHandles val="exact"/>
        </dgm:presLayoutVars>
      </dgm:prSet>
      <dgm:spPr/>
    </dgm:pt>
    <dgm:pt modelId="{B12E4CC8-5D83-4D68-BAD1-91776A46EEEF}" type="pres">
      <dgm:prSet presAssocID="{5E419AB1-A8FD-4693-8FD2-ED9E93A0B410}" presName="fgShape" presStyleLbl="fgShp" presStyleIdx="0" presStyleCnt="1"/>
      <dgm:spPr/>
    </dgm:pt>
    <dgm:pt modelId="{F9476EBB-785A-40C5-97DC-AE79C3E5ADD8}" type="pres">
      <dgm:prSet presAssocID="{5E419AB1-A8FD-4693-8FD2-ED9E93A0B410}" presName="linComp" presStyleCnt="0"/>
      <dgm:spPr/>
    </dgm:pt>
    <dgm:pt modelId="{19D2EE07-1617-4F7B-89A7-0377F40EAE11}" type="pres">
      <dgm:prSet presAssocID="{238DEDBB-6273-460A-8BB3-F22F009B0E8E}" presName="compNode" presStyleCnt="0"/>
      <dgm:spPr/>
    </dgm:pt>
    <dgm:pt modelId="{B12CA38F-85D3-4797-9440-70053119A02D}" type="pres">
      <dgm:prSet presAssocID="{238DEDBB-6273-460A-8BB3-F22F009B0E8E}" presName="bkgdShape" presStyleLbl="node1" presStyleIdx="0" presStyleCnt="3" custLinFactNeighborX="-122"/>
      <dgm:spPr/>
    </dgm:pt>
    <dgm:pt modelId="{CDFB51E0-9819-4EDE-87C1-9DFE819C1F48}" type="pres">
      <dgm:prSet presAssocID="{238DEDBB-6273-460A-8BB3-F22F009B0E8E}" presName="nodeTx" presStyleLbl="node1" presStyleIdx="0" presStyleCnt="3">
        <dgm:presLayoutVars>
          <dgm:bulletEnabled val="1"/>
        </dgm:presLayoutVars>
      </dgm:prSet>
      <dgm:spPr/>
    </dgm:pt>
    <dgm:pt modelId="{481263A3-2CCC-49AA-8DF7-E486C7770C3E}" type="pres">
      <dgm:prSet presAssocID="{238DEDBB-6273-460A-8BB3-F22F009B0E8E}" presName="invisiNode" presStyleLbl="node1" presStyleIdx="0" presStyleCnt="3"/>
      <dgm:spPr/>
    </dgm:pt>
    <dgm:pt modelId="{85BD3E7C-BD9B-4E10-83FF-62FF6291EBBC}" type="pres">
      <dgm:prSet presAssocID="{238DEDBB-6273-460A-8BB3-F22F009B0E8E}" presName="imagNode" presStyleLbl="fgImgPlace1" presStyleIdx="0" presStyleCnt="3"/>
      <dgm:spPr>
        <a:blipFill rotWithShape="1">
          <a:blip xmlns:r="http://schemas.openxmlformats.org/officeDocument/2006/relationships" r:embed="rId1"/>
          <a:srcRect/>
          <a:stretch>
            <a:fillRect l="-44000" r="-44000"/>
          </a:stretch>
        </a:blipFill>
      </dgm:spPr>
    </dgm:pt>
    <dgm:pt modelId="{944BB722-D2BE-4370-86E7-093B5B7A950F}" type="pres">
      <dgm:prSet presAssocID="{F03DFC90-01F4-4094-8F8C-C6C60648F9A6}" presName="sibTrans" presStyleLbl="sibTrans2D1" presStyleIdx="0" presStyleCnt="0"/>
      <dgm:spPr/>
    </dgm:pt>
    <dgm:pt modelId="{F1F5F7A6-B15D-4CA3-B222-4760A8C4D6DB}" type="pres">
      <dgm:prSet presAssocID="{2D968328-A252-4BC5-ADF8-C57294CF9C33}" presName="compNode" presStyleCnt="0"/>
      <dgm:spPr/>
    </dgm:pt>
    <dgm:pt modelId="{45166FA7-A2CB-4E41-AF6F-BE1957A034B0}" type="pres">
      <dgm:prSet presAssocID="{2D968328-A252-4BC5-ADF8-C57294CF9C33}" presName="bkgdShape" presStyleLbl="node1" presStyleIdx="1" presStyleCnt="3"/>
      <dgm:spPr/>
    </dgm:pt>
    <dgm:pt modelId="{06BECB81-B6E6-441E-B41F-EB0465D57CC9}" type="pres">
      <dgm:prSet presAssocID="{2D968328-A252-4BC5-ADF8-C57294CF9C33}" presName="nodeTx" presStyleLbl="node1" presStyleIdx="1" presStyleCnt="3">
        <dgm:presLayoutVars>
          <dgm:bulletEnabled val="1"/>
        </dgm:presLayoutVars>
      </dgm:prSet>
      <dgm:spPr/>
    </dgm:pt>
    <dgm:pt modelId="{8624B727-51DD-4367-80FE-565D86F81D32}" type="pres">
      <dgm:prSet presAssocID="{2D968328-A252-4BC5-ADF8-C57294CF9C33}" presName="invisiNode" presStyleLbl="node1" presStyleIdx="1" presStyleCnt="3"/>
      <dgm:spPr/>
    </dgm:pt>
    <dgm:pt modelId="{2235DB42-6FA8-432B-BA39-E2EA5A860C5E}" type="pres">
      <dgm:prSet presAssocID="{2D968328-A252-4BC5-ADF8-C57294CF9C33}" presName="imagNode" presStyleLbl="fgImgPlace1" presStyleIdx="1" presStyleCnt="3"/>
      <dgm:spPr>
        <a:blipFill rotWithShape="1">
          <a:blip xmlns:r="http://schemas.openxmlformats.org/officeDocument/2006/relationships" r:embed="rId2"/>
          <a:srcRect/>
          <a:stretch>
            <a:fillRect l="-39000" r="-39000"/>
          </a:stretch>
        </a:blipFill>
      </dgm:spPr>
    </dgm:pt>
    <dgm:pt modelId="{5CBA805A-352B-47FD-9C9F-658C70FB0B2E}" type="pres">
      <dgm:prSet presAssocID="{2F44DCBA-A035-478E-913F-AB02B993DB7E}" presName="sibTrans" presStyleLbl="sibTrans2D1" presStyleIdx="0" presStyleCnt="0"/>
      <dgm:spPr/>
    </dgm:pt>
    <dgm:pt modelId="{B8FB72C3-004A-4988-9E6E-C5A4D6B2AB34}" type="pres">
      <dgm:prSet presAssocID="{396EE6B7-9596-4B05-AEB7-EE1AF0012A3C}" presName="compNode" presStyleCnt="0"/>
      <dgm:spPr/>
    </dgm:pt>
    <dgm:pt modelId="{98943377-B39B-4C6C-B7BE-64DCFBCBD382}" type="pres">
      <dgm:prSet presAssocID="{396EE6B7-9596-4B05-AEB7-EE1AF0012A3C}" presName="bkgdShape" presStyleLbl="node1" presStyleIdx="2" presStyleCnt="3" custScaleX="103121"/>
      <dgm:spPr/>
    </dgm:pt>
    <dgm:pt modelId="{544D835C-7C37-4248-973B-2DDEFA4627FD}" type="pres">
      <dgm:prSet presAssocID="{396EE6B7-9596-4B05-AEB7-EE1AF0012A3C}" presName="nodeTx" presStyleLbl="node1" presStyleIdx="2" presStyleCnt="3">
        <dgm:presLayoutVars>
          <dgm:bulletEnabled val="1"/>
        </dgm:presLayoutVars>
      </dgm:prSet>
      <dgm:spPr/>
    </dgm:pt>
    <dgm:pt modelId="{21E06B26-06FB-40C9-9BAD-5B776FCE25CC}" type="pres">
      <dgm:prSet presAssocID="{396EE6B7-9596-4B05-AEB7-EE1AF0012A3C}" presName="invisiNode" presStyleLbl="node1" presStyleIdx="2" presStyleCnt="3"/>
      <dgm:spPr/>
    </dgm:pt>
    <dgm:pt modelId="{7C6CE926-B2E9-45C3-8968-6EBC7C63B270}" type="pres">
      <dgm:prSet presAssocID="{396EE6B7-9596-4B05-AEB7-EE1AF0012A3C}" presName="imagNode" presStyleLbl="fgImgPlace1" presStyleIdx="2" presStyleCnt="3"/>
      <dgm:spPr>
        <a:blipFill rotWithShape="1">
          <a:blip xmlns:r="http://schemas.openxmlformats.org/officeDocument/2006/relationships" r:embed="rId3"/>
          <a:srcRect/>
          <a:stretch>
            <a:fillRect l="-25000" r="-25000"/>
          </a:stretch>
        </a:blipFill>
      </dgm:spPr>
    </dgm:pt>
  </dgm:ptLst>
  <dgm:cxnLst>
    <dgm:cxn modelId="{4352B833-4051-4EEE-BE85-0DFC560F05BB}" type="presOf" srcId="{2D968328-A252-4BC5-ADF8-C57294CF9C33}" destId="{06BECB81-B6E6-441E-B41F-EB0465D57CC9}" srcOrd="1" destOrd="0" presId="urn:microsoft.com/office/officeart/2005/8/layout/hList7"/>
    <dgm:cxn modelId="{3D250C3C-9606-4FE9-97CE-DB3F5F5FB63B}" type="presOf" srcId="{396EE6B7-9596-4B05-AEB7-EE1AF0012A3C}" destId="{98943377-B39B-4C6C-B7BE-64DCFBCBD382}" srcOrd="0" destOrd="0" presId="urn:microsoft.com/office/officeart/2005/8/layout/hList7"/>
    <dgm:cxn modelId="{1F7DB247-0830-43E8-A74A-1770B3EF1E58}" type="presOf" srcId="{2D968328-A252-4BC5-ADF8-C57294CF9C33}" destId="{45166FA7-A2CB-4E41-AF6F-BE1957A034B0}" srcOrd="0" destOrd="0" presId="urn:microsoft.com/office/officeart/2005/8/layout/hList7"/>
    <dgm:cxn modelId="{FE51C777-E3B8-499C-8CB2-D1FB716843F9}" type="presOf" srcId="{F03DFC90-01F4-4094-8F8C-C6C60648F9A6}" destId="{944BB722-D2BE-4370-86E7-093B5B7A950F}" srcOrd="0" destOrd="0" presId="urn:microsoft.com/office/officeart/2005/8/layout/hList7"/>
    <dgm:cxn modelId="{608CEA8B-F008-4D3D-89EB-3421CE9ED1BC}" srcId="{5E419AB1-A8FD-4693-8FD2-ED9E93A0B410}" destId="{238DEDBB-6273-460A-8BB3-F22F009B0E8E}" srcOrd="0" destOrd="0" parTransId="{F315B433-9383-4A39-BEEA-40C9DFF51C15}" sibTransId="{F03DFC90-01F4-4094-8F8C-C6C60648F9A6}"/>
    <dgm:cxn modelId="{84B07E91-13D0-42FC-A62F-8428FC86F97A}" srcId="{5E419AB1-A8FD-4693-8FD2-ED9E93A0B410}" destId="{2D968328-A252-4BC5-ADF8-C57294CF9C33}" srcOrd="1" destOrd="0" parTransId="{9088F29A-FB2A-41E8-B0D5-D5635C3D0E67}" sibTransId="{2F44DCBA-A035-478E-913F-AB02B993DB7E}"/>
    <dgm:cxn modelId="{9B8E86A8-7B90-45AD-B6F2-9308D928DCC6}" type="presOf" srcId="{238DEDBB-6273-460A-8BB3-F22F009B0E8E}" destId="{B12CA38F-85D3-4797-9440-70053119A02D}" srcOrd="0" destOrd="0" presId="urn:microsoft.com/office/officeart/2005/8/layout/hList7"/>
    <dgm:cxn modelId="{1FE161AD-6E54-44FA-8ACD-68A31DFDF3C2}" type="presOf" srcId="{5E419AB1-A8FD-4693-8FD2-ED9E93A0B410}" destId="{44826972-8DDB-4E99-9E87-C0A541B3DB59}" srcOrd="0" destOrd="0" presId="urn:microsoft.com/office/officeart/2005/8/layout/hList7"/>
    <dgm:cxn modelId="{41A46CDA-DBC0-48DA-9B1E-EDB604A93EA6}" type="presOf" srcId="{238DEDBB-6273-460A-8BB3-F22F009B0E8E}" destId="{CDFB51E0-9819-4EDE-87C1-9DFE819C1F48}" srcOrd="1" destOrd="0" presId="urn:microsoft.com/office/officeart/2005/8/layout/hList7"/>
    <dgm:cxn modelId="{5FC366E2-E4FE-4594-829C-00CD0E0631FE}" type="presOf" srcId="{2F44DCBA-A035-478E-913F-AB02B993DB7E}" destId="{5CBA805A-352B-47FD-9C9F-658C70FB0B2E}" srcOrd="0" destOrd="0" presId="urn:microsoft.com/office/officeart/2005/8/layout/hList7"/>
    <dgm:cxn modelId="{412A20ED-DC62-4556-9AFD-ED52EE1E582E}" srcId="{5E419AB1-A8FD-4693-8FD2-ED9E93A0B410}" destId="{396EE6B7-9596-4B05-AEB7-EE1AF0012A3C}" srcOrd="2" destOrd="0" parTransId="{4235B015-2112-4953-9E74-63AC70F99CC5}" sibTransId="{0AB576BA-4B1F-4C4F-A2C5-31FB20A8091F}"/>
    <dgm:cxn modelId="{09B4F6FA-C768-4908-968E-E7B52E71258D}" type="presOf" srcId="{396EE6B7-9596-4B05-AEB7-EE1AF0012A3C}" destId="{544D835C-7C37-4248-973B-2DDEFA4627FD}" srcOrd="1" destOrd="0" presId="urn:microsoft.com/office/officeart/2005/8/layout/hList7"/>
    <dgm:cxn modelId="{2FF297ED-469E-4CDA-9F68-03C9CD6D9EE8}" type="presParOf" srcId="{44826972-8DDB-4E99-9E87-C0A541B3DB59}" destId="{B12E4CC8-5D83-4D68-BAD1-91776A46EEEF}" srcOrd="0" destOrd="0" presId="urn:microsoft.com/office/officeart/2005/8/layout/hList7"/>
    <dgm:cxn modelId="{949E9E4F-F0D1-4D79-A30C-4221A562499C}" type="presParOf" srcId="{44826972-8DDB-4E99-9E87-C0A541B3DB59}" destId="{F9476EBB-785A-40C5-97DC-AE79C3E5ADD8}" srcOrd="1" destOrd="0" presId="urn:microsoft.com/office/officeart/2005/8/layout/hList7"/>
    <dgm:cxn modelId="{A1BA1898-8A4C-4C16-8477-F28D189D29B3}" type="presParOf" srcId="{F9476EBB-785A-40C5-97DC-AE79C3E5ADD8}" destId="{19D2EE07-1617-4F7B-89A7-0377F40EAE11}" srcOrd="0" destOrd="0" presId="urn:microsoft.com/office/officeart/2005/8/layout/hList7"/>
    <dgm:cxn modelId="{E6C7BAD0-B8EA-4F22-B655-0F92FFE0BA3E}" type="presParOf" srcId="{19D2EE07-1617-4F7B-89A7-0377F40EAE11}" destId="{B12CA38F-85D3-4797-9440-70053119A02D}" srcOrd="0" destOrd="0" presId="urn:microsoft.com/office/officeart/2005/8/layout/hList7"/>
    <dgm:cxn modelId="{34091AF9-973F-4A2B-80CE-799F3CF4FBA4}" type="presParOf" srcId="{19D2EE07-1617-4F7B-89A7-0377F40EAE11}" destId="{CDFB51E0-9819-4EDE-87C1-9DFE819C1F48}" srcOrd="1" destOrd="0" presId="urn:microsoft.com/office/officeart/2005/8/layout/hList7"/>
    <dgm:cxn modelId="{22DA7725-3B7E-431A-95FB-EC933A655EFF}" type="presParOf" srcId="{19D2EE07-1617-4F7B-89A7-0377F40EAE11}" destId="{481263A3-2CCC-49AA-8DF7-E486C7770C3E}" srcOrd="2" destOrd="0" presId="urn:microsoft.com/office/officeart/2005/8/layout/hList7"/>
    <dgm:cxn modelId="{36354226-0A87-42EF-81CD-9A7C05C8AA22}" type="presParOf" srcId="{19D2EE07-1617-4F7B-89A7-0377F40EAE11}" destId="{85BD3E7C-BD9B-4E10-83FF-62FF6291EBBC}" srcOrd="3" destOrd="0" presId="urn:microsoft.com/office/officeart/2005/8/layout/hList7"/>
    <dgm:cxn modelId="{F4E7C341-7FC0-4AF8-89E1-5D4A50A4FD23}" type="presParOf" srcId="{F9476EBB-785A-40C5-97DC-AE79C3E5ADD8}" destId="{944BB722-D2BE-4370-86E7-093B5B7A950F}" srcOrd="1" destOrd="0" presId="urn:microsoft.com/office/officeart/2005/8/layout/hList7"/>
    <dgm:cxn modelId="{8E71CB3E-60AB-4BD4-B476-D73A2C598996}" type="presParOf" srcId="{F9476EBB-785A-40C5-97DC-AE79C3E5ADD8}" destId="{F1F5F7A6-B15D-4CA3-B222-4760A8C4D6DB}" srcOrd="2" destOrd="0" presId="urn:microsoft.com/office/officeart/2005/8/layout/hList7"/>
    <dgm:cxn modelId="{24A14E3A-2374-4893-AA38-70EBB6FD4DC2}" type="presParOf" srcId="{F1F5F7A6-B15D-4CA3-B222-4760A8C4D6DB}" destId="{45166FA7-A2CB-4E41-AF6F-BE1957A034B0}" srcOrd="0" destOrd="0" presId="urn:microsoft.com/office/officeart/2005/8/layout/hList7"/>
    <dgm:cxn modelId="{7DE7AD1F-ED9D-4772-BD7A-7AA3C3290F5F}" type="presParOf" srcId="{F1F5F7A6-B15D-4CA3-B222-4760A8C4D6DB}" destId="{06BECB81-B6E6-441E-B41F-EB0465D57CC9}" srcOrd="1" destOrd="0" presId="urn:microsoft.com/office/officeart/2005/8/layout/hList7"/>
    <dgm:cxn modelId="{BA530450-9F68-472B-84FB-3708F09FA351}" type="presParOf" srcId="{F1F5F7A6-B15D-4CA3-B222-4760A8C4D6DB}" destId="{8624B727-51DD-4367-80FE-565D86F81D32}" srcOrd="2" destOrd="0" presId="urn:microsoft.com/office/officeart/2005/8/layout/hList7"/>
    <dgm:cxn modelId="{3EC0D2DB-C221-4408-8A1C-F4A7A015C632}" type="presParOf" srcId="{F1F5F7A6-B15D-4CA3-B222-4760A8C4D6DB}" destId="{2235DB42-6FA8-432B-BA39-E2EA5A860C5E}" srcOrd="3" destOrd="0" presId="urn:microsoft.com/office/officeart/2005/8/layout/hList7"/>
    <dgm:cxn modelId="{2336FC95-A87D-4B33-9E06-7B0C6443984C}" type="presParOf" srcId="{F9476EBB-785A-40C5-97DC-AE79C3E5ADD8}" destId="{5CBA805A-352B-47FD-9C9F-658C70FB0B2E}" srcOrd="3" destOrd="0" presId="urn:microsoft.com/office/officeart/2005/8/layout/hList7"/>
    <dgm:cxn modelId="{8B12EA06-742F-4398-8F20-AA5559B1A556}" type="presParOf" srcId="{F9476EBB-785A-40C5-97DC-AE79C3E5ADD8}" destId="{B8FB72C3-004A-4988-9E6E-C5A4D6B2AB34}" srcOrd="4" destOrd="0" presId="urn:microsoft.com/office/officeart/2005/8/layout/hList7"/>
    <dgm:cxn modelId="{DC1C2453-080C-4581-906F-D0A4E8D6E846}" type="presParOf" srcId="{B8FB72C3-004A-4988-9E6E-C5A4D6B2AB34}" destId="{98943377-B39B-4C6C-B7BE-64DCFBCBD382}" srcOrd="0" destOrd="0" presId="urn:microsoft.com/office/officeart/2005/8/layout/hList7"/>
    <dgm:cxn modelId="{7A31F782-A043-4156-B13F-EC410FF57AD2}" type="presParOf" srcId="{B8FB72C3-004A-4988-9E6E-C5A4D6B2AB34}" destId="{544D835C-7C37-4248-973B-2DDEFA4627FD}" srcOrd="1" destOrd="0" presId="urn:microsoft.com/office/officeart/2005/8/layout/hList7"/>
    <dgm:cxn modelId="{A4E79C0B-E4E3-4BA4-A069-271672CEB629}" type="presParOf" srcId="{B8FB72C3-004A-4988-9E6E-C5A4D6B2AB34}" destId="{21E06B26-06FB-40C9-9BAD-5B776FCE25CC}" srcOrd="2" destOrd="0" presId="urn:microsoft.com/office/officeart/2005/8/layout/hList7"/>
    <dgm:cxn modelId="{833F39F0-6975-4FD2-90AC-372F19A7004A}" type="presParOf" srcId="{B8FB72C3-004A-4988-9E6E-C5A4D6B2AB34}" destId="{7C6CE926-B2E9-45C3-8968-6EBC7C63B27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CA38F-85D3-4797-9440-70053119A02D}">
      <dsp:nvSpPr>
        <dsp:cNvPr id="0" name=""/>
        <dsp:cNvSpPr/>
      </dsp:nvSpPr>
      <dsp:spPr>
        <a:xfrm>
          <a:off x="6" y="0"/>
          <a:ext cx="2385693" cy="5107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Division of Clinical Research</a:t>
          </a:r>
        </a:p>
      </dsp:txBody>
      <dsp:txXfrm>
        <a:off x="6" y="2043030"/>
        <a:ext cx="2385693" cy="2043030"/>
      </dsp:txXfrm>
    </dsp:sp>
    <dsp:sp modelId="{85BD3E7C-BD9B-4E10-83FF-62FF6291EBBC}">
      <dsp:nvSpPr>
        <dsp:cNvPr id="0" name=""/>
        <dsp:cNvSpPr/>
      </dsp:nvSpPr>
      <dsp:spPr>
        <a:xfrm>
          <a:off x="345352" y="306454"/>
          <a:ext cx="1700822" cy="1700822"/>
        </a:xfrm>
        <a:prstGeom prst="ellipse">
          <a:avLst/>
        </a:prstGeom>
        <a:blipFill rotWithShape="1">
          <a:blip xmlns:r="http://schemas.openxmlformats.org/officeDocument/2006/relationships" r:embed="rId1"/>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66FA7-A2CB-4E41-AF6F-BE1957A034B0}">
      <dsp:nvSpPr>
        <dsp:cNvPr id="0" name=""/>
        <dsp:cNvSpPr/>
      </dsp:nvSpPr>
      <dsp:spPr>
        <a:xfrm>
          <a:off x="2460181" y="0"/>
          <a:ext cx="2385693" cy="5107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Division of Neuroscience</a:t>
          </a:r>
        </a:p>
      </dsp:txBody>
      <dsp:txXfrm>
        <a:off x="2460181" y="2043030"/>
        <a:ext cx="2385693" cy="2043030"/>
      </dsp:txXfrm>
    </dsp:sp>
    <dsp:sp modelId="{2235DB42-6FA8-432B-BA39-E2EA5A860C5E}">
      <dsp:nvSpPr>
        <dsp:cNvPr id="0" name=""/>
        <dsp:cNvSpPr/>
      </dsp:nvSpPr>
      <dsp:spPr>
        <a:xfrm>
          <a:off x="2802616" y="306454"/>
          <a:ext cx="1700822" cy="1700822"/>
        </a:xfrm>
        <a:prstGeom prst="ellipse">
          <a:avLst/>
        </a:prstGeom>
        <a:blipFill rotWithShape="1">
          <a:blip xmlns:r="http://schemas.openxmlformats.org/officeDocument/2006/relationships" r:embed="rId2"/>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43377-B39B-4C6C-B7BE-64DCFBCBD382}">
      <dsp:nvSpPr>
        <dsp:cNvPr id="0" name=""/>
        <dsp:cNvSpPr/>
      </dsp:nvSpPr>
      <dsp:spPr>
        <a:xfrm>
          <a:off x="4917445" y="0"/>
          <a:ext cx="2460150" cy="5107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Division of Translational Research (Including  ETSP)</a:t>
          </a:r>
        </a:p>
      </dsp:txBody>
      <dsp:txXfrm>
        <a:off x="4917445" y="2043030"/>
        <a:ext cx="2460150" cy="2043030"/>
      </dsp:txXfrm>
    </dsp:sp>
    <dsp:sp modelId="{7C6CE926-B2E9-45C3-8968-6EBC7C63B270}">
      <dsp:nvSpPr>
        <dsp:cNvPr id="0" name=""/>
        <dsp:cNvSpPr/>
      </dsp:nvSpPr>
      <dsp:spPr>
        <a:xfrm>
          <a:off x="5297109" y="306454"/>
          <a:ext cx="1700822" cy="1700822"/>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E4CC8-5D83-4D68-BAD1-91776A46EEEF}">
      <dsp:nvSpPr>
        <dsp:cNvPr id="0" name=""/>
        <dsp:cNvSpPr/>
      </dsp:nvSpPr>
      <dsp:spPr>
        <a:xfrm>
          <a:off x="295220" y="4086060"/>
          <a:ext cx="6790072" cy="76613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2002F-87F0-4756-81A5-07B43354C9F5}"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6AB37-BD9B-4CDC-977C-D474ADECCEF0}" type="slidenum">
              <a:rPr lang="en-US" smtClean="0"/>
              <a:t>‹#›</a:t>
            </a:fld>
            <a:endParaRPr lang="en-US"/>
          </a:p>
        </p:txBody>
      </p:sp>
    </p:spTree>
    <p:extLst>
      <p:ext uri="{BB962C8B-B14F-4D97-AF65-F5344CB8AC3E}">
        <p14:creationId xmlns:p14="http://schemas.microsoft.com/office/powerpoint/2010/main" val="280995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1</a:t>
            </a:fld>
            <a:endParaRPr lang="en-US"/>
          </a:p>
        </p:txBody>
      </p:sp>
    </p:spTree>
    <p:extLst>
      <p:ext uri="{BB962C8B-B14F-4D97-AF65-F5344CB8AC3E}">
        <p14:creationId xmlns:p14="http://schemas.microsoft.com/office/powerpoint/2010/main" val="6948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11</a:t>
            </a:fld>
            <a:endParaRPr lang="en-US"/>
          </a:p>
        </p:txBody>
      </p:sp>
    </p:spTree>
    <p:extLst>
      <p:ext uri="{BB962C8B-B14F-4D97-AF65-F5344CB8AC3E}">
        <p14:creationId xmlns:p14="http://schemas.microsoft.com/office/powerpoint/2010/main" val="205605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12</a:t>
            </a:fld>
            <a:endParaRPr lang="en-US"/>
          </a:p>
        </p:txBody>
      </p:sp>
    </p:spTree>
    <p:extLst>
      <p:ext uri="{BB962C8B-B14F-4D97-AF65-F5344CB8AC3E}">
        <p14:creationId xmlns:p14="http://schemas.microsoft.com/office/powerpoint/2010/main" val="67548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898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3</a:t>
            </a:fld>
            <a:endParaRPr lang="en-US"/>
          </a:p>
        </p:txBody>
      </p:sp>
    </p:spTree>
    <p:extLst>
      <p:ext uri="{BB962C8B-B14F-4D97-AF65-F5344CB8AC3E}">
        <p14:creationId xmlns:p14="http://schemas.microsoft.com/office/powerpoint/2010/main" val="340878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6AB37-BD9B-4CDC-977C-D474ADECCEF0}" type="slidenum">
              <a:rPr lang="en-US" smtClean="0"/>
              <a:t>4</a:t>
            </a:fld>
            <a:endParaRPr lang="en-US"/>
          </a:p>
        </p:txBody>
      </p:sp>
    </p:spTree>
    <p:extLst>
      <p:ext uri="{BB962C8B-B14F-4D97-AF65-F5344CB8AC3E}">
        <p14:creationId xmlns:p14="http://schemas.microsoft.com/office/powerpoint/2010/main" val="346386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5</a:t>
            </a:fld>
            <a:endParaRPr lang="en-US"/>
          </a:p>
        </p:txBody>
      </p:sp>
    </p:spTree>
    <p:extLst>
      <p:ext uri="{BB962C8B-B14F-4D97-AF65-F5344CB8AC3E}">
        <p14:creationId xmlns:p14="http://schemas.microsoft.com/office/powerpoint/2010/main" val="308456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6</a:t>
            </a:fld>
            <a:endParaRPr lang="en-US"/>
          </a:p>
        </p:txBody>
      </p:sp>
    </p:spTree>
    <p:extLst>
      <p:ext uri="{BB962C8B-B14F-4D97-AF65-F5344CB8AC3E}">
        <p14:creationId xmlns:p14="http://schemas.microsoft.com/office/powerpoint/2010/main" val="145309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7</a:t>
            </a:fld>
            <a:endParaRPr lang="en-US"/>
          </a:p>
        </p:txBody>
      </p:sp>
    </p:spTree>
    <p:extLst>
      <p:ext uri="{BB962C8B-B14F-4D97-AF65-F5344CB8AC3E}">
        <p14:creationId xmlns:p14="http://schemas.microsoft.com/office/powerpoint/2010/main" val="299226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9</a:t>
            </a:fld>
            <a:endParaRPr lang="en-US"/>
          </a:p>
        </p:txBody>
      </p:sp>
    </p:spTree>
    <p:extLst>
      <p:ext uri="{BB962C8B-B14F-4D97-AF65-F5344CB8AC3E}">
        <p14:creationId xmlns:p14="http://schemas.microsoft.com/office/powerpoint/2010/main" val="399278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6AB37-BD9B-4CDC-977C-D474ADECCEF0}" type="slidenum">
              <a:rPr lang="en-US" smtClean="0"/>
              <a:t>10</a:t>
            </a:fld>
            <a:endParaRPr lang="en-US"/>
          </a:p>
        </p:txBody>
      </p:sp>
    </p:spTree>
    <p:extLst>
      <p:ext uri="{BB962C8B-B14F-4D97-AF65-F5344CB8AC3E}">
        <p14:creationId xmlns:p14="http://schemas.microsoft.com/office/powerpoint/2010/main" val="2432831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CF4CE-6C18-9744-BA0D-73F4A1AA31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EBC357-C3D4-1943-9A1A-2A55F283A500}"/>
              </a:ext>
            </a:extLst>
          </p:cNvPr>
          <p:cNvSpPr>
            <a:spLocks noGrp="1"/>
          </p:cNvSpPr>
          <p:nvPr>
            <p:ph type="ctrTitle" hasCustomPrompt="1"/>
          </p:nvPr>
        </p:nvSpPr>
        <p:spPr>
          <a:xfrm>
            <a:off x="373485" y="4503450"/>
            <a:ext cx="5804029" cy="1597688"/>
          </a:xfrm>
          <a:prstGeom prst="rect">
            <a:avLst/>
          </a:prstGeom>
        </p:spPr>
        <p:txBody>
          <a:bodyPr anchor="t">
            <a:normAutofit/>
          </a:bodyPr>
          <a:lstStyle>
            <a:lvl1pPr algn="l">
              <a:defRPr sz="3238">
                <a:solidFill>
                  <a:schemeClr val="bg1"/>
                </a:solidFill>
                <a:latin typeface="Arial" panose="020B0604020202020204" pitchFamily="34" charset="0"/>
                <a:cs typeface="Arial" panose="020B0604020202020204" pitchFamily="34" charset="0"/>
              </a:defRPr>
            </a:lvl1pPr>
          </a:lstStyle>
          <a:p>
            <a:r>
              <a:rPr lang="en-US" dirty="0"/>
              <a:t>Cover Slide 1 Lorem Ipsum</a:t>
            </a:r>
          </a:p>
        </p:txBody>
      </p:sp>
      <p:sp>
        <p:nvSpPr>
          <p:cNvPr id="3" name="Subtitle 2">
            <a:extLst>
              <a:ext uri="{FF2B5EF4-FFF2-40B4-BE49-F238E27FC236}">
                <a16:creationId xmlns:a16="http://schemas.microsoft.com/office/drawing/2014/main" id="{E9C00411-6BE5-6D47-956D-6C461426CFF3}"/>
              </a:ext>
            </a:extLst>
          </p:cNvPr>
          <p:cNvSpPr>
            <a:spLocks noGrp="1"/>
          </p:cNvSpPr>
          <p:nvPr>
            <p:ph type="subTitle" idx="1" hasCustomPrompt="1"/>
          </p:nvPr>
        </p:nvSpPr>
        <p:spPr>
          <a:xfrm>
            <a:off x="396240" y="4194518"/>
            <a:ext cx="1890532" cy="308932"/>
          </a:xfrm>
          <a:prstGeom prst="rect">
            <a:avLst/>
          </a:prstGeom>
        </p:spPr>
        <p:txBody>
          <a:bodyPr>
            <a:normAutofit/>
          </a:bodyPr>
          <a:lstStyle>
            <a:lvl1pPr marL="0" indent="0" algn="l">
              <a:buNone/>
              <a:defRPr sz="1300" b="1">
                <a:solidFill>
                  <a:srgbClr val="E7A62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12" name="Picture 11">
            <a:extLst>
              <a:ext uri="{FF2B5EF4-FFF2-40B4-BE49-F238E27FC236}">
                <a16:creationId xmlns:a16="http://schemas.microsoft.com/office/drawing/2014/main" id="{40D30658-00DC-494D-9354-144EA71FCC37}"/>
              </a:ext>
            </a:extLst>
          </p:cNvPr>
          <p:cNvPicPr>
            <a:picLocks noChangeAspect="1"/>
          </p:cNvPicPr>
          <p:nvPr userDrawn="1"/>
        </p:nvPicPr>
        <p:blipFill>
          <a:blip r:embed="rId3"/>
          <a:stretch>
            <a:fillRect/>
          </a:stretch>
        </p:blipFill>
        <p:spPr>
          <a:xfrm>
            <a:off x="551180" y="6064533"/>
            <a:ext cx="1854200" cy="406400"/>
          </a:xfrm>
          <a:prstGeom prst="rect">
            <a:avLst/>
          </a:prstGeom>
        </p:spPr>
      </p:pic>
    </p:spTree>
    <p:extLst>
      <p:ext uri="{BB962C8B-B14F-4D97-AF65-F5344CB8AC3E}">
        <p14:creationId xmlns:p14="http://schemas.microsoft.com/office/powerpoint/2010/main" val="293517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11480" y="569635"/>
            <a:ext cx="4960716" cy="453099"/>
          </a:xfrm>
          <a:prstGeom prst="rect">
            <a:avLst/>
          </a:prstGeom>
        </p:spPr>
        <p:txBody>
          <a:bodyPr anchor="t">
            <a:normAutofit/>
          </a:bodyPr>
          <a:lstStyle>
            <a:lvl1pPr algn="l">
              <a:defRPr sz="3024">
                <a:solidFill>
                  <a:srgbClr val="E7A624"/>
                </a:solidFill>
                <a:latin typeface="Arial" panose="020B0604020202020204" pitchFamily="34" charset="0"/>
                <a:cs typeface="Arial" panose="020B0604020202020204" pitchFamily="34" charset="0"/>
              </a:defRPr>
            </a:lvl1pPr>
          </a:lstStyle>
          <a:p>
            <a:r>
              <a:rPr lang="en-US" dirty="0"/>
              <a:t>Title Lorem Ipsum</a:t>
            </a:r>
          </a:p>
        </p:txBody>
      </p:sp>
      <p:grpSp>
        <p:nvGrpSpPr>
          <p:cNvPr id="6" name="Group 5">
            <a:extLst>
              <a:ext uri="{FF2B5EF4-FFF2-40B4-BE49-F238E27FC236}">
                <a16:creationId xmlns:a16="http://schemas.microsoft.com/office/drawing/2014/main" id="{3404CF26-39C5-8A4B-A670-776DC7F3347A}"/>
              </a:ext>
            </a:extLst>
          </p:cNvPr>
          <p:cNvGrpSpPr/>
          <p:nvPr userDrawn="1"/>
        </p:nvGrpSpPr>
        <p:grpSpPr>
          <a:xfrm>
            <a:off x="520567" y="2511706"/>
            <a:ext cx="11150867" cy="2430684"/>
            <a:chOff x="465268" y="2511706"/>
            <a:chExt cx="11239052" cy="2430684"/>
          </a:xfrm>
        </p:grpSpPr>
        <p:cxnSp>
          <p:nvCxnSpPr>
            <p:cNvPr id="5" name="Straight Connector 4">
              <a:extLst>
                <a:ext uri="{FF2B5EF4-FFF2-40B4-BE49-F238E27FC236}">
                  <a16:creationId xmlns:a16="http://schemas.microsoft.com/office/drawing/2014/main" id="{C1A6D9D1-1D28-6048-8C26-25A6E18B0A9F}"/>
                </a:ext>
              </a:extLst>
            </p:cNvPr>
            <p:cNvCxnSpPr/>
            <p:nvPr userDrawn="1"/>
          </p:nvCxnSpPr>
          <p:spPr>
            <a:xfrm>
              <a:off x="465268" y="2511706"/>
              <a:ext cx="11239052" cy="0"/>
            </a:xfrm>
            <a:prstGeom prst="line">
              <a:avLst/>
            </a:prstGeom>
            <a:ln w="25400">
              <a:solidFill>
                <a:srgbClr val="0C1F1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8C9701-D25A-E44B-8C18-30DB9058F2BA}"/>
                </a:ext>
              </a:extLst>
            </p:cNvPr>
            <p:cNvCxnSpPr/>
            <p:nvPr userDrawn="1"/>
          </p:nvCxnSpPr>
          <p:spPr>
            <a:xfrm>
              <a:off x="465268" y="3009418"/>
              <a:ext cx="11239052" cy="0"/>
            </a:xfrm>
            <a:prstGeom prst="line">
              <a:avLst/>
            </a:prstGeom>
            <a:ln w="25400">
              <a:solidFill>
                <a:srgbClr val="0C1F1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2C1BC6-F183-4F4A-A081-7DB8DF880EB7}"/>
                </a:ext>
              </a:extLst>
            </p:cNvPr>
            <p:cNvCxnSpPr/>
            <p:nvPr userDrawn="1"/>
          </p:nvCxnSpPr>
          <p:spPr>
            <a:xfrm>
              <a:off x="465268" y="3483980"/>
              <a:ext cx="11239052" cy="0"/>
            </a:xfrm>
            <a:prstGeom prst="line">
              <a:avLst/>
            </a:prstGeom>
            <a:ln w="25400">
              <a:solidFill>
                <a:srgbClr val="0C1F1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B4C5EF-756C-5848-9C91-E1D1A62CC5FF}"/>
                </a:ext>
              </a:extLst>
            </p:cNvPr>
            <p:cNvCxnSpPr/>
            <p:nvPr userDrawn="1"/>
          </p:nvCxnSpPr>
          <p:spPr>
            <a:xfrm>
              <a:off x="465268" y="3970116"/>
              <a:ext cx="11239052" cy="0"/>
            </a:xfrm>
            <a:prstGeom prst="line">
              <a:avLst/>
            </a:prstGeom>
            <a:ln w="25400">
              <a:solidFill>
                <a:srgbClr val="0C1F1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A6EB75-946A-6C43-A021-6131E6156BAB}"/>
                </a:ext>
              </a:extLst>
            </p:cNvPr>
            <p:cNvCxnSpPr/>
            <p:nvPr userDrawn="1"/>
          </p:nvCxnSpPr>
          <p:spPr>
            <a:xfrm>
              <a:off x="465268" y="4456253"/>
              <a:ext cx="11239052" cy="0"/>
            </a:xfrm>
            <a:prstGeom prst="line">
              <a:avLst/>
            </a:prstGeom>
            <a:ln w="25400">
              <a:solidFill>
                <a:srgbClr val="0C1F1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0E9456D-8DC5-ED48-BC42-130EC6C7A775}"/>
                </a:ext>
              </a:extLst>
            </p:cNvPr>
            <p:cNvCxnSpPr/>
            <p:nvPr userDrawn="1"/>
          </p:nvCxnSpPr>
          <p:spPr>
            <a:xfrm>
              <a:off x="465268" y="4942390"/>
              <a:ext cx="11239052" cy="0"/>
            </a:xfrm>
            <a:prstGeom prst="line">
              <a:avLst/>
            </a:prstGeom>
            <a:ln w="25400">
              <a:solidFill>
                <a:srgbClr val="0C1F1B"/>
              </a:solidFill>
            </a:ln>
          </p:spPr>
          <p:style>
            <a:lnRef idx="1">
              <a:schemeClr val="accent1"/>
            </a:lnRef>
            <a:fillRef idx="0">
              <a:schemeClr val="accent1"/>
            </a:fillRef>
            <a:effectRef idx="0">
              <a:schemeClr val="accent1"/>
            </a:effectRef>
            <a:fontRef idx="minor">
              <a:schemeClr val="tx1"/>
            </a:fontRef>
          </p:style>
        </p:cxnSp>
      </p:grpSp>
      <p:sp>
        <p:nvSpPr>
          <p:cNvPr id="24" name="Text Placeholder 17">
            <a:extLst>
              <a:ext uri="{FF2B5EF4-FFF2-40B4-BE49-F238E27FC236}">
                <a16:creationId xmlns:a16="http://schemas.microsoft.com/office/drawing/2014/main" id="{E9E1257B-22FC-1341-9DC3-FE9CEAB83836}"/>
              </a:ext>
            </a:extLst>
          </p:cNvPr>
          <p:cNvSpPr>
            <a:spLocks noGrp="1"/>
          </p:cNvSpPr>
          <p:nvPr>
            <p:ph type="body" sz="quarter" idx="12" hasCustomPrompt="1"/>
          </p:nvPr>
        </p:nvSpPr>
        <p:spPr>
          <a:xfrm>
            <a:off x="1113321" y="2148124"/>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14" name="Text Placeholder 17">
            <a:extLst>
              <a:ext uri="{FF2B5EF4-FFF2-40B4-BE49-F238E27FC236}">
                <a16:creationId xmlns:a16="http://schemas.microsoft.com/office/drawing/2014/main" id="{BECF104F-2592-F54A-BEEB-1322FEF60329}"/>
              </a:ext>
            </a:extLst>
          </p:cNvPr>
          <p:cNvSpPr>
            <a:spLocks noGrp="1"/>
          </p:cNvSpPr>
          <p:nvPr>
            <p:ph type="body" sz="quarter" idx="13" hasCustomPrompt="1"/>
          </p:nvPr>
        </p:nvSpPr>
        <p:spPr>
          <a:xfrm>
            <a:off x="1113321" y="2630172"/>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25" name="Text Placeholder 17">
            <a:extLst>
              <a:ext uri="{FF2B5EF4-FFF2-40B4-BE49-F238E27FC236}">
                <a16:creationId xmlns:a16="http://schemas.microsoft.com/office/drawing/2014/main" id="{04429B1E-7DD2-854E-A1A3-7219F07E2D10}"/>
              </a:ext>
            </a:extLst>
          </p:cNvPr>
          <p:cNvSpPr>
            <a:spLocks noGrp="1"/>
          </p:cNvSpPr>
          <p:nvPr>
            <p:ph type="body" sz="quarter" idx="18" hasCustomPrompt="1"/>
          </p:nvPr>
        </p:nvSpPr>
        <p:spPr>
          <a:xfrm>
            <a:off x="3926095" y="2148124"/>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26" name="Text Placeholder 17">
            <a:extLst>
              <a:ext uri="{FF2B5EF4-FFF2-40B4-BE49-F238E27FC236}">
                <a16:creationId xmlns:a16="http://schemas.microsoft.com/office/drawing/2014/main" id="{65006C73-AF88-284C-833D-CDF10BAB497E}"/>
              </a:ext>
            </a:extLst>
          </p:cNvPr>
          <p:cNvSpPr>
            <a:spLocks noGrp="1"/>
          </p:cNvSpPr>
          <p:nvPr>
            <p:ph type="body" sz="quarter" idx="19" hasCustomPrompt="1"/>
          </p:nvPr>
        </p:nvSpPr>
        <p:spPr>
          <a:xfrm>
            <a:off x="3926095" y="2630172"/>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31" name="Text Placeholder 17">
            <a:extLst>
              <a:ext uri="{FF2B5EF4-FFF2-40B4-BE49-F238E27FC236}">
                <a16:creationId xmlns:a16="http://schemas.microsoft.com/office/drawing/2014/main" id="{3C7B4671-819D-B045-B4C7-3C1CD93CE291}"/>
              </a:ext>
            </a:extLst>
          </p:cNvPr>
          <p:cNvSpPr>
            <a:spLocks noGrp="1"/>
          </p:cNvSpPr>
          <p:nvPr>
            <p:ph type="body" sz="quarter" idx="24" hasCustomPrompt="1"/>
          </p:nvPr>
        </p:nvSpPr>
        <p:spPr>
          <a:xfrm>
            <a:off x="7116556" y="2148124"/>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37" name="Text Placeholder 17">
            <a:extLst>
              <a:ext uri="{FF2B5EF4-FFF2-40B4-BE49-F238E27FC236}">
                <a16:creationId xmlns:a16="http://schemas.microsoft.com/office/drawing/2014/main" id="{77E9442A-5D63-6D4B-AEA1-6E2C4E1617B0}"/>
              </a:ext>
            </a:extLst>
          </p:cNvPr>
          <p:cNvSpPr>
            <a:spLocks noGrp="1"/>
          </p:cNvSpPr>
          <p:nvPr>
            <p:ph type="body" sz="quarter" idx="25" hasCustomPrompt="1"/>
          </p:nvPr>
        </p:nvSpPr>
        <p:spPr>
          <a:xfrm>
            <a:off x="9979026" y="2148124"/>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38" name="Text Placeholder 17">
            <a:extLst>
              <a:ext uri="{FF2B5EF4-FFF2-40B4-BE49-F238E27FC236}">
                <a16:creationId xmlns:a16="http://schemas.microsoft.com/office/drawing/2014/main" id="{BDE491DD-75EB-6645-B51B-93237CD86FEF}"/>
              </a:ext>
            </a:extLst>
          </p:cNvPr>
          <p:cNvSpPr>
            <a:spLocks noGrp="1"/>
          </p:cNvSpPr>
          <p:nvPr>
            <p:ph type="body" sz="quarter" idx="26" hasCustomPrompt="1"/>
          </p:nvPr>
        </p:nvSpPr>
        <p:spPr>
          <a:xfrm>
            <a:off x="7116556" y="2630172"/>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39" name="Text Placeholder 17">
            <a:extLst>
              <a:ext uri="{FF2B5EF4-FFF2-40B4-BE49-F238E27FC236}">
                <a16:creationId xmlns:a16="http://schemas.microsoft.com/office/drawing/2014/main" id="{7F2EF346-3A72-E64C-9F87-B61FBE8B5CCF}"/>
              </a:ext>
            </a:extLst>
          </p:cNvPr>
          <p:cNvSpPr>
            <a:spLocks noGrp="1"/>
          </p:cNvSpPr>
          <p:nvPr>
            <p:ph type="body" sz="quarter" idx="27" hasCustomPrompt="1"/>
          </p:nvPr>
        </p:nvSpPr>
        <p:spPr>
          <a:xfrm>
            <a:off x="9979026" y="2630172"/>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44" name="Text Placeholder 17">
            <a:extLst>
              <a:ext uri="{FF2B5EF4-FFF2-40B4-BE49-F238E27FC236}">
                <a16:creationId xmlns:a16="http://schemas.microsoft.com/office/drawing/2014/main" id="{D8656F41-3F11-8F4E-819C-3688A08AFD15}"/>
              </a:ext>
            </a:extLst>
          </p:cNvPr>
          <p:cNvSpPr>
            <a:spLocks noGrp="1"/>
          </p:cNvSpPr>
          <p:nvPr>
            <p:ph type="body" sz="quarter" idx="28" hasCustomPrompt="1"/>
          </p:nvPr>
        </p:nvSpPr>
        <p:spPr>
          <a:xfrm>
            <a:off x="1113321" y="3117189"/>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45" name="Text Placeholder 17">
            <a:extLst>
              <a:ext uri="{FF2B5EF4-FFF2-40B4-BE49-F238E27FC236}">
                <a16:creationId xmlns:a16="http://schemas.microsoft.com/office/drawing/2014/main" id="{21F8EDFA-0369-324B-BB02-DAB8FC7B0591}"/>
              </a:ext>
            </a:extLst>
          </p:cNvPr>
          <p:cNvSpPr>
            <a:spLocks noGrp="1"/>
          </p:cNvSpPr>
          <p:nvPr>
            <p:ph type="body" sz="quarter" idx="29" hasCustomPrompt="1"/>
          </p:nvPr>
        </p:nvSpPr>
        <p:spPr>
          <a:xfrm>
            <a:off x="3926095" y="3117189"/>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46" name="Text Placeholder 17">
            <a:extLst>
              <a:ext uri="{FF2B5EF4-FFF2-40B4-BE49-F238E27FC236}">
                <a16:creationId xmlns:a16="http://schemas.microsoft.com/office/drawing/2014/main" id="{CAE0082E-D704-6E45-88C8-41050F0E2720}"/>
              </a:ext>
            </a:extLst>
          </p:cNvPr>
          <p:cNvSpPr>
            <a:spLocks noGrp="1"/>
          </p:cNvSpPr>
          <p:nvPr>
            <p:ph type="body" sz="quarter" idx="30" hasCustomPrompt="1"/>
          </p:nvPr>
        </p:nvSpPr>
        <p:spPr>
          <a:xfrm>
            <a:off x="7116556" y="3117189"/>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47" name="Text Placeholder 17">
            <a:extLst>
              <a:ext uri="{FF2B5EF4-FFF2-40B4-BE49-F238E27FC236}">
                <a16:creationId xmlns:a16="http://schemas.microsoft.com/office/drawing/2014/main" id="{305343C6-22AA-9643-BE71-CB81062C491C}"/>
              </a:ext>
            </a:extLst>
          </p:cNvPr>
          <p:cNvSpPr>
            <a:spLocks noGrp="1"/>
          </p:cNvSpPr>
          <p:nvPr>
            <p:ph type="body" sz="quarter" idx="31" hasCustomPrompt="1"/>
          </p:nvPr>
        </p:nvSpPr>
        <p:spPr>
          <a:xfrm>
            <a:off x="9979026" y="3117189"/>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48" name="Text Placeholder 17">
            <a:extLst>
              <a:ext uri="{FF2B5EF4-FFF2-40B4-BE49-F238E27FC236}">
                <a16:creationId xmlns:a16="http://schemas.microsoft.com/office/drawing/2014/main" id="{3987841B-205E-B34D-9063-312DFE1968F0}"/>
              </a:ext>
            </a:extLst>
          </p:cNvPr>
          <p:cNvSpPr>
            <a:spLocks noGrp="1"/>
          </p:cNvSpPr>
          <p:nvPr>
            <p:ph type="body" sz="quarter" idx="32" hasCustomPrompt="1"/>
          </p:nvPr>
        </p:nvSpPr>
        <p:spPr>
          <a:xfrm>
            <a:off x="1113321" y="3594267"/>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49" name="Text Placeholder 17">
            <a:extLst>
              <a:ext uri="{FF2B5EF4-FFF2-40B4-BE49-F238E27FC236}">
                <a16:creationId xmlns:a16="http://schemas.microsoft.com/office/drawing/2014/main" id="{15044D72-07AC-6F4D-9D23-4DE328FFDD14}"/>
              </a:ext>
            </a:extLst>
          </p:cNvPr>
          <p:cNvSpPr>
            <a:spLocks noGrp="1"/>
          </p:cNvSpPr>
          <p:nvPr>
            <p:ph type="body" sz="quarter" idx="33" hasCustomPrompt="1"/>
          </p:nvPr>
        </p:nvSpPr>
        <p:spPr>
          <a:xfrm>
            <a:off x="3926095" y="3594267"/>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0" name="Text Placeholder 17">
            <a:extLst>
              <a:ext uri="{FF2B5EF4-FFF2-40B4-BE49-F238E27FC236}">
                <a16:creationId xmlns:a16="http://schemas.microsoft.com/office/drawing/2014/main" id="{1A9A9FAD-68DA-2C47-BDF5-2B7EF3D8080E}"/>
              </a:ext>
            </a:extLst>
          </p:cNvPr>
          <p:cNvSpPr>
            <a:spLocks noGrp="1"/>
          </p:cNvSpPr>
          <p:nvPr>
            <p:ph type="body" sz="quarter" idx="34" hasCustomPrompt="1"/>
          </p:nvPr>
        </p:nvSpPr>
        <p:spPr>
          <a:xfrm>
            <a:off x="7116556" y="3594267"/>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51" name="Text Placeholder 17">
            <a:extLst>
              <a:ext uri="{FF2B5EF4-FFF2-40B4-BE49-F238E27FC236}">
                <a16:creationId xmlns:a16="http://schemas.microsoft.com/office/drawing/2014/main" id="{C884A694-61F9-F545-9453-59BA1709B134}"/>
              </a:ext>
            </a:extLst>
          </p:cNvPr>
          <p:cNvSpPr>
            <a:spLocks noGrp="1"/>
          </p:cNvSpPr>
          <p:nvPr>
            <p:ph type="body" sz="quarter" idx="35" hasCustomPrompt="1"/>
          </p:nvPr>
        </p:nvSpPr>
        <p:spPr>
          <a:xfrm>
            <a:off x="9979026" y="3594267"/>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52" name="Text Placeholder 17">
            <a:extLst>
              <a:ext uri="{FF2B5EF4-FFF2-40B4-BE49-F238E27FC236}">
                <a16:creationId xmlns:a16="http://schemas.microsoft.com/office/drawing/2014/main" id="{774E04D9-F194-BC45-9B85-466CAE1EAC01}"/>
              </a:ext>
            </a:extLst>
          </p:cNvPr>
          <p:cNvSpPr>
            <a:spLocks noGrp="1"/>
          </p:cNvSpPr>
          <p:nvPr>
            <p:ph type="body" sz="quarter" idx="36" hasCustomPrompt="1"/>
          </p:nvPr>
        </p:nvSpPr>
        <p:spPr>
          <a:xfrm>
            <a:off x="1113321" y="4071346"/>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3" name="Text Placeholder 17">
            <a:extLst>
              <a:ext uri="{FF2B5EF4-FFF2-40B4-BE49-F238E27FC236}">
                <a16:creationId xmlns:a16="http://schemas.microsoft.com/office/drawing/2014/main" id="{53B325EE-C2DC-BC46-A0F4-29E09F20DC58}"/>
              </a:ext>
            </a:extLst>
          </p:cNvPr>
          <p:cNvSpPr>
            <a:spLocks noGrp="1"/>
          </p:cNvSpPr>
          <p:nvPr>
            <p:ph type="body" sz="quarter" idx="37" hasCustomPrompt="1"/>
          </p:nvPr>
        </p:nvSpPr>
        <p:spPr>
          <a:xfrm>
            <a:off x="3926095" y="4071346"/>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4" name="Text Placeholder 17">
            <a:extLst>
              <a:ext uri="{FF2B5EF4-FFF2-40B4-BE49-F238E27FC236}">
                <a16:creationId xmlns:a16="http://schemas.microsoft.com/office/drawing/2014/main" id="{286B61CA-CE53-BF49-9F39-5FB8D66C1A14}"/>
              </a:ext>
            </a:extLst>
          </p:cNvPr>
          <p:cNvSpPr>
            <a:spLocks noGrp="1"/>
          </p:cNvSpPr>
          <p:nvPr>
            <p:ph type="body" sz="quarter" idx="38" hasCustomPrompt="1"/>
          </p:nvPr>
        </p:nvSpPr>
        <p:spPr>
          <a:xfrm>
            <a:off x="7116556" y="4071346"/>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55" name="Text Placeholder 17">
            <a:extLst>
              <a:ext uri="{FF2B5EF4-FFF2-40B4-BE49-F238E27FC236}">
                <a16:creationId xmlns:a16="http://schemas.microsoft.com/office/drawing/2014/main" id="{DB648A04-898A-6C4D-87B9-7943EA8476FA}"/>
              </a:ext>
            </a:extLst>
          </p:cNvPr>
          <p:cNvSpPr>
            <a:spLocks noGrp="1"/>
          </p:cNvSpPr>
          <p:nvPr>
            <p:ph type="body" sz="quarter" idx="39" hasCustomPrompt="1"/>
          </p:nvPr>
        </p:nvSpPr>
        <p:spPr>
          <a:xfrm>
            <a:off x="9979026" y="4071346"/>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56" name="Text Placeholder 17">
            <a:extLst>
              <a:ext uri="{FF2B5EF4-FFF2-40B4-BE49-F238E27FC236}">
                <a16:creationId xmlns:a16="http://schemas.microsoft.com/office/drawing/2014/main" id="{5084CFE5-5DDD-0045-9C4E-B6318847D586}"/>
              </a:ext>
            </a:extLst>
          </p:cNvPr>
          <p:cNvSpPr>
            <a:spLocks noGrp="1"/>
          </p:cNvSpPr>
          <p:nvPr>
            <p:ph type="body" sz="quarter" idx="40" hasCustomPrompt="1"/>
          </p:nvPr>
        </p:nvSpPr>
        <p:spPr>
          <a:xfrm>
            <a:off x="1113321" y="4558363"/>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7" name="Text Placeholder 17">
            <a:extLst>
              <a:ext uri="{FF2B5EF4-FFF2-40B4-BE49-F238E27FC236}">
                <a16:creationId xmlns:a16="http://schemas.microsoft.com/office/drawing/2014/main" id="{A4DF3815-B9A8-5B42-AAF2-243C699BE695}"/>
              </a:ext>
            </a:extLst>
          </p:cNvPr>
          <p:cNvSpPr>
            <a:spLocks noGrp="1"/>
          </p:cNvSpPr>
          <p:nvPr>
            <p:ph type="body" sz="quarter" idx="41" hasCustomPrompt="1"/>
          </p:nvPr>
        </p:nvSpPr>
        <p:spPr>
          <a:xfrm>
            <a:off x="3926095" y="4558363"/>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8" name="Text Placeholder 17">
            <a:extLst>
              <a:ext uri="{FF2B5EF4-FFF2-40B4-BE49-F238E27FC236}">
                <a16:creationId xmlns:a16="http://schemas.microsoft.com/office/drawing/2014/main" id="{9C58C2EF-ED1B-6D49-8CC6-7A4130E22692}"/>
              </a:ext>
            </a:extLst>
          </p:cNvPr>
          <p:cNvSpPr>
            <a:spLocks noGrp="1"/>
          </p:cNvSpPr>
          <p:nvPr>
            <p:ph type="body" sz="quarter" idx="42" hasCustomPrompt="1"/>
          </p:nvPr>
        </p:nvSpPr>
        <p:spPr>
          <a:xfrm>
            <a:off x="7116556" y="4558363"/>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59" name="Text Placeholder 17">
            <a:extLst>
              <a:ext uri="{FF2B5EF4-FFF2-40B4-BE49-F238E27FC236}">
                <a16:creationId xmlns:a16="http://schemas.microsoft.com/office/drawing/2014/main" id="{A29AE4E1-2EB6-164A-AE57-90C450AB3EB0}"/>
              </a:ext>
            </a:extLst>
          </p:cNvPr>
          <p:cNvSpPr>
            <a:spLocks noGrp="1"/>
          </p:cNvSpPr>
          <p:nvPr>
            <p:ph type="body" sz="quarter" idx="43" hasCustomPrompt="1"/>
          </p:nvPr>
        </p:nvSpPr>
        <p:spPr>
          <a:xfrm>
            <a:off x="9979026" y="4558363"/>
            <a:ext cx="1676178" cy="259410"/>
          </a:xfrm>
          <a:prstGeom prst="rect">
            <a:avLst/>
          </a:prstGeom>
        </p:spPr>
        <p:txBody>
          <a:bodyPr>
            <a:noAutofit/>
          </a:bodyPr>
          <a:lstStyle>
            <a:lvl1pPr marL="0" indent="0">
              <a:buNone/>
              <a:defRPr sz="13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60" name="Text Placeholder 17">
            <a:extLst>
              <a:ext uri="{FF2B5EF4-FFF2-40B4-BE49-F238E27FC236}">
                <a16:creationId xmlns:a16="http://schemas.microsoft.com/office/drawing/2014/main" id="{D806759B-C714-6F4D-A291-CE9C3DBB83AB}"/>
              </a:ext>
            </a:extLst>
          </p:cNvPr>
          <p:cNvSpPr>
            <a:spLocks noGrp="1"/>
          </p:cNvSpPr>
          <p:nvPr>
            <p:ph type="body" sz="quarter" idx="44" hasCustomPrompt="1"/>
          </p:nvPr>
        </p:nvSpPr>
        <p:spPr>
          <a:xfrm>
            <a:off x="7007226" y="5124893"/>
            <a:ext cx="1676178" cy="259410"/>
          </a:xfrm>
          <a:prstGeom prst="rect">
            <a:avLst/>
          </a:prstGeom>
        </p:spPr>
        <p:txBody>
          <a:bodyPr>
            <a:noAutofit/>
          </a:bodyPr>
          <a:lstStyle>
            <a:lvl1pPr marL="0" indent="0">
              <a:buNone/>
              <a:defRPr sz="15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$150,000</a:t>
            </a:r>
          </a:p>
        </p:txBody>
      </p:sp>
      <p:sp>
        <p:nvSpPr>
          <p:cNvPr id="61" name="Text Placeholder 17">
            <a:extLst>
              <a:ext uri="{FF2B5EF4-FFF2-40B4-BE49-F238E27FC236}">
                <a16:creationId xmlns:a16="http://schemas.microsoft.com/office/drawing/2014/main" id="{D9C22061-17AA-0D4F-9648-0B3D17E805F2}"/>
              </a:ext>
            </a:extLst>
          </p:cNvPr>
          <p:cNvSpPr>
            <a:spLocks noGrp="1"/>
          </p:cNvSpPr>
          <p:nvPr>
            <p:ph type="body" sz="quarter" idx="45" hasCustomPrompt="1"/>
          </p:nvPr>
        </p:nvSpPr>
        <p:spPr>
          <a:xfrm>
            <a:off x="2345773" y="5124893"/>
            <a:ext cx="2007565" cy="259410"/>
          </a:xfrm>
          <a:prstGeom prst="rect">
            <a:avLst/>
          </a:prstGeom>
        </p:spPr>
        <p:txBody>
          <a:bodyPr>
            <a:noAutofit/>
          </a:bodyPr>
          <a:lstStyle>
            <a:lvl1pPr marL="0" indent="0">
              <a:buNone/>
              <a:defRPr sz="15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PROGRAM TOTAL:</a:t>
            </a:r>
          </a:p>
        </p:txBody>
      </p:sp>
      <p:sp>
        <p:nvSpPr>
          <p:cNvPr id="40" name="Text Placeholder 17">
            <a:extLst>
              <a:ext uri="{FF2B5EF4-FFF2-40B4-BE49-F238E27FC236}">
                <a16:creationId xmlns:a16="http://schemas.microsoft.com/office/drawing/2014/main" id="{2CC66E9F-ADC0-6749-9B4A-28CE3491A74E}"/>
              </a:ext>
            </a:extLst>
          </p:cNvPr>
          <p:cNvSpPr>
            <a:spLocks noGrp="1"/>
          </p:cNvSpPr>
          <p:nvPr>
            <p:ph type="body" sz="quarter" idx="46" hasCustomPrompt="1"/>
          </p:nvPr>
        </p:nvSpPr>
        <p:spPr>
          <a:xfrm>
            <a:off x="501500" y="1562987"/>
            <a:ext cx="2783960" cy="471376"/>
          </a:xfrm>
          <a:prstGeom prst="rect">
            <a:avLst/>
          </a:prstGeom>
          <a:solidFill>
            <a:schemeClr val="tx1"/>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Media Channel</a:t>
            </a:r>
          </a:p>
        </p:txBody>
      </p:sp>
      <p:sp>
        <p:nvSpPr>
          <p:cNvPr id="41" name="Text Placeholder 17">
            <a:extLst>
              <a:ext uri="{FF2B5EF4-FFF2-40B4-BE49-F238E27FC236}">
                <a16:creationId xmlns:a16="http://schemas.microsoft.com/office/drawing/2014/main" id="{8FB4A282-3F39-EE4A-8ABD-AE662B55AE65}"/>
              </a:ext>
            </a:extLst>
          </p:cNvPr>
          <p:cNvSpPr>
            <a:spLocks noGrp="1"/>
          </p:cNvSpPr>
          <p:nvPr>
            <p:ph type="body" sz="quarter" idx="47" hasCustomPrompt="1"/>
          </p:nvPr>
        </p:nvSpPr>
        <p:spPr>
          <a:xfrm>
            <a:off x="3303180" y="1562987"/>
            <a:ext cx="2783960" cy="471376"/>
          </a:xfrm>
          <a:prstGeom prst="rect">
            <a:avLst/>
          </a:prstGeom>
          <a:solidFill>
            <a:schemeClr val="tx1"/>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Vendor</a:t>
            </a:r>
          </a:p>
        </p:txBody>
      </p:sp>
      <p:sp>
        <p:nvSpPr>
          <p:cNvPr id="42" name="Text Placeholder 17">
            <a:extLst>
              <a:ext uri="{FF2B5EF4-FFF2-40B4-BE49-F238E27FC236}">
                <a16:creationId xmlns:a16="http://schemas.microsoft.com/office/drawing/2014/main" id="{692931FD-BDB8-9447-9F4C-01EDE00B9813}"/>
              </a:ext>
            </a:extLst>
          </p:cNvPr>
          <p:cNvSpPr>
            <a:spLocks noGrp="1"/>
          </p:cNvSpPr>
          <p:nvPr>
            <p:ph type="body" sz="quarter" idx="48" hasCustomPrompt="1"/>
          </p:nvPr>
        </p:nvSpPr>
        <p:spPr>
          <a:xfrm>
            <a:off x="6104860" y="1562987"/>
            <a:ext cx="2783960" cy="471376"/>
          </a:xfrm>
          <a:prstGeom prst="rect">
            <a:avLst/>
          </a:prstGeom>
          <a:solidFill>
            <a:schemeClr val="tx1"/>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Budget</a:t>
            </a:r>
          </a:p>
        </p:txBody>
      </p:sp>
      <p:sp>
        <p:nvSpPr>
          <p:cNvPr id="43" name="Text Placeholder 17">
            <a:extLst>
              <a:ext uri="{FF2B5EF4-FFF2-40B4-BE49-F238E27FC236}">
                <a16:creationId xmlns:a16="http://schemas.microsoft.com/office/drawing/2014/main" id="{A69B815C-76EA-994E-95B3-E42BECF76370}"/>
              </a:ext>
            </a:extLst>
          </p:cNvPr>
          <p:cNvSpPr>
            <a:spLocks noGrp="1"/>
          </p:cNvSpPr>
          <p:nvPr>
            <p:ph type="body" sz="quarter" idx="49" hasCustomPrompt="1"/>
          </p:nvPr>
        </p:nvSpPr>
        <p:spPr>
          <a:xfrm>
            <a:off x="8906540" y="1562987"/>
            <a:ext cx="2783960" cy="471376"/>
          </a:xfrm>
          <a:prstGeom prst="rect">
            <a:avLst/>
          </a:prstGeom>
          <a:solidFill>
            <a:schemeClr val="tx1"/>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KPI</a:t>
            </a:r>
          </a:p>
        </p:txBody>
      </p:sp>
      <p:sp>
        <p:nvSpPr>
          <p:cNvPr id="62" name="Slide Number Placeholder 5">
            <a:extLst>
              <a:ext uri="{FF2B5EF4-FFF2-40B4-BE49-F238E27FC236}">
                <a16:creationId xmlns:a16="http://schemas.microsoft.com/office/drawing/2014/main" id="{05E41B11-E8AA-3B46-AE46-C057C5D6F2D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4AF76CD8-0B8C-804D-8EDC-BB1CF7AFCF74}"/>
              </a:ext>
            </a:extLst>
          </p:cNvPr>
          <p:cNvPicPr>
            <a:picLocks noChangeAspect="1"/>
          </p:cNvPicPr>
          <p:nvPr userDrawn="1"/>
        </p:nvPicPr>
        <p:blipFill>
          <a:blip r:embed="rId2"/>
          <a:stretch>
            <a:fillRect/>
          </a:stretch>
        </p:blipFill>
        <p:spPr>
          <a:xfrm>
            <a:off x="10992332" y="6235008"/>
            <a:ext cx="647700" cy="406400"/>
          </a:xfrm>
          <a:prstGeom prst="rect">
            <a:avLst/>
          </a:prstGeom>
        </p:spPr>
      </p:pic>
    </p:spTree>
    <p:extLst>
      <p:ext uri="{BB962C8B-B14F-4D97-AF65-F5344CB8AC3E}">
        <p14:creationId xmlns:p14="http://schemas.microsoft.com/office/powerpoint/2010/main" val="299326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0F9205-9068-D74D-969F-4B5D35A03316}"/>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CE57081-47F1-A942-B224-2174B6174EDE}"/>
              </a:ext>
            </a:extLst>
          </p:cNvPr>
          <p:cNvPicPr>
            <a:picLocks noChangeAspect="1"/>
          </p:cNvPicPr>
          <p:nvPr userDrawn="1"/>
        </p:nvPicPr>
        <p:blipFill>
          <a:blip r:embed="rId2"/>
          <a:stretch>
            <a:fillRect/>
          </a:stretch>
        </p:blipFill>
        <p:spPr>
          <a:xfrm>
            <a:off x="10992332" y="6235008"/>
            <a:ext cx="647700" cy="406400"/>
          </a:xfrm>
          <a:prstGeom prst="rect">
            <a:avLst/>
          </a:prstGeom>
        </p:spPr>
      </p:pic>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11480" y="569635"/>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grpSp>
        <p:nvGrpSpPr>
          <p:cNvPr id="6" name="Group 5">
            <a:extLst>
              <a:ext uri="{FF2B5EF4-FFF2-40B4-BE49-F238E27FC236}">
                <a16:creationId xmlns:a16="http://schemas.microsoft.com/office/drawing/2014/main" id="{3404CF26-39C5-8A4B-A670-776DC7F3347A}"/>
              </a:ext>
            </a:extLst>
          </p:cNvPr>
          <p:cNvGrpSpPr/>
          <p:nvPr userDrawn="1"/>
        </p:nvGrpSpPr>
        <p:grpSpPr>
          <a:xfrm>
            <a:off x="520567" y="2511706"/>
            <a:ext cx="11150867" cy="2430684"/>
            <a:chOff x="465268" y="2511706"/>
            <a:chExt cx="11239052" cy="2430684"/>
          </a:xfrm>
        </p:grpSpPr>
        <p:cxnSp>
          <p:nvCxnSpPr>
            <p:cNvPr id="5" name="Straight Connector 4">
              <a:extLst>
                <a:ext uri="{FF2B5EF4-FFF2-40B4-BE49-F238E27FC236}">
                  <a16:creationId xmlns:a16="http://schemas.microsoft.com/office/drawing/2014/main" id="{C1A6D9D1-1D28-6048-8C26-25A6E18B0A9F}"/>
                </a:ext>
              </a:extLst>
            </p:cNvPr>
            <p:cNvCxnSpPr/>
            <p:nvPr userDrawn="1"/>
          </p:nvCxnSpPr>
          <p:spPr>
            <a:xfrm>
              <a:off x="465268" y="2511706"/>
              <a:ext cx="11239052" cy="0"/>
            </a:xfrm>
            <a:prstGeom prst="line">
              <a:avLst/>
            </a:prstGeom>
            <a:ln w="25400">
              <a:solidFill>
                <a:srgbClr val="E7A62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8C9701-D25A-E44B-8C18-30DB9058F2BA}"/>
                </a:ext>
              </a:extLst>
            </p:cNvPr>
            <p:cNvCxnSpPr/>
            <p:nvPr userDrawn="1"/>
          </p:nvCxnSpPr>
          <p:spPr>
            <a:xfrm>
              <a:off x="465268" y="3009418"/>
              <a:ext cx="11239052" cy="0"/>
            </a:xfrm>
            <a:prstGeom prst="line">
              <a:avLst/>
            </a:prstGeom>
            <a:ln w="25400">
              <a:solidFill>
                <a:srgbClr val="E7A62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2C1BC6-F183-4F4A-A081-7DB8DF880EB7}"/>
                </a:ext>
              </a:extLst>
            </p:cNvPr>
            <p:cNvCxnSpPr/>
            <p:nvPr userDrawn="1"/>
          </p:nvCxnSpPr>
          <p:spPr>
            <a:xfrm>
              <a:off x="465268" y="3483980"/>
              <a:ext cx="11239052" cy="0"/>
            </a:xfrm>
            <a:prstGeom prst="line">
              <a:avLst/>
            </a:prstGeom>
            <a:ln w="25400">
              <a:solidFill>
                <a:srgbClr val="E7A62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B4C5EF-756C-5848-9C91-E1D1A62CC5FF}"/>
                </a:ext>
              </a:extLst>
            </p:cNvPr>
            <p:cNvCxnSpPr/>
            <p:nvPr userDrawn="1"/>
          </p:nvCxnSpPr>
          <p:spPr>
            <a:xfrm>
              <a:off x="465268" y="3970116"/>
              <a:ext cx="11239052" cy="0"/>
            </a:xfrm>
            <a:prstGeom prst="line">
              <a:avLst/>
            </a:prstGeom>
            <a:ln w="25400">
              <a:solidFill>
                <a:srgbClr val="E7A62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A6EB75-946A-6C43-A021-6131E6156BAB}"/>
                </a:ext>
              </a:extLst>
            </p:cNvPr>
            <p:cNvCxnSpPr/>
            <p:nvPr userDrawn="1"/>
          </p:nvCxnSpPr>
          <p:spPr>
            <a:xfrm>
              <a:off x="465268" y="4456253"/>
              <a:ext cx="11239052" cy="0"/>
            </a:xfrm>
            <a:prstGeom prst="line">
              <a:avLst/>
            </a:prstGeom>
            <a:ln w="25400">
              <a:solidFill>
                <a:srgbClr val="E7A62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0E9456D-8DC5-ED48-BC42-130EC6C7A775}"/>
                </a:ext>
              </a:extLst>
            </p:cNvPr>
            <p:cNvCxnSpPr/>
            <p:nvPr userDrawn="1"/>
          </p:nvCxnSpPr>
          <p:spPr>
            <a:xfrm>
              <a:off x="465268" y="4942390"/>
              <a:ext cx="11239052" cy="0"/>
            </a:xfrm>
            <a:prstGeom prst="line">
              <a:avLst/>
            </a:prstGeom>
            <a:ln w="25400">
              <a:solidFill>
                <a:srgbClr val="E7A624"/>
              </a:solidFill>
            </a:ln>
          </p:spPr>
          <p:style>
            <a:lnRef idx="1">
              <a:schemeClr val="accent1"/>
            </a:lnRef>
            <a:fillRef idx="0">
              <a:schemeClr val="accent1"/>
            </a:fillRef>
            <a:effectRef idx="0">
              <a:schemeClr val="accent1"/>
            </a:effectRef>
            <a:fontRef idx="minor">
              <a:schemeClr val="tx1"/>
            </a:fontRef>
          </p:style>
        </p:cxnSp>
      </p:grpSp>
      <p:sp>
        <p:nvSpPr>
          <p:cNvPr id="24" name="Text Placeholder 17">
            <a:extLst>
              <a:ext uri="{FF2B5EF4-FFF2-40B4-BE49-F238E27FC236}">
                <a16:creationId xmlns:a16="http://schemas.microsoft.com/office/drawing/2014/main" id="{E9E1257B-22FC-1341-9DC3-FE9CEAB83836}"/>
              </a:ext>
            </a:extLst>
          </p:cNvPr>
          <p:cNvSpPr>
            <a:spLocks noGrp="1"/>
          </p:cNvSpPr>
          <p:nvPr>
            <p:ph type="body" sz="quarter" idx="12" hasCustomPrompt="1"/>
          </p:nvPr>
        </p:nvSpPr>
        <p:spPr>
          <a:xfrm>
            <a:off x="1113321" y="2148124"/>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14" name="Text Placeholder 17">
            <a:extLst>
              <a:ext uri="{FF2B5EF4-FFF2-40B4-BE49-F238E27FC236}">
                <a16:creationId xmlns:a16="http://schemas.microsoft.com/office/drawing/2014/main" id="{BECF104F-2592-F54A-BEEB-1322FEF60329}"/>
              </a:ext>
            </a:extLst>
          </p:cNvPr>
          <p:cNvSpPr>
            <a:spLocks noGrp="1"/>
          </p:cNvSpPr>
          <p:nvPr>
            <p:ph type="body" sz="quarter" idx="13" hasCustomPrompt="1"/>
          </p:nvPr>
        </p:nvSpPr>
        <p:spPr>
          <a:xfrm>
            <a:off x="1113321" y="2630172"/>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25" name="Text Placeholder 17">
            <a:extLst>
              <a:ext uri="{FF2B5EF4-FFF2-40B4-BE49-F238E27FC236}">
                <a16:creationId xmlns:a16="http://schemas.microsoft.com/office/drawing/2014/main" id="{04429B1E-7DD2-854E-A1A3-7219F07E2D10}"/>
              </a:ext>
            </a:extLst>
          </p:cNvPr>
          <p:cNvSpPr>
            <a:spLocks noGrp="1"/>
          </p:cNvSpPr>
          <p:nvPr>
            <p:ph type="body" sz="quarter" idx="18" hasCustomPrompt="1"/>
          </p:nvPr>
        </p:nvSpPr>
        <p:spPr>
          <a:xfrm>
            <a:off x="3926095" y="2148124"/>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26" name="Text Placeholder 17">
            <a:extLst>
              <a:ext uri="{FF2B5EF4-FFF2-40B4-BE49-F238E27FC236}">
                <a16:creationId xmlns:a16="http://schemas.microsoft.com/office/drawing/2014/main" id="{65006C73-AF88-284C-833D-CDF10BAB497E}"/>
              </a:ext>
            </a:extLst>
          </p:cNvPr>
          <p:cNvSpPr>
            <a:spLocks noGrp="1"/>
          </p:cNvSpPr>
          <p:nvPr>
            <p:ph type="body" sz="quarter" idx="19" hasCustomPrompt="1"/>
          </p:nvPr>
        </p:nvSpPr>
        <p:spPr>
          <a:xfrm>
            <a:off x="3926095" y="2630172"/>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31" name="Text Placeholder 17">
            <a:extLst>
              <a:ext uri="{FF2B5EF4-FFF2-40B4-BE49-F238E27FC236}">
                <a16:creationId xmlns:a16="http://schemas.microsoft.com/office/drawing/2014/main" id="{3C7B4671-819D-B045-B4C7-3C1CD93CE291}"/>
              </a:ext>
            </a:extLst>
          </p:cNvPr>
          <p:cNvSpPr>
            <a:spLocks noGrp="1"/>
          </p:cNvSpPr>
          <p:nvPr>
            <p:ph type="body" sz="quarter" idx="24" hasCustomPrompt="1"/>
          </p:nvPr>
        </p:nvSpPr>
        <p:spPr>
          <a:xfrm>
            <a:off x="7116556" y="2148124"/>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37" name="Text Placeholder 17">
            <a:extLst>
              <a:ext uri="{FF2B5EF4-FFF2-40B4-BE49-F238E27FC236}">
                <a16:creationId xmlns:a16="http://schemas.microsoft.com/office/drawing/2014/main" id="{77E9442A-5D63-6D4B-AEA1-6E2C4E1617B0}"/>
              </a:ext>
            </a:extLst>
          </p:cNvPr>
          <p:cNvSpPr>
            <a:spLocks noGrp="1"/>
          </p:cNvSpPr>
          <p:nvPr>
            <p:ph type="body" sz="quarter" idx="25" hasCustomPrompt="1"/>
          </p:nvPr>
        </p:nvSpPr>
        <p:spPr>
          <a:xfrm>
            <a:off x="9979026" y="2148124"/>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38" name="Text Placeholder 17">
            <a:extLst>
              <a:ext uri="{FF2B5EF4-FFF2-40B4-BE49-F238E27FC236}">
                <a16:creationId xmlns:a16="http://schemas.microsoft.com/office/drawing/2014/main" id="{BDE491DD-75EB-6645-B51B-93237CD86FEF}"/>
              </a:ext>
            </a:extLst>
          </p:cNvPr>
          <p:cNvSpPr>
            <a:spLocks noGrp="1"/>
          </p:cNvSpPr>
          <p:nvPr>
            <p:ph type="body" sz="quarter" idx="26" hasCustomPrompt="1"/>
          </p:nvPr>
        </p:nvSpPr>
        <p:spPr>
          <a:xfrm>
            <a:off x="7116556" y="2630172"/>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39" name="Text Placeholder 17">
            <a:extLst>
              <a:ext uri="{FF2B5EF4-FFF2-40B4-BE49-F238E27FC236}">
                <a16:creationId xmlns:a16="http://schemas.microsoft.com/office/drawing/2014/main" id="{7F2EF346-3A72-E64C-9F87-B61FBE8B5CCF}"/>
              </a:ext>
            </a:extLst>
          </p:cNvPr>
          <p:cNvSpPr>
            <a:spLocks noGrp="1"/>
          </p:cNvSpPr>
          <p:nvPr>
            <p:ph type="body" sz="quarter" idx="27" hasCustomPrompt="1"/>
          </p:nvPr>
        </p:nvSpPr>
        <p:spPr>
          <a:xfrm>
            <a:off x="9979026" y="2630172"/>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44" name="Text Placeholder 17">
            <a:extLst>
              <a:ext uri="{FF2B5EF4-FFF2-40B4-BE49-F238E27FC236}">
                <a16:creationId xmlns:a16="http://schemas.microsoft.com/office/drawing/2014/main" id="{D8656F41-3F11-8F4E-819C-3688A08AFD15}"/>
              </a:ext>
            </a:extLst>
          </p:cNvPr>
          <p:cNvSpPr>
            <a:spLocks noGrp="1"/>
          </p:cNvSpPr>
          <p:nvPr>
            <p:ph type="body" sz="quarter" idx="28" hasCustomPrompt="1"/>
          </p:nvPr>
        </p:nvSpPr>
        <p:spPr>
          <a:xfrm>
            <a:off x="1113321" y="3117189"/>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45" name="Text Placeholder 17">
            <a:extLst>
              <a:ext uri="{FF2B5EF4-FFF2-40B4-BE49-F238E27FC236}">
                <a16:creationId xmlns:a16="http://schemas.microsoft.com/office/drawing/2014/main" id="{21F8EDFA-0369-324B-BB02-DAB8FC7B0591}"/>
              </a:ext>
            </a:extLst>
          </p:cNvPr>
          <p:cNvSpPr>
            <a:spLocks noGrp="1"/>
          </p:cNvSpPr>
          <p:nvPr>
            <p:ph type="body" sz="quarter" idx="29" hasCustomPrompt="1"/>
          </p:nvPr>
        </p:nvSpPr>
        <p:spPr>
          <a:xfrm>
            <a:off x="3926095" y="3117189"/>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46" name="Text Placeholder 17">
            <a:extLst>
              <a:ext uri="{FF2B5EF4-FFF2-40B4-BE49-F238E27FC236}">
                <a16:creationId xmlns:a16="http://schemas.microsoft.com/office/drawing/2014/main" id="{CAE0082E-D704-6E45-88C8-41050F0E2720}"/>
              </a:ext>
            </a:extLst>
          </p:cNvPr>
          <p:cNvSpPr>
            <a:spLocks noGrp="1"/>
          </p:cNvSpPr>
          <p:nvPr>
            <p:ph type="body" sz="quarter" idx="30" hasCustomPrompt="1"/>
          </p:nvPr>
        </p:nvSpPr>
        <p:spPr>
          <a:xfrm>
            <a:off x="7116556" y="3117189"/>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47" name="Text Placeholder 17">
            <a:extLst>
              <a:ext uri="{FF2B5EF4-FFF2-40B4-BE49-F238E27FC236}">
                <a16:creationId xmlns:a16="http://schemas.microsoft.com/office/drawing/2014/main" id="{305343C6-22AA-9643-BE71-CB81062C491C}"/>
              </a:ext>
            </a:extLst>
          </p:cNvPr>
          <p:cNvSpPr>
            <a:spLocks noGrp="1"/>
          </p:cNvSpPr>
          <p:nvPr>
            <p:ph type="body" sz="quarter" idx="31" hasCustomPrompt="1"/>
          </p:nvPr>
        </p:nvSpPr>
        <p:spPr>
          <a:xfrm>
            <a:off x="9979026" y="3117189"/>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48" name="Text Placeholder 17">
            <a:extLst>
              <a:ext uri="{FF2B5EF4-FFF2-40B4-BE49-F238E27FC236}">
                <a16:creationId xmlns:a16="http://schemas.microsoft.com/office/drawing/2014/main" id="{3987841B-205E-B34D-9063-312DFE1968F0}"/>
              </a:ext>
            </a:extLst>
          </p:cNvPr>
          <p:cNvSpPr>
            <a:spLocks noGrp="1"/>
          </p:cNvSpPr>
          <p:nvPr>
            <p:ph type="body" sz="quarter" idx="32" hasCustomPrompt="1"/>
          </p:nvPr>
        </p:nvSpPr>
        <p:spPr>
          <a:xfrm>
            <a:off x="1113321" y="3594267"/>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49" name="Text Placeholder 17">
            <a:extLst>
              <a:ext uri="{FF2B5EF4-FFF2-40B4-BE49-F238E27FC236}">
                <a16:creationId xmlns:a16="http://schemas.microsoft.com/office/drawing/2014/main" id="{15044D72-07AC-6F4D-9D23-4DE328FFDD14}"/>
              </a:ext>
            </a:extLst>
          </p:cNvPr>
          <p:cNvSpPr>
            <a:spLocks noGrp="1"/>
          </p:cNvSpPr>
          <p:nvPr>
            <p:ph type="body" sz="quarter" idx="33" hasCustomPrompt="1"/>
          </p:nvPr>
        </p:nvSpPr>
        <p:spPr>
          <a:xfrm>
            <a:off x="3926095" y="3594267"/>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0" name="Text Placeholder 17">
            <a:extLst>
              <a:ext uri="{FF2B5EF4-FFF2-40B4-BE49-F238E27FC236}">
                <a16:creationId xmlns:a16="http://schemas.microsoft.com/office/drawing/2014/main" id="{1A9A9FAD-68DA-2C47-BDF5-2B7EF3D8080E}"/>
              </a:ext>
            </a:extLst>
          </p:cNvPr>
          <p:cNvSpPr>
            <a:spLocks noGrp="1"/>
          </p:cNvSpPr>
          <p:nvPr>
            <p:ph type="body" sz="quarter" idx="34" hasCustomPrompt="1"/>
          </p:nvPr>
        </p:nvSpPr>
        <p:spPr>
          <a:xfrm>
            <a:off x="7116556" y="3594267"/>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51" name="Text Placeholder 17">
            <a:extLst>
              <a:ext uri="{FF2B5EF4-FFF2-40B4-BE49-F238E27FC236}">
                <a16:creationId xmlns:a16="http://schemas.microsoft.com/office/drawing/2014/main" id="{C884A694-61F9-F545-9453-59BA1709B134}"/>
              </a:ext>
            </a:extLst>
          </p:cNvPr>
          <p:cNvSpPr>
            <a:spLocks noGrp="1"/>
          </p:cNvSpPr>
          <p:nvPr>
            <p:ph type="body" sz="quarter" idx="35" hasCustomPrompt="1"/>
          </p:nvPr>
        </p:nvSpPr>
        <p:spPr>
          <a:xfrm>
            <a:off x="9979026" y="3594267"/>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52" name="Text Placeholder 17">
            <a:extLst>
              <a:ext uri="{FF2B5EF4-FFF2-40B4-BE49-F238E27FC236}">
                <a16:creationId xmlns:a16="http://schemas.microsoft.com/office/drawing/2014/main" id="{774E04D9-F194-BC45-9B85-466CAE1EAC01}"/>
              </a:ext>
            </a:extLst>
          </p:cNvPr>
          <p:cNvSpPr>
            <a:spLocks noGrp="1"/>
          </p:cNvSpPr>
          <p:nvPr>
            <p:ph type="body" sz="quarter" idx="36" hasCustomPrompt="1"/>
          </p:nvPr>
        </p:nvSpPr>
        <p:spPr>
          <a:xfrm>
            <a:off x="1113321" y="4071346"/>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3" name="Text Placeholder 17">
            <a:extLst>
              <a:ext uri="{FF2B5EF4-FFF2-40B4-BE49-F238E27FC236}">
                <a16:creationId xmlns:a16="http://schemas.microsoft.com/office/drawing/2014/main" id="{53B325EE-C2DC-BC46-A0F4-29E09F20DC58}"/>
              </a:ext>
            </a:extLst>
          </p:cNvPr>
          <p:cNvSpPr>
            <a:spLocks noGrp="1"/>
          </p:cNvSpPr>
          <p:nvPr>
            <p:ph type="body" sz="quarter" idx="37" hasCustomPrompt="1"/>
          </p:nvPr>
        </p:nvSpPr>
        <p:spPr>
          <a:xfrm>
            <a:off x="3926095" y="4071346"/>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4" name="Text Placeholder 17">
            <a:extLst>
              <a:ext uri="{FF2B5EF4-FFF2-40B4-BE49-F238E27FC236}">
                <a16:creationId xmlns:a16="http://schemas.microsoft.com/office/drawing/2014/main" id="{286B61CA-CE53-BF49-9F39-5FB8D66C1A14}"/>
              </a:ext>
            </a:extLst>
          </p:cNvPr>
          <p:cNvSpPr>
            <a:spLocks noGrp="1"/>
          </p:cNvSpPr>
          <p:nvPr>
            <p:ph type="body" sz="quarter" idx="38" hasCustomPrompt="1"/>
          </p:nvPr>
        </p:nvSpPr>
        <p:spPr>
          <a:xfrm>
            <a:off x="7116556" y="4071346"/>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55" name="Text Placeholder 17">
            <a:extLst>
              <a:ext uri="{FF2B5EF4-FFF2-40B4-BE49-F238E27FC236}">
                <a16:creationId xmlns:a16="http://schemas.microsoft.com/office/drawing/2014/main" id="{DB648A04-898A-6C4D-87B9-7943EA8476FA}"/>
              </a:ext>
            </a:extLst>
          </p:cNvPr>
          <p:cNvSpPr>
            <a:spLocks noGrp="1"/>
          </p:cNvSpPr>
          <p:nvPr>
            <p:ph type="body" sz="quarter" idx="39" hasCustomPrompt="1"/>
          </p:nvPr>
        </p:nvSpPr>
        <p:spPr>
          <a:xfrm>
            <a:off x="9979026" y="4071346"/>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56" name="Text Placeholder 17">
            <a:extLst>
              <a:ext uri="{FF2B5EF4-FFF2-40B4-BE49-F238E27FC236}">
                <a16:creationId xmlns:a16="http://schemas.microsoft.com/office/drawing/2014/main" id="{5084CFE5-5DDD-0045-9C4E-B6318847D586}"/>
              </a:ext>
            </a:extLst>
          </p:cNvPr>
          <p:cNvSpPr>
            <a:spLocks noGrp="1"/>
          </p:cNvSpPr>
          <p:nvPr>
            <p:ph type="body" sz="quarter" idx="40" hasCustomPrompt="1"/>
          </p:nvPr>
        </p:nvSpPr>
        <p:spPr>
          <a:xfrm>
            <a:off x="1113321" y="4558363"/>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7" name="Text Placeholder 17">
            <a:extLst>
              <a:ext uri="{FF2B5EF4-FFF2-40B4-BE49-F238E27FC236}">
                <a16:creationId xmlns:a16="http://schemas.microsoft.com/office/drawing/2014/main" id="{A4DF3815-B9A8-5B42-AAF2-243C699BE695}"/>
              </a:ext>
            </a:extLst>
          </p:cNvPr>
          <p:cNvSpPr>
            <a:spLocks noGrp="1"/>
          </p:cNvSpPr>
          <p:nvPr>
            <p:ph type="body" sz="quarter" idx="41" hasCustomPrompt="1"/>
          </p:nvPr>
        </p:nvSpPr>
        <p:spPr>
          <a:xfrm>
            <a:off x="3926095" y="4558363"/>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a:t>
            </a:r>
          </a:p>
        </p:txBody>
      </p:sp>
      <p:sp>
        <p:nvSpPr>
          <p:cNvPr id="58" name="Text Placeholder 17">
            <a:extLst>
              <a:ext uri="{FF2B5EF4-FFF2-40B4-BE49-F238E27FC236}">
                <a16:creationId xmlns:a16="http://schemas.microsoft.com/office/drawing/2014/main" id="{9C58C2EF-ED1B-6D49-8CC6-7A4130E22692}"/>
              </a:ext>
            </a:extLst>
          </p:cNvPr>
          <p:cNvSpPr>
            <a:spLocks noGrp="1"/>
          </p:cNvSpPr>
          <p:nvPr>
            <p:ph type="body" sz="quarter" idx="42" hasCustomPrompt="1"/>
          </p:nvPr>
        </p:nvSpPr>
        <p:spPr>
          <a:xfrm>
            <a:off x="7116556" y="4558363"/>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$25,000</a:t>
            </a:r>
          </a:p>
        </p:txBody>
      </p:sp>
      <p:sp>
        <p:nvSpPr>
          <p:cNvPr id="59" name="Text Placeholder 17">
            <a:extLst>
              <a:ext uri="{FF2B5EF4-FFF2-40B4-BE49-F238E27FC236}">
                <a16:creationId xmlns:a16="http://schemas.microsoft.com/office/drawing/2014/main" id="{A29AE4E1-2EB6-164A-AE57-90C450AB3EB0}"/>
              </a:ext>
            </a:extLst>
          </p:cNvPr>
          <p:cNvSpPr>
            <a:spLocks noGrp="1"/>
          </p:cNvSpPr>
          <p:nvPr>
            <p:ph type="body" sz="quarter" idx="43" hasCustomPrompt="1"/>
          </p:nvPr>
        </p:nvSpPr>
        <p:spPr>
          <a:xfrm>
            <a:off x="9979026" y="4558363"/>
            <a:ext cx="1676178" cy="259410"/>
          </a:xfrm>
          <a:prstGeom prst="rect">
            <a:avLst/>
          </a:prstGeom>
        </p:spPr>
        <p:txBody>
          <a:bodyPr>
            <a:noAutofit/>
          </a:bodyPr>
          <a:lstStyle>
            <a:lvl1pPr marL="0" indent="0">
              <a:buNone/>
              <a:defRPr sz="13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Clicks</a:t>
            </a:r>
          </a:p>
        </p:txBody>
      </p:sp>
      <p:sp>
        <p:nvSpPr>
          <p:cNvPr id="60" name="Text Placeholder 17">
            <a:extLst>
              <a:ext uri="{FF2B5EF4-FFF2-40B4-BE49-F238E27FC236}">
                <a16:creationId xmlns:a16="http://schemas.microsoft.com/office/drawing/2014/main" id="{D806759B-C714-6F4D-A291-CE9C3DBB83AB}"/>
              </a:ext>
            </a:extLst>
          </p:cNvPr>
          <p:cNvSpPr>
            <a:spLocks noGrp="1"/>
          </p:cNvSpPr>
          <p:nvPr>
            <p:ph type="body" sz="quarter" idx="44" hasCustomPrompt="1"/>
          </p:nvPr>
        </p:nvSpPr>
        <p:spPr>
          <a:xfrm>
            <a:off x="7007226" y="5124893"/>
            <a:ext cx="1676178" cy="259410"/>
          </a:xfrm>
          <a:prstGeom prst="rect">
            <a:avLst/>
          </a:prstGeom>
        </p:spPr>
        <p:txBody>
          <a:bodyPr>
            <a:no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$150,000</a:t>
            </a:r>
          </a:p>
        </p:txBody>
      </p:sp>
      <p:sp>
        <p:nvSpPr>
          <p:cNvPr id="61" name="Text Placeholder 17">
            <a:extLst>
              <a:ext uri="{FF2B5EF4-FFF2-40B4-BE49-F238E27FC236}">
                <a16:creationId xmlns:a16="http://schemas.microsoft.com/office/drawing/2014/main" id="{D9C22061-17AA-0D4F-9648-0B3D17E805F2}"/>
              </a:ext>
            </a:extLst>
          </p:cNvPr>
          <p:cNvSpPr>
            <a:spLocks noGrp="1"/>
          </p:cNvSpPr>
          <p:nvPr>
            <p:ph type="body" sz="quarter" idx="45" hasCustomPrompt="1"/>
          </p:nvPr>
        </p:nvSpPr>
        <p:spPr>
          <a:xfrm>
            <a:off x="2345773" y="5124893"/>
            <a:ext cx="2007565" cy="259410"/>
          </a:xfrm>
          <a:prstGeom prst="rect">
            <a:avLst/>
          </a:prstGeom>
        </p:spPr>
        <p:txBody>
          <a:bodyPr>
            <a:no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PROGRAM TOTAL:</a:t>
            </a:r>
          </a:p>
        </p:txBody>
      </p:sp>
      <p:sp>
        <p:nvSpPr>
          <p:cNvPr id="40" name="Text Placeholder 17">
            <a:extLst>
              <a:ext uri="{FF2B5EF4-FFF2-40B4-BE49-F238E27FC236}">
                <a16:creationId xmlns:a16="http://schemas.microsoft.com/office/drawing/2014/main" id="{2CC66E9F-ADC0-6749-9B4A-28CE3491A74E}"/>
              </a:ext>
            </a:extLst>
          </p:cNvPr>
          <p:cNvSpPr>
            <a:spLocks noGrp="1"/>
          </p:cNvSpPr>
          <p:nvPr>
            <p:ph type="body" sz="quarter" idx="46" hasCustomPrompt="1"/>
          </p:nvPr>
        </p:nvSpPr>
        <p:spPr>
          <a:xfrm>
            <a:off x="501500" y="1562987"/>
            <a:ext cx="2783960" cy="471376"/>
          </a:xfrm>
          <a:prstGeom prst="rect">
            <a:avLst/>
          </a:prstGeom>
          <a:solidFill>
            <a:srgbClr val="E7A624"/>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Media Channel</a:t>
            </a:r>
          </a:p>
        </p:txBody>
      </p:sp>
      <p:sp>
        <p:nvSpPr>
          <p:cNvPr id="41" name="Text Placeholder 17">
            <a:extLst>
              <a:ext uri="{FF2B5EF4-FFF2-40B4-BE49-F238E27FC236}">
                <a16:creationId xmlns:a16="http://schemas.microsoft.com/office/drawing/2014/main" id="{8FB4A282-3F39-EE4A-8ABD-AE662B55AE65}"/>
              </a:ext>
            </a:extLst>
          </p:cNvPr>
          <p:cNvSpPr>
            <a:spLocks noGrp="1"/>
          </p:cNvSpPr>
          <p:nvPr>
            <p:ph type="body" sz="quarter" idx="47" hasCustomPrompt="1"/>
          </p:nvPr>
        </p:nvSpPr>
        <p:spPr>
          <a:xfrm>
            <a:off x="3303180" y="1562987"/>
            <a:ext cx="2783960" cy="471376"/>
          </a:xfrm>
          <a:prstGeom prst="rect">
            <a:avLst/>
          </a:prstGeom>
          <a:solidFill>
            <a:srgbClr val="E7A624"/>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Vendor</a:t>
            </a:r>
          </a:p>
        </p:txBody>
      </p:sp>
      <p:sp>
        <p:nvSpPr>
          <p:cNvPr id="42" name="Text Placeholder 17">
            <a:extLst>
              <a:ext uri="{FF2B5EF4-FFF2-40B4-BE49-F238E27FC236}">
                <a16:creationId xmlns:a16="http://schemas.microsoft.com/office/drawing/2014/main" id="{692931FD-BDB8-9447-9F4C-01EDE00B9813}"/>
              </a:ext>
            </a:extLst>
          </p:cNvPr>
          <p:cNvSpPr>
            <a:spLocks noGrp="1"/>
          </p:cNvSpPr>
          <p:nvPr>
            <p:ph type="body" sz="quarter" idx="48" hasCustomPrompt="1"/>
          </p:nvPr>
        </p:nvSpPr>
        <p:spPr>
          <a:xfrm>
            <a:off x="6104860" y="1562987"/>
            <a:ext cx="2783960" cy="471376"/>
          </a:xfrm>
          <a:prstGeom prst="rect">
            <a:avLst/>
          </a:prstGeom>
          <a:solidFill>
            <a:srgbClr val="E7A624"/>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Budget</a:t>
            </a:r>
          </a:p>
        </p:txBody>
      </p:sp>
      <p:sp>
        <p:nvSpPr>
          <p:cNvPr id="43" name="Text Placeholder 17">
            <a:extLst>
              <a:ext uri="{FF2B5EF4-FFF2-40B4-BE49-F238E27FC236}">
                <a16:creationId xmlns:a16="http://schemas.microsoft.com/office/drawing/2014/main" id="{A69B815C-76EA-994E-95B3-E42BECF76370}"/>
              </a:ext>
            </a:extLst>
          </p:cNvPr>
          <p:cNvSpPr>
            <a:spLocks noGrp="1"/>
          </p:cNvSpPr>
          <p:nvPr>
            <p:ph type="body" sz="quarter" idx="49" hasCustomPrompt="1"/>
          </p:nvPr>
        </p:nvSpPr>
        <p:spPr>
          <a:xfrm>
            <a:off x="8906540" y="1562987"/>
            <a:ext cx="2783960" cy="471376"/>
          </a:xfrm>
          <a:prstGeom prst="rect">
            <a:avLst/>
          </a:prstGeom>
          <a:solidFill>
            <a:srgbClr val="E7A624"/>
          </a:solidFill>
        </p:spPr>
        <p:txBody>
          <a:bodyPr anchor="ctr">
            <a:noAutofit/>
          </a:bodyPr>
          <a:lstStyle>
            <a:lvl1pPr marL="0" indent="0" algn="ctr">
              <a:buNone/>
              <a:defRPr sz="13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KPI</a:t>
            </a:r>
          </a:p>
        </p:txBody>
      </p:sp>
    </p:spTree>
    <p:extLst>
      <p:ext uri="{BB962C8B-B14F-4D97-AF65-F5344CB8AC3E}">
        <p14:creationId xmlns:p14="http://schemas.microsoft.com/office/powerpoint/2010/main" val="380403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18838" y="567160"/>
            <a:ext cx="4960716" cy="453099"/>
          </a:xfrm>
          <a:prstGeom prst="rect">
            <a:avLst/>
          </a:prstGeom>
        </p:spPr>
        <p:txBody>
          <a:bodyPr anchor="t">
            <a:normAutofit/>
          </a:bodyPr>
          <a:lstStyle>
            <a:lvl1pPr algn="l">
              <a:defRPr sz="3024">
                <a:solidFill>
                  <a:srgbClr val="E7A624"/>
                </a:solidFill>
                <a:latin typeface="Arial" panose="020B0604020202020204" pitchFamily="34" charset="0"/>
                <a:cs typeface="Arial" panose="020B0604020202020204" pitchFamily="34" charset="0"/>
              </a:defRPr>
            </a:lvl1pPr>
          </a:lstStyle>
          <a:p>
            <a:r>
              <a:rPr lang="en-US" dirty="0"/>
              <a:t>Title Lorem Ipsum</a:t>
            </a:r>
          </a:p>
        </p:txBody>
      </p:sp>
      <p:sp>
        <p:nvSpPr>
          <p:cNvPr id="14" name="Picture Placeholder 13">
            <a:extLst>
              <a:ext uri="{FF2B5EF4-FFF2-40B4-BE49-F238E27FC236}">
                <a16:creationId xmlns:a16="http://schemas.microsoft.com/office/drawing/2014/main" id="{58AC2AFB-80AF-0944-BBFE-2E8961C8B29B}"/>
              </a:ext>
            </a:extLst>
          </p:cNvPr>
          <p:cNvSpPr>
            <a:spLocks noGrp="1"/>
          </p:cNvSpPr>
          <p:nvPr>
            <p:ph type="pic" sz="quarter" idx="10"/>
          </p:nvPr>
        </p:nvSpPr>
        <p:spPr>
          <a:xfrm>
            <a:off x="579078" y="1479746"/>
            <a:ext cx="1955778" cy="1770188"/>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DCD5B7B7-F6B5-3D4C-A132-58DE97E8A822}"/>
              </a:ext>
            </a:extLst>
          </p:cNvPr>
          <p:cNvSpPr>
            <a:spLocks noGrp="1"/>
          </p:cNvSpPr>
          <p:nvPr>
            <p:ph type="body" sz="quarter" idx="12" hasCustomPrompt="1"/>
          </p:nvPr>
        </p:nvSpPr>
        <p:spPr>
          <a:xfrm>
            <a:off x="2976844" y="1502157"/>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Adults 35 - 44</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2976843" y="1709203"/>
            <a:ext cx="8663189" cy="1540731"/>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Locations: Alabama, Alaska, Arkansas, Georgia, Indiana, Kentucky, Mississippi, North Carolina, South Carolina, Tennessee, Texas, Virginia; all states in the “stroke belt”</a:t>
            </a:r>
          </a:p>
          <a:p>
            <a:pPr lvl="0"/>
            <a:r>
              <a:rPr lang="en-US" dirty="0"/>
              <a:t>Ages: 35 – 44</a:t>
            </a:r>
          </a:p>
          <a:p>
            <a:pPr lvl="0"/>
            <a:r>
              <a:rPr lang="en-US" dirty="0"/>
              <a:t>Languages: English</a:t>
            </a:r>
          </a:p>
          <a:p>
            <a:pPr lvl="0"/>
            <a:r>
              <a:rPr lang="en-US" dirty="0"/>
              <a:t>Searching for potential stroke triggers, avoidance techniques, self diagnosing content, proactive care</a:t>
            </a:r>
          </a:p>
        </p:txBody>
      </p:sp>
      <p:sp>
        <p:nvSpPr>
          <p:cNvPr id="12" name="Picture Placeholder 13">
            <a:extLst>
              <a:ext uri="{FF2B5EF4-FFF2-40B4-BE49-F238E27FC236}">
                <a16:creationId xmlns:a16="http://schemas.microsoft.com/office/drawing/2014/main" id="{7BC103A2-4DB6-764C-9E80-C16C0382A7B1}"/>
              </a:ext>
            </a:extLst>
          </p:cNvPr>
          <p:cNvSpPr>
            <a:spLocks noGrp="1"/>
          </p:cNvSpPr>
          <p:nvPr>
            <p:ph type="pic" sz="quarter" idx="16"/>
          </p:nvPr>
        </p:nvSpPr>
        <p:spPr>
          <a:xfrm>
            <a:off x="579078" y="3771534"/>
            <a:ext cx="1955778" cy="1770188"/>
          </a:xfrm>
          <a:prstGeom prst="rect">
            <a:avLst/>
          </a:prstGeom>
        </p:spPr>
        <p:txBody>
          <a:bodyPr/>
          <a:lstStyle/>
          <a:p>
            <a:endParaRPr lang="en-US"/>
          </a:p>
        </p:txBody>
      </p:sp>
      <p:sp>
        <p:nvSpPr>
          <p:cNvPr id="13" name="Text Placeholder 17">
            <a:extLst>
              <a:ext uri="{FF2B5EF4-FFF2-40B4-BE49-F238E27FC236}">
                <a16:creationId xmlns:a16="http://schemas.microsoft.com/office/drawing/2014/main" id="{B17EEFCC-2685-A84B-91CD-7E04CC160291}"/>
              </a:ext>
            </a:extLst>
          </p:cNvPr>
          <p:cNvSpPr>
            <a:spLocks noGrp="1"/>
          </p:cNvSpPr>
          <p:nvPr>
            <p:ph type="body" sz="quarter" idx="17" hasCustomPrompt="1"/>
          </p:nvPr>
        </p:nvSpPr>
        <p:spPr>
          <a:xfrm>
            <a:off x="2976844" y="3782370"/>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Adults 35 - 44</a:t>
            </a:r>
          </a:p>
        </p:txBody>
      </p:sp>
      <p:sp>
        <p:nvSpPr>
          <p:cNvPr id="15" name="Text Placeholder 17">
            <a:extLst>
              <a:ext uri="{FF2B5EF4-FFF2-40B4-BE49-F238E27FC236}">
                <a16:creationId xmlns:a16="http://schemas.microsoft.com/office/drawing/2014/main" id="{7721EB4D-0BB5-D841-811F-FAD31BBF2D4E}"/>
              </a:ext>
            </a:extLst>
          </p:cNvPr>
          <p:cNvSpPr>
            <a:spLocks noGrp="1"/>
          </p:cNvSpPr>
          <p:nvPr>
            <p:ph type="body" sz="quarter" idx="18" hasCustomPrompt="1"/>
          </p:nvPr>
        </p:nvSpPr>
        <p:spPr>
          <a:xfrm>
            <a:off x="2976843" y="3989416"/>
            <a:ext cx="8663189" cy="1540731"/>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Locations: Alabama, Alaska, Arkansas, Georgia, Indiana, Kentucky, Mississippi, North Carolina, South Carolina, Tennessee, Texas, Virginia; all states in the “stroke belt”</a:t>
            </a:r>
          </a:p>
          <a:p>
            <a:pPr lvl="0"/>
            <a:r>
              <a:rPr lang="en-US" dirty="0"/>
              <a:t>Ages: 35 – 44</a:t>
            </a:r>
          </a:p>
          <a:p>
            <a:pPr lvl="0"/>
            <a:r>
              <a:rPr lang="en-US" dirty="0"/>
              <a:t>Languages: English</a:t>
            </a:r>
          </a:p>
          <a:p>
            <a:pPr lvl="0"/>
            <a:r>
              <a:rPr lang="en-US" dirty="0"/>
              <a:t>Searching for potential stroke triggers, avoidance techniques, self diagnosing content, proactive care</a:t>
            </a:r>
          </a:p>
        </p:txBody>
      </p:sp>
      <p:sp>
        <p:nvSpPr>
          <p:cNvPr id="11" name="Slide Number Placeholder 5">
            <a:extLst>
              <a:ext uri="{FF2B5EF4-FFF2-40B4-BE49-F238E27FC236}">
                <a16:creationId xmlns:a16="http://schemas.microsoft.com/office/drawing/2014/main" id="{E885AB06-262D-D341-AFC4-9F2DE821EE1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F9A23782-FF81-E941-8BB4-4CB1B8155760}"/>
              </a:ext>
            </a:extLst>
          </p:cNvPr>
          <p:cNvPicPr>
            <a:picLocks noChangeAspect="1"/>
          </p:cNvPicPr>
          <p:nvPr userDrawn="1"/>
        </p:nvPicPr>
        <p:blipFill>
          <a:blip r:embed="rId2"/>
          <a:stretch>
            <a:fillRect/>
          </a:stretch>
        </p:blipFill>
        <p:spPr>
          <a:xfrm>
            <a:off x="10992332" y="6235008"/>
            <a:ext cx="647700" cy="406400"/>
          </a:xfrm>
          <a:prstGeom prst="rect">
            <a:avLst/>
          </a:prstGeom>
        </p:spPr>
      </p:pic>
    </p:spTree>
    <p:extLst>
      <p:ext uri="{BB962C8B-B14F-4D97-AF65-F5344CB8AC3E}">
        <p14:creationId xmlns:p14="http://schemas.microsoft.com/office/powerpoint/2010/main" val="21422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0F9205-9068-D74D-969F-4B5D35A03316}"/>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CE57081-47F1-A942-B224-2174B6174EDE}"/>
              </a:ext>
            </a:extLst>
          </p:cNvPr>
          <p:cNvPicPr>
            <a:picLocks noChangeAspect="1"/>
          </p:cNvPicPr>
          <p:nvPr userDrawn="1"/>
        </p:nvPicPr>
        <p:blipFill>
          <a:blip r:embed="rId2"/>
          <a:stretch>
            <a:fillRect/>
          </a:stretch>
        </p:blipFill>
        <p:spPr>
          <a:xfrm>
            <a:off x="10992332" y="6235008"/>
            <a:ext cx="647700" cy="406400"/>
          </a:xfrm>
          <a:prstGeom prst="rect">
            <a:avLst/>
          </a:prstGeom>
        </p:spPr>
      </p:pic>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18838" y="567160"/>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4" name="Picture Placeholder 13">
            <a:extLst>
              <a:ext uri="{FF2B5EF4-FFF2-40B4-BE49-F238E27FC236}">
                <a16:creationId xmlns:a16="http://schemas.microsoft.com/office/drawing/2014/main" id="{58AC2AFB-80AF-0944-BBFE-2E8961C8B29B}"/>
              </a:ext>
            </a:extLst>
          </p:cNvPr>
          <p:cNvSpPr>
            <a:spLocks noGrp="1"/>
          </p:cNvSpPr>
          <p:nvPr>
            <p:ph type="pic" sz="quarter" idx="10"/>
          </p:nvPr>
        </p:nvSpPr>
        <p:spPr>
          <a:xfrm>
            <a:off x="579078" y="1479746"/>
            <a:ext cx="1955778" cy="1770188"/>
          </a:xfrm>
          <a:prstGeom prst="rect">
            <a:avLst/>
          </a:prstGeom>
        </p:spPr>
        <p:txBody>
          <a:bodyPr/>
          <a:lstStyle>
            <a:lvl1pPr>
              <a:defRPr>
                <a:solidFill>
                  <a:schemeClr val="bg1"/>
                </a:solidFill>
              </a:defRPr>
            </a:lvl1pPr>
          </a:lstStyle>
          <a:p>
            <a:endParaRPr lang="en-US" dirty="0"/>
          </a:p>
        </p:txBody>
      </p:sp>
      <p:sp>
        <p:nvSpPr>
          <p:cNvPr id="18" name="Text Placeholder 17">
            <a:extLst>
              <a:ext uri="{FF2B5EF4-FFF2-40B4-BE49-F238E27FC236}">
                <a16:creationId xmlns:a16="http://schemas.microsoft.com/office/drawing/2014/main" id="{DCD5B7B7-F6B5-3D4C-A132-58DE97E8A822}"/>
              </a:ext>
            </a:extLst>
          </p:cNvPr>
          <p:cNvSpPr>
            <a:spLocks noGrp="1"/>
          </p:cNvSpPr>
          <p:nvPr>
            <p:ph type="body" sz="quarter" idx="12" hasCustomPrompt="1"/>
          </p:nvPr>
        </p:nvSpPr>
        <p:spPr>
          <a:xfrm>
            <a:off x="2976844" y="1502157"/>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Adults 35 - 44</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2976843" y="1709203"/>
            <a:ext cx="8663189" cy="1540731"/>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Locations: Alabama, Alaska, Arkansas, Georgia, Indiana, Kentucky, Mississippi, North Carolina, South Carolina, Tennessee, Texas, Virginia; all states in the “stroke belt”</a:t>
            </a:r>
          </a:p>
          <a:p>
            <a:pPr lvl="0"/>
            <a:r>
              <a:rPr lang="en-US" dirty="0"/>
              <a:t>Ages: 35 – 44</a:t>
            </a:r>
          </a:p>
          <a:p>
            <a:pPr lvl="0"/>
            <a:r>
              <a:rPr lang="en-US" dirty="0"/>
              <a:t>Languages: English</a:t>
            </a:r>
          </a:p>
          <a:p>
            <a:pPr lvl="0"/>
            <a:r>
              <a:rPr lang="en-US" dirty="0"/>
              <a:t>Searching for potential stroke triggers, avoidance techniques, self diagnosing content, proactive care</a:t>
            </a:r>
          </a:p>
        </p:txBody>
      </p:sp>
      <p:sp>
        <p:nvSpPr>
          <p:cNvPr id="12" name="Picture Placeholder 13">
            <a:extLst>
              <a:ext uri="{FF2B5EF4-FFF2-40B4-BE49-F238E27FC236}">
                <a16:creationId xmlns:a16="http://schemas.microsoft.com/office/drawing/2014/main" id="{7BC103A2-4DB6-764C-9E80-C16C0382A7B1}"/>
              </a:ext>
            </a:extLst>
          </p:cNvPr>
          <p:cNvSpPr>
            <a:spLocks noGrp="1"/>
          </p:cNvSpPr>
          <p:nvPr>
            <p:ph type="pic" sz="quarter" idx="16"/>
          </p:nvPr>
        </p:nvSpPr>
        <p:spPr>
          <a:xfrm>
            <a:off x="579078" y="3771534"/>
            <a:ext cx="1955778" cy="1770188"/>
          </a:xfrm>
          <a:prstGeom prst="rect">
            <a:avLst/>
          </a:prstGeom>
        </p:spPr>
        <p:txBody>
          <a:bodyPr/>
          <a:lstStyle>
            <a:lvl1pPr>
              <a:defRPr>
                <a:solidFill>
                  <a:schemeClr val="bg1"/>
                </a:solidFill>
              </a:defRPr>
            </a:lvl1pPr>
          </a:lstStyle>
          <a:p>
            <a:endParaRPr lang="en-US" dirty="0"/>
          </a:p>
        </p:txBody>
      </p:sp>
      <p:sp>
        <p:nvSpPr>
          <p:cNvPr id="13" name="Text Placeholder 17">
            <a:extLst>
              <a:ext uri="{FF2B5EF4-FFF2-40B4-BE49-F238E27FC236}">
                <a16:creationId xmlns:a16="http://schemas.microsoft.com/office/drawing/2014/main" id="{B17EEFCC-2685-A84B-91CD-7E04CC160291}"/>
              </a:ext>
            </a:extLst>
          </p:cNvPr>
          <p:cNvSpPr>
            <a:spLocks noGrp="1"/>
          </p:cNvSpPr>
          <p:nvPr>
            <p:ph type="body" sz="quarter" idx="17" hasCustomPrompt="1"/>
          </p:nvPr>
        </p:nvSpPr>
        <p:spPr>
          <a:xfrm>
            <a:off x="2976844" y="3782370"/>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Adults 35 - 44</a:t>
            </a:r>
          </a:p>
        </p:txBody>
      </p:sp>
      <p:sp>
        <p:nvSpPr>
          <p:cNvPr id="15" name="Text Placeholder 17">
            <a:extLst>
              <a:ext uri="{FF2B5EF4-FFF2-40B4-BE49-F238E27FC236}">
                <a16:creationId xmlns:a16="http://schemas.microsoft.com/office/drawing/2014/main" id="{7721EB4D-0BB5-D841-811F-FAD31BBF2D4E}"/>
              </a:ext>
            </a:extLst>
          </p:cNvPr>
          <p:cNvSpPr>
            <a:spLocks noGrp="1"/>
          </p:cNvSpPr>
          <p:nvPr>
            <p:ph type="body" sz="quarter" idx="18" hasCustomPrompt="1"/>
          </p:nvPr>
        </p:nvSpPr>
        <p:spPr>
          <a:xfrm>
            <a:off x="2976843" y="3989416"/>
            <a:ext cx="8663189" cy="1540731"/>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Locations: Alabama, Alaska, Arkansas, Georgia, Indiana, Kentucky, Mississippi, North Carolina, South Carolina, Tennessee, Texas, Virginia; all states in the “stroke belt”</a:t>
            </a:r>
          </a:p>
          <a:p>
            <a:pPr lvl="0"/>
            <a:r>
              <a:rPr lang="en-US" dirty="0"/>
              <a:t>Ages: 35 – 44</a:t>
            </a:r>
          </a:p>
          <a:p>
            <a:pPr lvl="0"/>
            <a:r>
              <a:rPr lang="en-US" dirty="0"/>
              <a:t>Languages: English</a:t>
            </a:r>
          </a:p>
          <a:p>
            <a:pPr lvl="0"/>
            <a:r>
              <a:rPr lang="en-US" dirty="0"/>
              <a:t>Searching for potential stroke triggers, avoidance techniques, self diagnosing content, proactive care</a:t>
            </a:r>
          </a:p>
        </p:txBody>
      </p:sp>
    </p:spTree>
    <p:extLst>
      <p:ext uri="{BB962C8B-B14F-4D97-AF65-F5344CB8AC3E}">
        <p14:creationId xmlns:p14="http://schemas.microsoft.com/office/powerpoint/2010/main" val="340680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rgbClr val="E7A624"/>
                </a:solidFill>
                <a:latin typeface="Arial" panose="020B0604020202020204" pitchFamily="34" charset="0"/>
                <a:cs typeface="Arial" panose="020B0604020202020204" pitchFamily="34" charset="0"/>
              </a:defRPr>
            </a:lvl1pPr>
          </a:lstStyle>
          <a:p>
            <a:r>
              <a:rPr lang="en-US" dirty="0"/>
              <a:t>Title Lorem Ipsum</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465138" y="1323497"/>
            <a:ext cx="4870791" cy="4052436"/>
          </a:xfrm>
          <a:prstGeom prst="rect">
            <a:avLst/>
          </a:prstGeom>
        </p:spPr>
        <p:txBody>
          <a:bodyPr>
            <a:normAutofit/>
          </a:bodyPr>
          <a:lstStyle>
            <a:lvl1pPr marL="171450" indent="-17145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Very Few Most adults are not focused on their health, noting that it’s a never ending process, where they  must  have to be mindful constantly. </a:t>
            </a:r>
          </a:p>
          <a:p>
            <a:pPr lvl="0"/>
            <a:r>
              <a:rPr lang="en-US" dirty="0"/>
              <a:t>Nearly half of adults (assuming we mean adults in target demographic or ALL adults?) are practicing self-care on a daily basis, and the majority at least weekly. </a:t>
            </a:r>
          </a:p>
          <a:p>
            <a:pPr lvl="0"/>
            <a:r>
              <a:rPr lang="en-US" dirty="0"/>
              <a:t>As adults age, they are focusing on more consistent self-care, which aligns with their stronger acknowledgment that self-care is important for wellbeing. </a:t>
            </a:r>
          </a:p>
          <a:p>
            <a:pPr lvl="0"/>
            <a:r>
              <a:rPr lang="en-US" dirty="0"/>
              <a:t>These adults are taking charge of their wellbeing by putting themselves first, to both maintain a sense of stability and avoid unnecessary health related costs. </a:t>
            </a:r>
          </a:p>
          <a:p>
            <a:pPr lvl="0"/>
            <a:r>
              <a:rPr lang="en-US" dirty="0"/>
              <a:t>Aligning (what is meant by aligning?) to help consumers (we say adults above and consumer here) manage their wellbeing over time by partnering (qualify what we mean by partnering) with them for the long run are likely to resonate with adults who see the bigger picture of wellness and brain health long term.</a:t>
            </a:r>
          </a:p>
          <a:p>
            <a:pPr lvl="0"/>
            <a:endParaRPr lang="en-US" dirty="0"/>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1210950F-86D2-EE43-948D-63BBE2D9025F}"/>
                  </a:ext>
                </a:extLst>
              </p:cNvPr>
              <p:cNvGraphicFramePr/>
              <p:nvPr userDrawn="1">
                <p:extLst>
                  <p:ext uri="{D42A27DB-BD31-4B8C-83A1-F6EECF244321}">
                    <p14:modId xmlns:p14="http://schemas.microsoft.com/office/powerpoint/2010/main" val="488937280"/>
                  </p:ext>
                </p:extLst>
              </p:nvPr>
            </p:nvGraphicFramePr>
            <p:xfrm>
              <a:off x="6003752" y="1202212"/>
              <a:ext cx="5385737" cy="444623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1210950F-86D2-EE43-948D-63BBE2D9025F}"/>
                  </a:ext>
                </a:extLst>
              </p:cNvPr>
              <p:cNvPicPr>
                <a:picLocks noGrp="1" noRot="1" noChangeAspect="1" noMove="1" noResize="1" noEditPoints="1" noAdjustHandles="1" noChangeArrowheads="1" noChangeShapeType="1"/>
              </p:cNvPicPr>
              <p:nvPr/>
            </p:nvPicPr>
            <p:blipFill>
              <a:blip r:embed="rId3"/>
              <a:stretch>
                <a:fillRect/>
              </a:stretch>
            </p:blipFill>
            <p:spPr>
              <a:xfrm>
                <a:off x="6003752" y="1202212"/>
                <a:ext cx="5385737" cy="4446234"/>
              </a:xfrm>
              <a:prstGeom prst="rect">
                <a:avLst/>
              </a:prstGeom>
            </p:spPr>
          </p:pic>
        </mc:Fallback>
      </mc:AlternateContent>
      <p:sp>
        <p:nvSpPr>
          <p:cNvPr id="10" name="Slide Number Placeholder 5">
            <a:extLst>
              <a:ext uri="{FF2B5EF4-FFF2-40B4-BE49-F238E27FC236}">
                <a16:creationId xmlns:a16="http://schemas.microsoft.com/office/drawing/2014/main" id="{6931DEFB-D49F-1448-A8FE-F9A108964240}"/>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0498E4A-9487-694F-A04D-C82ABFE9DD62}"/>
              </a:ext>
            </a:extLst>
          </p:cNvPr>
          <p:cNvPicPr>
            <a:picLocks noChangeAspect="1"/>
          </p:cNvPicPr>
          <p:nvPr userDrawn="1"/>
        </p:nvPicPr>
        <p:blipFill>
          <a:blip r:embed="rId4"/>
          <a:stretch>
            <a:fillRect/>
          </a:stretch>
        </p:blipFill>
        <p:spPr>
          <a:xfrm>
            <a:off x="10992332" y="6235008"/>
            <a:ext cx="647700" cy="406400"/>
          </a:xfrm>
          <a:prstGeom prst="rect">
            <a:avLst/>
          </a:prstGeom>
        </p:spPr>
      </p:pic>
    </p:spTree>
    <p:extLst>
      <p:ext uri="{BB962C8B-B14F-4D97-AF65-F5344CB8AC3E}">
        <p14:creationId xmlns:p14="http://schemas.microsoft.com/office/powerpoint/2010/main" val="120648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0F9205-9068-D74D-969F-4B5D35A03316}"/>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CE57081-47F1-A942-B224-2174B6174EDE}"/>
              </a:ext>
            </a:extLst>
          </p:cNvPr>
          <p:cNvPicPr>
            <a:picLocks noChangeAspect="1"/>
          </p:cNvPicPr>
          <p:nvPr userDrawn="1"/>
        </p:nvPicPr>
        <p:blipFill>
          <a:blip r:embed="rId2"/>
          <a:stretch>
            <a:fillRect/>
          </a:stretch>
        </p:blipFill>
        <p:spPr>
          <a:xfrm>
            <a:off x="10992332" y="6235008"/>
            <a:ext cx="647700" cy="406400"/>
          </a:xfrm>
          <a:prstGeom prst="rect">
            <a:avLst/>
          </a:prstGeom>
        </p:spPr>
      </p:pic>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465138" y="1323497"/>
            <a:ext cx="4870791" cy="4052436"/>
          </a:xfrm>
          <a:prstGeom prst="rect">
            <a:avLst/>
          </a:prstGeom>
        </p:spPr>
        <p:txBody>
          <a:bodyPr>
            <a:normAutofit/>
          </a:bodyPr>
          <a:lstStyle>
            <a:lvl1pPr marL="171450" indent="-17145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Very Few Most adults are not focused on their health, noting that it’s a never ending process, where they  must  have to be mindful constantly. </a:t>
            </a:r>
          </a:p>
          <a:p>
            <a:pPr lvl="0"/>
            <a:r>
              <a:rPr lang="en-US" dirty="0"/>
              <a:t>Nearly half of adults (assuming we mean adults in target demographic or ALL adults?) are practicing self-care on a daily basis, and the majority at least weekly. </a:t>
            </a:r>
          </a:p>
          <a:p>
            <a:pPr lvl="0"/>
            <a:r>
              <a:rPr lang="en-US" dirty="0"/>
              <a:t>As adults age, they are focusing on more consistent self-care, which aligns with their stronger acknowledgment that self-care is important for wellbeing. </a:t>
            </a:r>
          </a:p>
          <a:p>
            <a:pPr lvl="0"/>
            <a:r>
              <a:rPr lang="en-US" dirty="0"/>
              <a:t>These adults are taking charge of their wellbeing by putting themselves first, to both maintain a sense of stability and avoid unnecessary health related costs. </a:t>
            </a:r>
          </a:p>
          <a:p>
            <a:pPr lvl="0"/>
            <a:r>
              <a:rPr lang="en-US" dirty="0"/>
              <a:t>Aligning (what is meant by aligning?) to help consumers (we say adults above and consumer here) manage their wellbeing over time by partnering (qualify what we mean by partnering) with them for the long run are likely to resonate with adults who see the bigger picture of wellness and brain health long term.</a:t>
            </a:r>
          </a:p>
          <a:p>
            <a:pPr lvl="0"/>
            <a:endParaRPr lang="en-US" dirty="0"/>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1210950F-86D2-EE43-948D-63BBE2D9025F}"/>
                  </a:ext>
                </a:extLst>
              </p:cNvPr>
              <p:cNvGraphicFramePr/>
              <p:nvPr userDrawn="1">
                <p:extLst>
                  <p:ext uri="{D42A27DB-BD31-4B8C-83A1-F6EECF244321}">
                    <p14:modId xmlns:p14="http://schemas.microsoft.com/office/powerpoint/2010/main" val="2618461662"/>
                  </p:ext>
                </p:extLst>
              </p:nvPr>
            </p:nvGraphicFramePr>
            <p:xfrm>
              <a:off x="6003752" y="1202212"/>
              <a:ext cx="5385737" cy="444623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hart 10">
                <a:extLst>
                  <a:ext uri="{FF2B5EF4-FFF2-40B4-BE49-F238E27FC236}">
                    <a16:creationId xmlns:a16="http://schemas.microsoft.com/office/drawing/2014/main" id="{1210950F-86D2-EE43-948D-63BBE2D9025F}"/>
                  </a:ext>
                </a:extLst>
              </p:cNvPr>
              <p:cNvPicPr>
                <a:picLocks noGrp="1" noRot="1" noChangeAspect="1" noMove="1" noResize="1" noEditPoints="1" noAdjustHandles="1" noChangeArrowheads="1" noChangeShapeType="1"/>
              </p:cNvPicPr>
              <p:nvPr/>
            </p:nvPicPr>
            <p:blipFill>
              <a:blip r:embed="rId4"/>
              <a:stretch>
                <a:fillRect/>
              </a:stretch>
            </p:blipFill>
            <p:spPr>
              <a:xfrm>
                <a:off x="6003752" y="1202212"/>
                <a:ext cx="5385737" cy="4446234"/>
              </a:xfrm>
              <a:prstGeom prst="rect">
                <a:avLst/>
              </a:prstGeom>
            </p:spPr>
          </p:pic>
        </mc:Fallback>
      </mc:AlternateContent>
    </p:spTree>
    <p:extLst>
      <p:ext uri="{BB962C8B-B14F-4D97-AF65-F5344CB8AC3E}">
        <p14:creationId xmlns:p14="http://schemas.microsoft.com/office/powerpoint/2010/main" val="226839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CD639A1-CAC1-1C4D-BA4A-DC83C64095E0}"/>
              </a:ext>
            </a:extLst>
          </p:cNvPr>
          <p:cNvPicPr>
            <a:picLocks noChangeAspect="1"/>
          </p:cNvPicPr>
          <p:nvPr userDrawn="1"/>
        </p:nvPicPr>
        <p:blipFill>
          <a:blip r:embed="rId4"/>
          <a:stretch>
            <a:fillRect/>
          </a:stretch>
        </p:blipFill>
        <p:spPr>
          <a:xfrm>
            <a:off x="10992332" y="6235008"/>
            <a:ext cx="647700" cy="406400"/>
          </a:xfrm>
          <a:prstGeom prst="rect">
            <a:avLst/>
          </a:prstGeom>
        </p:spPr>
      </p:pic>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0" name="Text Placeholder 17">
            <a:extLst>
              <a:ext uri="{FF2B5EF4-FFF2-40B4-BE49-F238E27FC236}">
                <a16:creationId xmlns:a16="http://schemas.microsoft.com/office/drawing/2014/main" id="{BD6B395E-3D69-4149-9DE9-A0A1656C1E18}"/>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1" name="Text Placeholder 17">
            <a:extLst>
              <a:ext uri="{FF2B5EF4-FFF2-40B4-BE49-F238E27FC236}">
                <a16:creationId xmlns:a16="http://schemas.microsoft.com/office/drawing/2014/main" id="{0F58B721-47E2-5247-8D94-90C8DAA4B348}"/>
              </a:ext>
            </a:extLst>
          </p:cNvPr>
          <p:cNvSpPr>
            <a:spLocks noGrp="1"/>
          </p:cNvSpPr>
          <p:nvPr>
            <p:ph type="body" sz="quarter" idx="13" hasCustomPrompt="1"/>
          </p:nvPr>
        </p:nvSpPr>
        <p:spPr>
          <a:xfrm>
            <a:off x="465138" y="1642308"/>
            <a:ext cx="5507037" cy="107774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2939970"/>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3" name="Text Placeholder 17">
            <a:extLst>
              <a:ext uri="{FF2B5EF4-FFF2-40B4-BE49-F238E27FC236}">
                <a16:creationId xmlns:a16="http://schemas.microsoft.com/office/drawing/2014/main" id="{448F6911-9500-9D46-9FCF-A51E50F5E503}"/>
              </a:ext>
            </a:extLst>
          </p:cNvPr>
          <p:cNvSpPr>
            <a:spLocks noGrp="1"/>
          </p:cNvSpPr>
          <p:nvPr>
            <p:ph type="body" sz="quarter" idx="15" hasCustomPrompt="1"/>
          </p:nvPr>
        </p:nvSpPr>
        <p:spPr>
          <a:xfrm>
            <a:off x="465138" y="3147016"/>
            <a:ext cx="5507037" cy="238568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Tree>
    <p:extLst>
      <p:ext uri="{BB962C8B-B14F-4D97-AF65-F5344CB8AC3E}">
        <p14:creationId xmlns:p14="http://schemas.microsoft.com/office/powerpoint/2010/main" val="67862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CD639A1-CAC1-1C4D-BA4A-DC83C64095E0}"/>
              </a:ext>
            </a:extLst>
          </p:cNvPr>
          <p:cNvPicPr>
            <a:picLocks noChangeAspect="1"/>
          </p:cNvPicPr>
          <p:nvPr userDrawn="1"/>
        </p:nvPicPr>
        <p:blipFill>
          <a:blip r:embed="rId4"/>
          <a:stretch>
            <a:fillRect/>
          </a:stretch>
        </p:blipFill>
        <p:spPr>
          <a:xfrm>
            <a:off x="10992332" y="6235008"/>
            <a:ext cx="647700" cy="406400"/>
          </a:xfrm>
          <a:prstGeom prst="rect">
            <a:avLst/>
          </a:prstGeom>
        </p:spPr>
      </p:pic>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9" name="Picture Placeholder 13">
            <a:extLst>
              <a:ext uri="{FF2B5EF4-FFF2-40B4-BE49-F238E27FC236}">
                <a16:creationId xmlns:a16="http://schemas.microsoft.com/office/drawing/2014/main" id="{6A13898D-E08F-BF4B-9B39-CFCF359007DE}"/>
              </a:ext>
            </a:extLst>
          </p:cNvPr>
          <p:cNvSpPr>
            <a:spLocks noGrp="1"/>
          </p:cNvSpPr>
          <p:nvPr>
            <p:ph type="pic" sz="quarter" idx="10"/>
          </p:nvPr>
        </p:nvSpPr>
        <p:spPr>
          <a:xfrm>
            <a:off x="6551613" y="868363"/>
            <a:ext cx="5087937" cy="4316412"/>
          </a:xfrm>
          <a:prstGeom prst="rect">
            <a:avLst/>
          </a:prstGeom>
        </p:spPr>
        <p:txBody>
          <a:bodyPr/>
          <a:lstStyle/>
          <a:p>
            <a:endParaRPr lang="en-US"/>
          </a:p>
        </p:txBody>
      </p:sp>
      <p:sp>
        <p:nvSpPr>
          <p:cNvPr id="10" name="Text Placeholder 17">
            <a:extLst>
              <a:ext uri="{FF2B5EF4-FFF2-40B4-BE49-F238E27FC236}">
                <a16:creationId xmlns:a16="http://schemas.microsoft.com/office/drawing/2014/main" id="{BD6B395E-3D69-4149-9DE9-A0A1656C1E18}"/>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1" name="Text Placeholder 17">
            <a:extLst>
              <a:ext uri="{FF2B5EF4-FFF2-40B4-BE49-F238E27FC236}">
                <a16:creationId xmlns:a16="http://schemas.microsoft.com/office/drawing/2014/main" id="{0F58B721-47E2-5247-8D94-90C8DAA4B348}"/>
              </a:ext>
            </a:extLst>
          </p:cNvPr>
          <p:cNvSpPr>
            <a:spLocks noGrp="1"/>
          </p:cNvSpPr>
          <p:nvPr>
            <p:ph type="body" sz="quarter" idx="13" hasCustomPrompt="1"/>
          </p:nvPr>
        </p:nvSpPr>
        <p:spPr>
          <a:xfrm>
            <a:off x="465138" y="1642308"/>
            <a:ext cx="5507037" cy="107774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2939970"/>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3" name="Text Placeholder 17">
            <a:extLst>
              <a:ext uri="{FF2B5EF4-FFF2-40B4-BE49-F238E27FC236}">
                <a16:creationId xmlns:a16="http://schemas.microsoft.com/office/drawing/2014/main" id="{448F6911-9500-9D46-9FCF-A51E50F5E503}"/>
              </a:ext>
            </a:extLst>
          </p:cNvPr>
          <p:cNvSpPr>
            <a:spLocks noGrp="1"/>
          </p:cNvSpPr>
          <p:nvPr>
            <p:ph type="body" sz="quarter" idx="15" hasCustomPrompt="1"/>
          </p:nvPr>
        </p:nvSpPr>
        <p:spPr>
          <a:xfrm>
            <a:off x="465138" y="3147016"/>
            <a:ext cx="5507037" cy="238568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Tree>
    <p:extLst>
      <p:ext uri="{BB962C8B-B14F-4D97-AF65-F5344CB8AC3E}">
        <p14:creationId xmlns:p14="http://schemas.microsoft.com/office/powerpoint/2010/main" val="225364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nd Image Content">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251DE-18BD-9345-93EA-6D64AD16A7DF}"/>
              </a:ext>
            </a:extLst>
          </p:cNvPr>
          <p:cNvSpPr>
            <a:spLocks noGrp="1"/>
          </p:cNvSpPr>
          <p:nvPr>
            <p:ph type="ctrTitle" hasCustomPrompt="1"/>
          </p:nvPr>
        </p:nvSpPr>
        <p:spPr>
          <a:xfrm>
            <a:off x="362853" y="4503450"/>
            <a:ext cx="4960716" cy="1597688"/>
          </a:xfrm>
          <a:prstGeom prst="rect">
            <a:avLst/>
          </a:prstGeom>
        </p:spPr>
        <p:txBody>
          <a:bodyPr anchor="t">
            <a:normAutofit/>
          </a:bodyPr>
          <a:lstStyle>
            <a:lvl1pPr algn="l">
              <a:defRPr sz="3238">
                <a:solidFill>
                  <a:schemeClr val="bg1"/>
                </a:solidFill>
                <a:latin typeface="Arial" panose="020B0604020202020204" pitchFamily="34" charset="0"/>
                <a:cs typeface="Arial" panose="020B0604020202020204" pitchFamily="34" charset="0"/>
              </a:defRPr>
            </a:lvl1pPr>
          </a:lstStyle>
          <a:p>
            <a:r>
              <a:rPr lang="en-US" dirty="0"/>
              <a:t>Title Slide 1 Lorem Ipsum</a:t>
            </a:r>
          </a:p>
        </p:txBody>
      </p:sp>
      <p:sp>
        <p:nvSpPr>
          <p:cNvPr id="11" name="Subtitle 2">
            <a:extLst>
              <a:ext uri="{FF2B5EF4-FFF2-40B4-BE49-F238E27FC236}">
                <a16:creationId xmlns:a16="http://schemas.microsoft.com/office/drawing/2014/main" id="{F3C241CF-5AB4-A948-9660-CBCBC407C039}"/>
              </a:ext>
            </a:extLst>
          </p:cNvPr>
          <p:cNvSpPr>
            <a:spLocks noGrp="1"/>
          </p:cNvSpPr>
          <p:nvPr>
            <p:ph type="subTitle" idx="1" hasCustomPrompt="1"/>
          </p:nvPr>
        </p:nvSpPr>
        <p:spPr>
          <a:xfrm>
            <a:off x="396240" y="4194518"/>
            <a:ext cx="1890532" cy="308932"/>
          </a:xfrm>
          <a:prstGeom prst="rect">
            <a:avLst/>
          </a:prstGeom>
        </p:spPr>
        <p:txBody>
          <a:bodyPr>
            <a:normAutofit/>
          </a:bodyPr>
          <a:lstStyle>
            <a:lvl1pPr marL="0" indent="0" algn="l">
              <a:buNone/>
              <a:defRPr sz="1300" b="1">
                <a:solidFill>
                  <a:srgbClr val="E7A62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1</a:t>
            </a:r>
          </a:p>
        </p:txBody>
      </p:sp>
      <p:pic>
        <p:nvPicPr>
          <p:cNvPr id="9" name="Picture 8">
            <a:extLst>
              <a:ext uri="{FF2B5EF4-FFF2-40B4-BE49-F238E27FC236}">
                <a16:creationId xmlns:a16="http://schemas.microsoft.com/office/drawing/2014/main" id="{15C42576-357E-B34D-8FC9-FBB77E1035DE}"/>
              </a:ext>
            </a:extLst>
          </p:cNvPr>
          <p:cNvPicPr>
            <a:picLocks noChangeAspect="1"/>
          </p:cNvPicPr>
          <p:nvPr userDrawn="1"/>
        </p:nvPicPr>
        <p:blipFill>
          <a:blip r:embed="rId2"/>
          <a:stretch>
            <a:fillRect/>
          </a:stretch>
        </p:blipFill>
        <p:spPr>
          <a:xfrm>
            <a:off x="551180" y="6064533"/>
            <a:ext cx="1854200" cy="406400"/>
          </a:xfrm>
          <a:prstGeom prst="rect">
            <a:avLst/>
          </a:prstGeom>
        </p:spPr>
      </p:pic>
      <p:sp>
        <p:nvSpPr>
          <p:cNvPr id="13" name="Picture Placeholder 12">
            <a:extLst>
              <a:ext uri="{FF2B5EF4-FFF2-40B4-BE49-F238E27FC236}">
                <a16:creationId xmlns:a16="http://schemas.microsoft.com/office/drawing/2014/main" id="{9B8978A7-ADE5-D742-AA1D-553E87F38ACE}"/>
              </a:ext>
            </a:extLst>
          </p:cNvPr>
          <p:cNvSpPr>
            <a:spLocks noGrp="1"/>
          </p:cNvSpPr>
          <p:nvPr>
            <p:ph type="pic" sz="quarter" idx="10"/>
          </p:nvPr>
        </p:nvSpPr>
        <p:spPr>
          <a:xfrm>
            <a:off x="5635256" y="0"/>
            <a:ext cx="6556744" cy="6858000"/>
          </a:xfrm>
          <a:prstGeom prst="rect">
            <a:avLst/>
          </a:prstGeom>
        </p:spPr>
        <p:txBody>
          <a:bodyPr/>
          <a:lstStyle/>
          <a:p>
            <a:endParaRPr lang="en-US" dirty="0"/>
          </a:p>
        </p:txBody>
      </p:sp>
    </p:spTree>
    <p:extLst>
      <p:ext uri="{BB962C8B-B14F-4D97-AF65-F5344CB8AC3E}">
        <p14:creationId xmlns:p14="http://schemas.microsoft.com/office/powerpoint/2010/main" val="28972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B70570-901C-0A48-A310-6B585B818D0D}"/>
              </a:ext>
            </a:extLst>
          </p:cNvPr>
          <p:cNvPicPr>
            <a:picLocks noChangeAspect="1"/>
          </p:cNvPicPr>
          <p:nvPr userDrawn="1"/>
        </p:nvPicPr>
        <p:blipFill rotWithShape="1">
          <a:blip r:embed="rId2"/>
          <a:srcRect l="-338165" t="1191" r="-33912" b="9507"/>
          <a:stretch/>
        </p:blipFill>
        <p:spPr>
          <a:xfrm>
            <a:off x="0" y="0"/>
            <a:ext cx="12192000" cy="1297172"/>
          </a:xfrm>
          <a:prstGeom prst="rect">
            <a:avLst/>
          </a:prstGeom>
          <a:solidFill>
            <a:schemeClr val="tx1"/>
          </a:solidFill>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51B078-FB48-0043-A69E-90E16CD17D5B}"/>
              </a:ext>
            </a:extLst>
          </p:cNvPr>
          <p:cNvPicPr>
            <a:picLocks noChangeAspect="1"/>
          </p:cNvPicPr>
          <p:nvPr userDrawn="1"/>
        </p:nvPicPr>
        <p:blipFill>
          <a:blip r:embed="rId3"/>
          <a:stretch>
            <a:fillRect/>
          </a:stretch>
        </p:blipFill>
        <p:spPr>
          <a:xfrm>
            <a:off x="10992332" y="6235008"/>
            <a:ext cx="647700" cy="406400"/>
          </a:xfrm>
          <a:prstGeom prst="rect">
            <a:avLst/>
          </a:prstGeom>
        </p:spPr>
      </p:pic>
      <p:sp>
        <p:nvSpPr>
          <p:cNvPr id="14" name="Title 1">
            <a:extLst>
              <a:ext uri="{FF2B5EF4-FFF2-40B4-BE49-F238E27FC236}">
                <a16:creationId xmlns:a16="http://schemas.microsoft.com/office/drawing/2014/main" id="{F2C21C11-D625-9747-9DB1-B0771174D993}"/>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5" name="Text Placeholder 17">
            <a:extLst>
              <a:ext uri="{FF2B5EF4-FFF2-40B4-BE49-F238E27FC236}">
                <a16:creationId xmlns:a16="http://schemas.microsoft.com/office/drawing/2014/main" id="{194959FC-915B-DF43-B859-24DA01B54F97}"/>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6" name="Text Placeholder 17">
            <a:extLst>
              <a:ext uri="{FF2B5EF4-FFF2-40B4-BE49-F238E27FC236}">
                <a16:creationId xmlns:a16="http://schemas.microsoft.com/office/drawing/2014/main" id="{1C9F84BA-8AD1-F340-AC08-61A52181D55F}"/>
              </a:ext>
            </a:extLst>
          </p:cNvPr>
          <p:cNvSpPr>
            <a:spLocks noGrp="1"/>
          </p:cNvSpPr>
          <p:nvPr>
            <p:ph type="body" sz="quarter" idx="13" hasCustomPrompt="1"/>
          </p:nvPr>
        </p:nvSpPr>
        <p:spPr>
          <a:xfrm>
            <a:off x="465138" y="1823735"/>
            <a:ext cx="5507037" cy="107774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7" name="Text Placeholder 17">
            <a:extLst>
              <a:ext uri="{FF2B5EF4-FFF2-40B4-BE49-F238E27FC236}">
                <a16:creationId xmlns:a16="http://schemas.microsoft.com/office/drawing/2014/main" id="{72F4D727-503E-084E-A473-5FF60D9C107A}"/>
              </a:ext>
            </a:extLst>
          </p:cNvPr>
          <p:cNvSpPr>
            <a:spLocks noGrp="1"/>
          </p:cNvSpPr>
          <p:nvPr>
            <p:ph type="body" sz="quarter" idx="14" hasCustomPrompt="1"/>
          </p:nvPr>
        </p:nvSpPr>
        <p:spPr>
          <a:xfrm>
            <a:off x="465138" y="3045234"/>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138" y="3430744"/>
            <a:ext cx="5507037" cy="238568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1435262"/>
            <a:ext cx="5087937" cy="4316412"/>
          </a:xfrm>
          <a:prstGeom prst="rect">
            <a:avLst/>
          </a:prstGeom>
        </p:spPr>
        <p:txBody>
          <a:bodyPr/>
          <a:lstStyle/>
          <a:p>
            <a:endParaRPr lang="en-US" dirty="0"/>
          </a:p>
        </p:txBody>
      </p:sp>
    </p:spTree>
    <p:extLst>
      <p:ext uri="{BB962C8B-B14F-4D97-AF65-F5344CB8AC3E}">
        <p14:creationId xmlns:p14="http://schemas.microsoft.com/office/powerpoint/2010/main" val="151365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FDFA4-8313-A44C-92E2-80989E90F266}"/>
              </a:ext>
            </a:extLst>
          </p:cNvPr>
          <p:cNvPicPr>
            <a:picLocks noChangeAspect="1"/>
          </p:cNvPicPr>
          <p:nvPr userDrawn="1"/>
        </p:nvPicPr>
        <p:blipFill rotWithShape="1">
          <a:blip r:embed="rId2"/>
          <a:srcRect l="4388" t="46323" r="37773" b="42736"/>
          <a:stretch/>
        </p:blipFill>
        <p:spPr>
          <a:xfrm>
            <a:off x="0" y="0"/>
            <a:ext cx="12192000" cy="1297172"/>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51B078-FB48-0043-A69E-90E16CD17D5B}"/>
              </a:ext>
            </a:extLst>
          </p:cNvPr>
          <p:cNvPicPr>
            <a:picLocks noChangeAspect="1"/>
          </p:cNvPicPr>
          <p:nvPr userDrawn="1"/>
        </p:nvPicPr>
        <p:blipFill>
          <a:blip r:embed="rId3"/>
          <a:stretch>
            <a:fillRect/>
          </a:stretch>
        </p:blipFill>
        <p:spPr>
          <a:xfrm>
            <a:off x="10992332" y="6235008"/>
            <a:ext cx="647700" cy="406400"/>
          </a:xfrm>
          <a:prstGeom prst="rect">
            <a:avLst/>
          </a:prstGeom>
        </p:spPr>
      </p:pic>
      <p:sp>
        <p:nvSpPr>
          <p:cNvPr id="14" name="Title 1">
            <a:extLst>
              <a:ext uri="{FF2B5EF4-FFF2-40B4-BE49-F238E27FC236}">
                <a16:creationId xmlns:a16="http://schemas.microsoft.com/office/drawing/2014/main" id="{F2C21C11-D625-9747-9DB1-B0771174D993}"/>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5" name="Text Placeholder 17">
            <a:extLst>
              <a:ext uri="{FF2B5EF4-FFF2-40B4-BE49-F238E27FC236}">
                <a16:creationId xmlns:a16="http://schemas.microsoft.com/office/drawing/2014/main" id="{194959FC-915B-DF43-B859-24DA01B54F97}"/>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6" name="Text Placeholder 17">
            <a:extLst>
              <a:ext uri="{FF2B5EF4-FFF2-40B4-BE49-F238E27FC236}">
                <a16:creationId xmlns:a16="http://schemas.microsoft.com/office/drawing/2014/main" id="{1C9F84BA-8AD1-F340-AC08-61A52181D55F}"/>
              </a:ext>
            </a:extLst>
          </p:cNvPr>
          <p:cNvSpPr>
            <a:spLocks noGrp="1"/>
          </p:cNvSpPr>
          <p:nvPr>
            <p:ph type="body" sz="quarter" idx="13" hasCustomPrompt="1"/>
          </p:nvPr>
        </p:nvSpPr>
        <p:spPr>
          <a:xfrm>
            <a:off x="465138" y="1823735"/>
            <a:ext cx="5507037" cy="107774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7" name="Text Placeholder 17">
            <a:extLst>
              <a:ext uri="{FF2B5EF4-FFF2-40B4-BE49-F238E27FC236}">
                <a16:creationId xmlns:a16="http://schemas.microsoft.com/office/drawing/2014/main" id="{72F4D727-503E-084E-A473-5FF60D9C107A}"/>
              </a:ext>
            </a:extLst>
          </p:cNvPr>
          <p:cNvSpPr>
            <a:spLocks noGrp="1"/>
          </p:cNvSpPr>
          <p:nvPr>
            <p:ph type="body" sz="quarter" idx="14" hasCustomPrompt="1"/>
          </p:nvPr>
        </p:nvSpPr>
        <p:spPr>
          <a:xfrm>
            <a:off x="465138" y="3045234"/>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138" y="3430744"/>
            <a:ext cx="5507037" cy="238568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1435262"/>
            <a:ext cx="5087937" cy="4316412"/>
          </a:xfrm>
          <a:prstGeom prst="rect">
            <a:avLst/>
          </a:prstGeom>
        </p:spPr>
        <p:txBody>
          <a:bodyPr/>
          <a:lstStyle/>
          <a:p>
            <a:endParaRPr lang="en-US" dirty="0"/>
          </a:p>
        </p:txBody>
      </p:sp>
    </p:spTree>
    <p:extLst>
      <p:ext uri="{BB962C8B-B14F-4D97-AF65-F5344CB8AC3E}">
        <p14:creationId xmlns:p14="http://schemas.microsoft.com/office/powerpoint/2010/main" val="224639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EF026B-D211-1843-A2E4-7BD664A55F55}"/>
              </a:ext>
            </a:extLst>
          </p:cNvPr>
          <p:cNvPicPr>
            <a:picLocks noChangeAspect="1"/>
          </p:cNvPicPr>
          <p:nvPr userDrawn="1"/>
        </p:nvPicPr>
        <p:blipFill rotWithShape="1">
          <a:blip r:embed="rId2"/>
          <a:srcRect l="-338165" t="1191" r="-33912" b="9507"/>
          <a:stretch/>
        </p:blipFill>
        <p:spPr>
          <a:xfrm>
            <a:off x="0" y="0"/>
            <a:ext cx="12192000" cy="1297172"/>
          </a:xfrm>
          <a:prstGeom prst="rect">
            <a:avLst/>
          </a:prstGeom>
          <a:solidFill>
            <a:schemeClr val="tx1"/>
          </a:solidFill>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51B078-FB48-0043-A69E-90E16CD17D5B}"/>
              </a:ext>
            </a:extLst>
          </p:cNvPr>
          <p:cNvPicPr>
            <a:picLocks noChangeAspect="1"/>
          </p:cNvPicPr>
          <p:nvPr userDrawn="1"/>
        </p:nvPicPr>
        <p:blipFill>
          <a:blip r:embed="rId3"/>
          <a:stretch>
            <a:fillRect/>
          </a:stretch>
        </p:blipFill>
        <p:spPr>
          <a:xfrm>
            <a:off x="10992332" y="6235008"/>
            <a:ext cx="647700" cy="406400"/>
          </a:xfrm>
          <a:prstGeom prst="rect">
            <a:avLst/>
          </a:prstGeom>
        </p:spPr>
      </p:pic>
      <p:sp>
        <p:nvSpPr>
          <p:cNvPr id="14" name="Title 1">
            <a:extLst>
              <a:ext uri="{FF2B5EF4-FFF2-40B4-BE49-F238E27FC236}">
                <a16:creationId xmlns:a16="http://schemas.microsoft.com/office/drawing/2014/main" id="{F2C21C11-D625-9747-9DB1-B0771174D993}"/>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5" name="Text Placeholder 17">
            <a:extLst>
              <a:ext uri="{FF2B5EF4-FFF2-40B4-BE49-F238E27FC236}">
                <a16:creationId xmlns:a16="http://schemas.microsoft.com/office/drawing/2014/main" id="{194959FC-915B-DF43-B859-24DA01B54F97}"/>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6" name="Text Placeholder 17">
            <a:extLst>
              <a:ext uri="{FF2B5EF4-FFF2-40B4-BE49-F238E27FC236}">
                <a16:creationId xmlns:a16="http://schemas.microsoft.com/office/drawing/2014/main" id="{1C9F84BA-8AD1-F340-AC08-61A52181D55F}"/>
              </a:ext>
            </a:extLst>
          </p:cNvPr>
          <p:cNvSpPr>
            <a:spLocks noGrp="1"/>
          </p:cNvSpPr>
          <p:nvPr>
            <p:ph type="body" sz="quarter" idx="13" hasCustomPrompt="1"/>
          </p:nvPr>
        </p:nvSpPr>
        <p:spPr>
          <a:xfrm>
            <a:off x="465138" y="1823735"/>
            <a:ext cx="5507037" cy="107774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7" name="Text Placeholder 17">
            <a:extLst>
              <a:ext uri="{FF2B5EF4-FFF2-40B4-BE49-F238E27FC236}">
                <a16:creationId xmlns:a16="http://schemas.microsoft.com/office/drawing/2014/main" id="{72F4D727-503E-084E-A473-5FF60D9C107A}"/>
              </a:ext>
            </a:extLst>
          </p:cNvPr>
          <p:cNvSpPr>
            <a:spLocks noGrp="1"/>
          </p:cNvSpPr>
          <p:nvPr>
            <p:ph type="body" sz="quarter" idx="14" hasCustomPrompt="1"/>
          </p:nvPr>
        </p:nvSpPr>
        <p:spPr>
          <a:xfrm>
            <a:off x="465138" y="3045234"/>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138" y="3430744"/>
            <a:ext cx="5507037" cy="238568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20" name="Picture Placeholder 13">
            <a:extLst>
              <a:ext uri="{FF2B5EF4-FFF2-40B4-BE49-F238E27FC236}">
                <a16:creationId xmlns:a16="http://schemas.microsoft.com/office/drawing/2014/main" id="{B1B7C073-BCC4-0A42-B624-35545CC8E4DC}"/>
              </a:ext>
            </a:extLst>
          </p:cNvPr>
          <p:cNvSpPr>
            <a:spLocks noGrp="1"/>
          </p:cNvSpPr>
          <p:nvPr>
            <p:ph type="pic" sz="quarter" idx="10"/>
          </p:nvPr>
        </p:nvSpPr>
        <p:spPr>
          <a:xfrm>
            <a:off x="6620719" y="1574156"/>
            <a:ext cx="2523281" cy="2141317"/>
          </a:xfrm>
          <a:prstGeom prst="rect">
            <a:avLst/>
          </a:prstGeom>
        </p:spPr>
        <p:txBody>
          <a:bodyPr/>
          <a:lstStyle/>
          <a:p>
            <a:endParaRPr lang="en-US" dirty="0"/>
          </a:p>
        </p:txBody>
      </p:sp>
      <p:sp>
        <p:nvSpPr>
          <p:cNvPr id="21" name="Picture Placeholder 13">
            <a:extLst>
              <a:ext uri="{FF2B5EF4-FFF2-40B4-BE49-F238E27FC236}">
                <a16:creationId xmlns:a16="http://schemas.microsoft.com/office/drawing/2014/main" id="{554E68D6-65D1-D343-9ACE-40194481D013}"/>
              </a:ext>
            </a:extLst>
          </p:cNvPr>
          <p:cNvSpPr>
            <a:spLocks noGrp="1"/>
          </p:cNvSpPr>
          <p:nvPr>
            <p:ph type="pic" sz="quarter" idx="16"/>
          </p:nvPr>
        </p:nvSpPr>
        <p:spPr>
          <a:xfrm>
            <a:off x="6620719" y="3831219"/>
            <a:ext cx="2523281" cy="2141317"/>
          </a:xfrm>
          <a:prstGeom prst="rect">
            <a:avLst/>
          </a:prstGeom>
        </p:spPr>
        <p:txBody>
          <a:bodyPr/>
          <a:lstStyle/>
          <a:p>
            <a:endParaRPr lang="en-US" dirty="0"/>
          </a:p>
        </p:txBody>
      </p:sp>
      <p:sp>
        <p:nvSpPr>
          <p:cNvPr id="22" name="Picture Placeholder 13">
            <a:extLst>
              <a:ext uri="{FF2B5EF4-FFF2-40B4-BE49-F238E27FC236}">
                <a16:creationId xmlns:a16="http://schemas.microsoft.com/office/drawing/2014/main" id="{AEDCC3C9-3293-784A-9605-6DF410088B86}"/>
              </a:ext>
            </a:extLst>
          </p:cNvPr>
          <p:cNvSpPr>
            <a:spLocks noGrp="1"/>
          </p:cNvSpPr>
          <p:nvPr>
            <p:ph type="pic" sz="quarter" idx="17"/>
          </p:nvPr>
        </p:nvSpPr>
        <p:spPr>
          <a:xfrm>
            <a:off x="9271322" y="1574157"/>
            <a:ext cx="2465408" cy="4398380"/>
          </a:xfrm>
          <a:prstGeom prst="rect">
            <a:avLst/>
          </a:prstGeom>
        </p:spPr>
        <p:txBody>
          <a:bodyPr/>
          <a:lstStyle/>
          <a:p>
            <a:endParaRPr lang="en-US" dirty="0"/>
          </a:p>
        </p:txBody>
      </p:sp>
    </p:spTree>
    <p:extLst>
      <p:ext uri="{BB962C8B-B14F-4D97-AF65-F5344CB8AC3E}">
        <p14:creationId xmlns:p14="http://schemas.microsoft.com/office/powerpoint/2010/main" val="404616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055C032-58E7-2F41-8726-5E249F99A036}"/>
              </a:ext>
            </a:extLst>
          </p:cNvPr>
          <p:cNvPicPr>
            <a:picLocks noChangeAspect="1"/>
          </p:cNvPicPr>
          <p:nvPr userDrawn="1"/>
        </p:nvPicPr>
        <p:blipFill rotWithShape="1">
          <a:blip r:embed="rId2"/>
          <a:srcRect l="4388" t="46323" r="37773" b="42736"/>
          <a:stretch/>
        </p:blipFill>
        <p:spPr>
          <a:xfrm>
            <a:off x="0" y="0"/>
            <a:ext cx="12192000" cy="1297172"/>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51B078-FB48-0043-A69E-90E16CD17D5B}"/>
              </a:ext>
            </a:extLst>
          </p:cNvPr>
          <p:cNvPicPr>
            <a:picLocks noChangeAspect="1"/>
          </p:cNvPicPr>
          <p:nvPr userDrawn="1"/>
        </p:nvPicPr>
        <p:blipFill>
          <a:blip r:embed="rId3"/>
          <a:stretch>
            <a:fillRect/>
          </a:stretch>
        </p:blipFill>
        <p:spPr>
          <a:xfrm>
            <a:off x="10992332" y="6235008"/>
            <a:ext cx="647700" cy="406400"/>
          </a:xfrm>
          <a:prstGeom prst="rect">
            <a:avLst/>
          </a:prstGeom>
        </p:spPr>
      </p:pic>
      <p:sp>
        <p:nvSpPr>
          <p:cNvPr id="14" name="Title 1">
            <a:extLst>
              <a:ext uri="{FF2B5EF4-FFF2-40B4-BE49-F238E27FC236}">
                <a16:creationId xmlns:a16="http://schemas.microsoft.com/office/drawing/2014/main" id="{F2C21C11-D625-9747-9DB1-B0771174D993}"/>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5" name="Text Placeholder 17">
            <a:extLst>
              <a:ext uri="{FF2B5EF4-FFF2-40B4-BE49-F238E27FC236}">
                <a16:creationId xmlns:a16="http://schemas.microsoft.com/office/drawing/2014/main" id="{194959FC-915B-DF43-B859-24DA01B54F97}"/>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6" name="Text Placeholder 17">
            <a:extLst>
              <a:ext uri="{FF2B5EF4-FFF2-40B4-BE49-F238E27FC236}">
                <a16:creationId xmlns:a16="http://schemas.microsoft.com/office/drawing/2014/main" id="{1C9F84BA-8AD1-F340-AC08-61A52181D55F}"/>
              </a:ext>
            </a:extLst>
          </p:cNvPr>
          <p:cNvSpPr>
            <a:spLocks noGrp="1"/>
          </p:cNvSpPr>
          <p:nvPr>
            <p:ph type="body" sz="quarter" idx="13" hasCustomPrompt="1"/>
          </p:nvPr>
        </p:nvSpPr>
        <p:spPr>
          <a:xfrm>
            <a:off x="465138" y="1823735"/>
            <a:ext cx="5507037" cy="107774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7" name="Text Placeholder 17">
            <a:extLst>
              <a:ext uri="{FF2B5EF4-FFF2-40B4-BE49-F238E27FC236}">
                <a16:creationId xmlns:a16="http://schemas.microsoft.com/office/drawing/2014/main" id="{72F4D727-503E-084E-A473-5FF60D9C107A}"/>
              </a:ext>
            </a:extLst>
          </p:cNvPr>
          <p:cNvSpPr>
            <a:spLocks noGrp="1"/>
          </p:cNvSpPr>
          <p:nvPr>
            <p:ph type="body" sz="quarter" idx="14" hasCustomPrompt="1"/>
          </p:nvPr>
        </p:nvSpPr>
        <p:spPr>
          <a:xfrm>
            <a:off x="465138" y="3045234"/>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138" y="3430744"/>
            <a:ext cx="5507037" cy="238568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20" name="Picture Placeholder 13">
            <a:extLst>
              <a:ext uri="{FF2B5EF4-FFF2-40B4-BE49-F238E27FC236}">
                <a16:creationId xmlns:a16="http://schemas.microsoft.com/office/drawing/2014/main" id="{B1B7C073-BCC4-0A42-B624-35545CC8E4DC}"/>
              </a:ext>
            </a:extLst>
          </p:cNvPr>
          <p:cNvSpPr>
            <a:spLocks noGrp="1"/>
          </p:cNvSpPr>
          <p:nvPr>
            <p:ph type="pic" sz="quarter" idx="10"/>
          </p:nvPr>
        </p:nvSpPr>
        <p:spPr>
          <a:xfrm>
            <a:off x="6620719" y="1574156"/>
            <a:ext cx="2523281" cy="2141317"/>
          </a:xfrm>
          <a:prstGeom prst="rect">
            <a:avLst/>
          </a:prstGeom>
        </p:spPr>
        <p:txBody>
          <a:bodyPr/>
          <a:lstStyle/>
          <a:p>
            <a:endParaRPr lang="en-US" dirty="0"/>
          </a:p>
        </p:txBody>
      </p:sp>
      <p:sp>
        <p:nvSpPr>
          <p:cNvPr id="21" name="Picture Placeholder 13">
            <a:extLst>
              <a:ext uri="{FF2B5EF4-FFF2-40B4-BE49-F238E27FC236}">
                <a16:creationId xmlns:a16="http://schemas.microsoft.com/office/drawing/2014/main" id="{554E68D6-65D1-D343-9ACE-40194481D013}"/>
              </a:ext>
            </a:extLst>
          </p:cNvPr>
          <p:cNvSpPr>
            <a:spLocks noGrp="1"/>
          </p:cNvSpPr>
          <p:nvPr>
            <p:ph type="pic" sz="quarter" idx="16"/>
          </p:nvPr>
        </p:nvSpPr>
        <p:spPr>
          <a:xfrm>
            <a:off x="6620719" y="3831219"/>
            <a:ext cx="2523281" cy="2141317"/>
          </a:xfrm>
          <a:prstGeom prst="rect">
            <a:avLst/>
          </a:prstGeom>
        </p:spPr>
        <p:txBody>
          <a:bodyPr/>
          <a:lstStyle/>
          <a:p>
            <a:endParaRPr lang="en-US" dirty="0"/>
          </a:p>
        </p:txBody>
      </p:sp>
      <p:sp>
        <p:nvSpPr>
          <p:cNvPr id="22" name="Picture Placeholder 13">
            <a:extLst>
              <a:ext uri="{FF2B5EF4-FFF2-40B4-BE49-F238E27FC236}">
                <a16:creationId xmlns:a16="http://schemas.microsoft.com/office/drawing/2014/main" id="{AEDCC3C9-3293-784A-9605-6DF410088B86}"/>
              </a:ext>
            </a:extLst>
          </p:cNvPr>
          <p:cNvSpPr>
            <a:spLocks noGrp="1"/>
          </p:cNvSpPr>
          <p:nvPr>
            <p:ph type="pic" sz="quarter" idx="17"/>
          </p:nvPr>
        </p:nvSpPr>
        <p:spPr>
          <a:xfrm>
            <a:off x="9271322" y="1574157"/>
            <a:ext cx="2465408" cy="4398380"/>
          </a:xfrm>
          <a:prstGeom prst="rect">
            <a:avLst/>
          </a:prstGeom>
        </p:spPr>
        <p:txBody>
          <a:bodyPr/>
          <a:lstStyle/>
          <a:p>
            <a:endParaRPr lang="en-US" dirty="0"/>
          </a:p>
        </p:txBody>
      </p:sp>
    </p:spTree>
    <p:extLst>
      <p:ext uri="{BB962C8B-B14F-4D97-AF65-F5344CB8AC3E}">
        <p14:creationId xmlns:p14="http://schemas.microsoft.com/office/powerpoint/2010/main" val="59574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Arial" panose="020B0604020202020204" pitchFamily="34" charset="0"/>
                <a:cs typeface="Arial" panose="020B0604020202020204" pitchFamily="34" charset="0"/>
              </a:rPr>
              <a:pPr/>
              <a:t>‹#›</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51B078-FB48-0043-A69E-90E16CD17D5B}"/>
              </a:ext>
            </a:extLst>
          </p:cNvPr>
          <p:cNvPicPr>
            <a:picLocks noChangeAspect="1"/>
          </p:cNvPicPr>
          <p:nvPr userDrawn="1"/>
        </p:nvPicPr>
        <p:blipFill>
          <a:blip r:embed="rId2"/>
          <a:stretch>
            <a:fillRect/>
          </a:stretch>
        </p:blipFill>
        <p:spPr>
          <a:xfrm>
            <a:off x="10992332" y="6235008"/>
            <a:ext cx="647700" cy="406400"/>
          </a:xfrm>
          <a:prstGeom prst="rect">
            <a:avLst/>
          </a:prstGeom>
        </p:spPr>
      </p:pic>
      <p:sp>
        <p:nvSpPr>
          <p:cNvPr id="14" name="Title 1">
            <a:extLst>
              <a:ext uri="{FF2B5EF4-FFF2-40B4-BE49-F238E27FC236}">
                <a16:creationId xmlns:a16="http://schemas.microsoft.com/office/drawing/2014/main" id="{F2C21C11-D625-9747-9DB1-B0771174D993}"/>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rgbClr val="E7A624"/>
                </a:solidFill>
                <a:latin typeface="Arial" panose="020B0604020202020204" pitchFamily="34" charset="0"/>
                <a:cs typeface="Arial" panose="020B0604020202020204" pitchFamily="34" charset="0"/>
              </a:defRPr>
            </a:lvl1pPr>
          </a:lstStyle>
          <a:p>
            <a:r>
              <a:rPr lang="en-US" dirty="0"/>
              <a:t>Title Lorem Ipsum</a:t>
            </a:r>
          </a:p>
        </p:txBody>
      </p:sp>
      <p:sp>
        <p:nvSpPr>
          <p:cNvPr id="15" name="Text Placeholder 17">
            <a:extLst>
              <a:ext uri="{FF2B5EF4-FFF2-40B4-BE49-F238E27FC236}">
                <a16:creationId xmlns:a16="http://schemas.microsoft.com/office/drawing/2014/main" id="{194959FC-915B-DF43-B859-24DA01B54F97}"/>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6" name="Text Placeholder 17">
            <a:extLst>
              <a:ext uri="{FF2B5EF4-FFF2-40B4-BE49-F238E27FC236}">
                <a16:creationId xmlns:a16="http://schemas.microsoft.com/office/drawing/2014/main" id="{1C9F84BA-8AD1-F340-AC08-61A52181D55F}"/>
              </a:ext>
            </a:extLst>
          </p:cNvPr>
          <p:cNvSpPr>
            <a:spLocks noGrp="1"/>
          </p:cNvSpPr>
          <p:nvPr>
            <p:ph type="body" sz="quarter" idx="13" hasCustomPrompt="1"/>
          </p:nvPr>
        </p:nvSpPr>
        <p:spPr>
          <a:xfrm>
            <a:off x="465138" y="1823735"/>
            <a:ext cx="5507037" cy="107774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17" name="Text Placeholder 17">
            <a:extLst>
              <a:ext uri="{FF2B5EF4-FFF2-40B4-BE49-F238E27FC236}">
                <a16:creationId xmlns:a16="http://schemas.microsoft.com/office/drawing/2014/main" id="{72F4D727-503E-084E-A473-5FF60D9C107A}"/>
              </a:ext>
            </a:extLst>
          </p:cNvPr>
          <p:cNvSpPr>
            <a:spLocks noGrp="1"/>
          </p:cNvSpPr>
          <p:nvPr>
            <p:ph type="body" sz="quarter" idx="14" hasCustomPrompt="1"/>
          </p:nvPr>
        </p:nvSpPr>
        <p:spPr>
          <a:xfrm>
            <a:off x="465138" y="3045234"/>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138" y="3430744"/>
            <a:ext cx="5507037" cy="2385683"/>
          </a:xfrm>
          <a:prstGeom prst="rect">
            <a:avLst/>
          </a:prstGeom>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574158"/>
            <a:ext cx="5087937" cy="5177516"/>
          </a:xfrm>
          <a:prstGeom prst="rect">
            <a:avLst/>
          </a:prstGeom>
        </p:spPr>
        <p:txBody>
          <a:bodyPr/>
          <a:lstStyle/>
          <a:p>
            <a:endParaRPr lang="en-US" dirty="0"/>
          </a:p>
        </p:txBody>
      </p:sp>
    </p:spTree>
    <p:extLst>
      <p:ext uri="{BB962C8B-B14F-4D97-AF65-F5344CB8AC3E}">
        <p14:creationId xmlns:p14="http://schemas.microsoft.com/office/powerpoint/2010/main" val="414517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1D785224-A329-DD4A-8748-DB3C65DFC595}"/>
              </a:ext>
            </a:extLst>
          </p:cNvPr>
          <p:cNvSpPr>
            <a:spLocks noGrp="1"/>
          </p:cNvSpPr>
          <p:nvPr>
            <p:ph type="pic" sz="quarter" idx="16"/>
          </p:nvPr>
        </p:nvSpPr>
        <p:spPr>
          <a:xfrm>
            <a:off x="6551613" y="574158"/>
            <a:ext cx="5087937" cy="5177516"/>
          </a:xfrm>
          <a:prstGeom prst="rect">
            <a:avLst/>
          </a:prstGeom>
        </p:spPr>
        <p:txBody>
          <a:bodyPr/>
          <a:lstStyle>
            <a:lvl1pPr>
              <a:defRPr>
                <a:solidFill>
                  <a:srgbClr val="E7A624"/>
                </a:solidFill>
              </a:defRPr>
            </a:lvl1pPr>
          </a:lstStyle>
          <a:p>
            <a:endParaRPr lang="en-US" dirty="0"/>
          </a:p>
        </p:txBody>
      </p:sp>
      <p:sp>
        <p:nvSpPr>
          <p:cNvPr id="7" name="Slide Number Placeholder 5">
            <a:extLst>
              <a:ext uri="{FF2B5EF4-FFF2-40B4-BE49-F238E27FC236}">
                <a16:creationId xmlns:a16="http://schemas.microsoft.com/office/drawing/2014/main" id="{8E0F9205-9068-D74D-969F-4B5D35A03316}"/>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CE57081-47F1-A942-B224-2174B6174EDE}"/>
              </a:ext>
            </a:extLst>
          </p:cNvPr>
          <p:cNvPicPr>
            <a:picLocks noChangeAspect="1"/>
          </p:cNvPicPr>
          <p:nvPr userDrawn="1"/>
        </p:nvPicPr>
        <p:blipFill>
          <a:blip r:embed="rId2"/>
          <a:stretch>
            <a:fillRect/>
          </a:stretch>
        </p:blipFill>
        <p:spPr>
          <a:xfrm>
            <a:off x="10992332" y="6235008"/>
            <a:ext cx="647700" cy="406400"/>
          </a:xfrm>
          <a:prstGeom prst="rect">
            <a:avLst/>
          </a:prstGeom>
        </p:spPr>
      </p:pic>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8" name="Text Placeholder 17">
            <a:extLst>
              <a:ext uri="{FF2B5EF4-FFF2-40B4-BE49-F238E27FC236}">
                <a16:creationId xmlns:a16="http://schemas.microsoft.com/office/drawing/2014/main" id="{DCD5B7B7-F6B5-3D4C-A132-58DE97E8A822}"/>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465138" y="1642308"/>
            <a:ext cx="5507037" cy="107774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21" name="Text Placeholder 17">
            <a:extLst>
              <a:ext uri="{FF2B5EF4-FFF2-40B4-BE49-F238E27FC236}">
                <a16:creationId xmlns:a16="http://schemas.microsoft.com/office/drawing/2014/main" id="{CCF47DD1-5011-C243-9294-82FFF400EF9F}"/>
              </a:ext>
            </a:extLst>
          </p:cNvPr>
          <p:cNvSpPr>
            <a:spLocks noGrp="1"/>
          </p:cNvSpPr>
          <p:nvPr>
            <p:ph type="body" sz="quarter" idx="14" hasCustomPrompt="1"/>
          </p:nvPr>
        </p:nvSpPr>
        <p:spPr>
          <a:xfrm>
            <a:off x="465138" y="2939970"/>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22" name="Text Placeholder 17">
            <a:extLst>
              <a:ext uri="{FF2B5EF4-FFF2-40B4-BE49-F238E27FC236}">
                <a16:creationId xmlns:a16="http://schemas.microsoft.com/office/drawing/2014/main" id="{6698C97B-086F-C443-94E3-BEB03E3DF127}"/>
              </a:ext>
            </a:extLst>
          </p:cNvPr>
          <p:cNvSpPr>
            <a:spLocks noGrp="1"/>
          </p:cNvSpPr>
          <p:nvPr>
            <p:ph type="body" sz="quarter" idx="15" hasCustomPrompt="1"/>
          </p:nvPr>
        </p:nvSpPr>
        <p:spPr>
          <a:xfrm>
            <a:off x="465138" y="3147016"/>
            <a:ext cx="5507037" cy="2615831"/>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Tree>
    <p:extLst>
      <p:ext uri="{BB962C8B-B14F-4D97-AF65-F5344CB8AC3E}">
        <p14:creationId xmlns:p14="http://schemas.microsoft.com/office/powerpoint/2010/main" val="229095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0F9205-9068-D74D-969F-4B5D35A03316}"/>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CE57081-47F1-A942-B224-2174B6174EDE}"/>
              </a:ext>
            </a:extLst>
          </p:cNvPr>
          <p:cNvPicPr>
            <a:picLocks noChangeAspect="1"/>
          </p:cNvPicPr>
          <p:nvPr userDrawn="1"/>
        </p:nvPicPr>
        <p:blipFill>
          <a:blip r:embed="rId2"/>
          <a:stretch>
            <a:fillRect/>
          </a:stretch>
        </p:blipFill>
        <p:spPr>
          <a:xfrm>
            <a:off x="10992332" y="6235008"/>
            <a:ext cx="647700" cy="406400"/>
          </a:xfrm>
          <a:prstGeom prst="rect">
            <a:avLst/>
          </a:prstGeom>
        </p:spPr>
      </p:pic>
      <p:sp>
        <p:nvSpPr>
          <p:cNvPr id="9" name="Title 1">
            <a:extLst>
              <a:ext uri="{FF2B5EF4-FFF2-40B4-BE49-F238E27FC236}">
                <a16:creationId xmlns:a16="http://schemas.microsoft.com/office/drawing/2014/main" id="{871B665E-E910-FE44-A66E-61E54B141E68}"/>
              </a:ext>
            </a:extLst>
          </p:cNvPr>
          <p:cNvSpPr>
            <a:spLocks noGrp="1"/>
          </p:cNvSpPr>
          <p:nvPr>
            <p:ph type="ctrTitle" hasCustomPrompt="1"/>
          </p:nvPr>
        </p:nvSpPr>
        <p:spPr>
          <a:xfrm>
            <a:off x="465268" y="583082"/>
            <a:ext cx="4960716" cy="453099"/>
          </a:xfrm>
          <a:prstGeom prst="rect">
            <a:avLst/>
          </a:prstGeom>
        </p:spPr>
        <p:txBody>
          <a:bodyPr anchor="t">
            <a:normAutofit/>
          </a:bodyPr>
          <a:lstStyle>
            <a:lvl1pPr algn="l">
              <a:defRPr sz="3024">
                <a:solidFill>
                  <a:schemeClr val="bg1"/>
                </a:solidFill>
                <a:latin typeface="Arial" panose="020B0604020202020204" pitchFamily="34" charset="0"/>
                <a:cs typeface="Arial" panose="020B0604020202020204" pitchFamily="34" charset="0"/>
              </a:defRPr>
            </a:lvl1pPr>
          </a:lstStyle>
          <a:p>
            <a:r>
              <a:rPr lang="en-US" dirty="0"/>
              <a:t>Title Lorem Ipsum</a:t>
            </a:r>
          </a:p>
        </p:txBody>
      </p:sp>
      <p:sp>
        <p:nvSpPr>
          <p:cNvPr id="14" name="Picture Placeholder 13">
            <a:extLst>
              <a:ext uri="{FF2B5EF4-FFF2-40B4-BE49-F238E27FC236}">
                <a16:creationId xmlns:a16="http://schemas.microsoft.com/office/drawing/2014/main" id="{58AC2AFB-80AF-0944-BBFE-2E8961C8B29B}"/>
              </a:ext>
            </a:extLst>
          </p:cNvPr>
          <p:cNvSpPr>
            <a:spLocks noGrp="1"/>
          </p:cNvSpPr>
          <p:nvPr>
            <p:ph type="pic" sz="quarter" idx="10"/>
          </p:nvPr>
        </p:nvSpPr>
        <p:spPr>
          <a:xfrm>
            <a:off x="6551613" y="868363"/>
            <a:ext cx="5087937" cy="4316412"/>
          </a:xfrm>
          <a:prstGeom prst="rect">
            <a:avLst/>
          </a:prstGeom>
        </p:spPr>
        <p:txBody>
          <a:bodyPr/>
          <a:lstStyle>
            <a:lvl1pPr>
              <a:defRPr>
                <a:solidFill>
                  <a:schemeClr val="bg1"/>
                </a:solidFill>
              </a:defRPr>
            </a:lvl1pPr>
          </a:lstStyle>
          <a:p>
            <a:endParaRPr lang="en-US" dirty="0"/>
          </a:p>
        </p:txBody>
      </p:sp>
      <p:sp>
        <p:nvSpPr>
          <p:cNvPr id="18" name="Text Placeholder 17">
            <a:extLst>
              <a:ext uri="{FF2B5EF4-FFF2-40B4-BE49-F238E27FC236}">
                <a16:creationId xmlns:a16="http://schemas.microsoft.com/office/drawing/2014/main" id="{DCD5B7B7-F6B5-3D4C-A132-58DE97E8A822}"/>
              </a:ext>
            </a:extLst>
          </p:cNvPr>
          <p:cNvSpPr>
            <a:spLocks noGrp="1"/>
          </p:cNvSpPr>
          <p:nvPr>
            <p:ph type="body" sz="quarter" idx="12" hasCustomPrompt="1"/>
          </p:nvPr>
        </p:nvSpPr>
        <p:spPr>
          <a:xfrm>
            <a:off x="465138" y="1435262"/>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465138" y="1642308"/>
            <a:ext cx="5507037" cy="107774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Vestibulum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diam.</a:t>
            </a:r>
          </a:p>
        </p:txBody>
      </p:sp>
      <p:sp>
        <p:nvSpPr>
          <p:cNvPr id="21" name="Text Placeholder 17">
            <a:extLst>
              <a:ext uri="{FF2B5EF4-FFF2-40B4-BE49-F238E27FC236}">
                <a16:creationId xmlns:a16="http://schemas.microsoft.com/office/drawing/2014/main" id="{CCF47DD1-5011-C243-9294-82FFF400EF9F}"/>
              </a:ext>
            </a:extLst>
          </p:cNvPr>
          <p:cNvSpPr>
            <a:spLocks noGrp="1"/>
          </p:cNvSpPr>
          <p:nvPr>
            <p:ph type="body" sz="quarter" idx="14" hasCustomPrompt="1"/>
          </p:nvPr>
        </p:nvSpPr>
        <p:spPr>
          <a:xfrm>
            <a:off x="465138" y="2939970"/>
            <a:ext cx="5507037" cy="243069"/>
          </a:xfrm>
          <a:prstGeom prst="rect">
            <a:avLst/>
          </a:prstGeom>
        </p:spPr>
        <p:txBody>
          <a:bodyPr>
            <a:normAutofit/>
          </a:bodyPr>
          <a:lstStyle>
            <a:lvl1pPr marL="0" indent="0">
              <a:buNone/>
              <a:defRPr sz="1200" b="1">
                <a:solidFill>
                  <a:srgbClr val="E7A624"/>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a:t>
            </a:r>
          </a:p>
        </p:txBody>
      </p:sp>
      <p:sp>
        <p:nvSpPr>
          <p:cNvPr id="22" name="Text Placeholder 17">
            <a:extLst>
              <a:ext uri="{FF2B5EF4-FFF2-40B4-BE49-F238E27FC236}">
                <a16:creationId xmlns:a16="http://schemas.microsoft.com/office/drawing/2014/main" id="{6698C97B-086F-C443-94E3-BEB03E3DF127}"/>
              </a:ext>
            </a:extLst>
          </p:cNvPr>
          <p:cNvSpPr>
            <a:spLocks noGrp="1"/>
          </p:cNvSpPr>
          <p:nvPr>
            <p:ph type="body" sz="quarter" idx="15" hasCustomPrompt="1"/>
          </p:nvPr>
        </p:nvSpPr>
        <p:spPr>
          <a:xfrm>
            <a:off x="465138" y="3147016"/>
            <a:ext cx="5507037" cy="2385683"/>
          </a:xfrm>
          <a:prstGeom prst="rect">
            <a:avLst/>
          </a:prstGeom>
        </p:spPr>
        <p:txBody>
          <a:bodyPr>
            <a:normAutofit/>
          </a:bodyPr>
          <a:lstStyle>
            <a:lvl1pPr marL="0" indent="0">
              <a:buNone/>
              <a:defRPr sz="1200" b="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Tree>
    <p:extLst>
      <p:ext uri="{BB962C8B-B14F-4D97-AF65-F5344CB8AC3E}">
        <p14:creationId xmlns:p14="http://schemas.microsoft.com/office/powerpoint/2010/main" val="88739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7006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81" r:id="rId4"/>
    <p:sldLayoutId id="2147483682" r:id="rId5"/>
    <p:sldLayoutId id="2147483660" r:id="rId6"/>
    <p:sldLayoutId id="2147483669" r:id="rId7"/>
    <p:sldLayoutId id="2147483675" r:id="rId8"/>
    <p:sldLayoutId id="2147483666" r:id="rId9"/>
    <p:sldLayoutId id="2147483679" r:id="rId10"/>
    <p:sldLayoutId id="2147483677" r:id="rId11"/>
    <p:sldLayoutId id="2147483678" r:id="rId12"/>
    <p:sldLayoutId id="2147483674" r:id="rId13"/>
    <p:sldLayoutId id="2147483680" r:id="rId14"/>
    <p:sldLayoutId id="2147483676" r:id="rId15"/>
    <p:sldLayoutId id="2147483673" r:id="rId16"/>
    <p:sldLayoutId id="214748365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nds.nih.gov/current-research/research-funded-ninds/clinical-research/neuronext-network-excellence-neuroscience-clinical-trial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grants.nih.gov/grants/guide/pa-files/PA-20-183.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George.Umanah@nih.gov"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mailto:Vicky.Whittemore@nih.gov"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hyperlink" Target="http://www.ninds.nih.gov/" TargetMode="External"/><Relationship Id="rId4" Type="http://schemas.openxmlformats.org/officeDocument/2006/relationships/hyperlink" Target="mailto:Vicky.Whittemore@nih.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inds.nih.gov/current-research/research-funded-ninds/neuroscience-research"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grants.nih.gov/grants/guide/rfa-files/RFA-NS-22-036.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ninds.nih.gov/current-research/research-funded-ninds/translational-research/ultra-rare-gene-based-therapy-urgent-network" TargetMode="External"/><Relationship Id="rId3" Type="http://schemas.openxmlformats.org/officeDocument/2006/relationships/hyperlink" Target="https://www.ninds.nih.gov/current-research/research-funded-ninds/translational-research/innovation-grants-nurture-initial-translational-efforts-ignite-program" TargetMode="External"/><Relationship Id="rId7" Type="http://schemas.openxmlformats.org/officeDocument/2006/relationships/hyperlink" Target="https://www.ninds.nih.gov/current-research/research-funded-ninds/translational-research/translational-devices" TargetMode="External"/><Relationship Id="rId2" Type="http://schemas.openxmlformats.org/officeDocument/2006/relationships/hyperlink" Target="https://www.ninds.nih.gov/current-research/focus-tools-topics/focus-biomarkers-research" TargetMode="External"/><Relationship Id="rId1" Type="http://schemas.openxmlformats.org/officeDocument/2006/relationships/slideLayout" Target="../slideLayouts/slideLayout5.xml"/><Relationship Id="rId6" Type="http://schemas.openxmlformats.org/officeDocument/2006/relationships/hyperlink" Target="https://neuroscienceblueprint.nih.gov/neurotherapeutics/bpn-biologics" TargetMode="External"/><Relationship Id="rId5" Type="http://schemas.openxmlformats.org/officeDocument/2006/relationships/hyperlink" Target="https://neuroscienceblueprint.nih.gov/bpdrugs/index.htm" TargetMode="External"/><Relationship Id="rId10" Type="http://schemas.openxmlformats.org/officeDocument/2006/relationships/image" Target="../media/image15.png"/><Relationship Id="rId4" Type="http://schemas.openxmlformats.org/officeDocument/2006/relationships/hyperlink" Target="https://www.ninds.nih.gov/current-research/focus-disorders/focus-epilepsy-research/epilepsy-therapy-screening-program-etsp" TargetMode="External"/><Relationship Id="rId9" Type="http://schemas.openxmlformats.org/officeDocument/2006/relationships/hyperlink" Target="https://www.ninds.nih.gov/funding/small-business-gra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inds.nih.gov/Current-Research/Research-Funded-NINDS/Translational-Research/urgent-networ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0D3D-995D-5045-9E50-CFDCAC81FC06}"/>
              </a:ext>
            </a:extLst>
          </p:cNvPr>
          <p:cNvSpPr>
            <a:spLocks noGrp="1"/>
          </p:cNvSpPr>
          <p:nvPr>
            <p:ph type="ctrTitle"/>
          </p:nvPr>
        </p:nvSpPr>
        <p:spPr>
          <a:xfrm>
            <a:off x="286292" y="2665690"/>
            <a:ext cx="3444241" cy="4192310"/>
          </a:xfrm>
        </p:spPr>
        <p:txBody>
          <a:bodyPr>
            <a:normAutofit/>
          </a:bodyPr>
          <a:lstStyle/>
          <a:p>
            <a:pPr algn="ctr"/>
            <a:r>
              <a:rPr lang="en-US" sz="4400" b="1" dirty="0">
                <a:latin typeface="+mn-lt"/>
              </a:rPr>
              <a:t>NIH Funding Mechanisms</a:t>
            </a:r>
            <a:br>
              <a:rPr lang="en-US" sz="4400" b="1" dirty="0">
                <a:latin typeface="+mn-lt"/>
              </a:rPr>
            </a:br>
            <a:br>
              <a:rPr lang="en-US" sz="3200" b="1" dirty="0">
                <a:latin typeface="+mn-lt"/>
              </a:rPr>
            </a:br>
            <a:r>
              <a:rPr lang="en-US" sz="2400" b="1" dirty="0">
                <a:latin typeface="+mn-lt"/>
              </a:rPr>
              <a:t>Vicky Whittemore, PhD</a:t>
            </a:r>
            <a:br>
              <a:rPr lang="en-US" sz="2400" b="1" dirty="0">
                <a:latin typeface="+mn-lt"/>
              </a:rPr>
            </a:br>
            <a:r>
              <a:rPr lang="en-US" sz="2400" b="1" dirty="0">
                <a:latin typeface="+mn-lt"/>
              </a:rPr>
              <a:t>NINDS/NIH</a:t>
            </a:r>
          </a:p>
        </p:txBody>
      </p:sp>
      <p:sp>
        <p:nvSpPr>
          <p:cNvPr id="3" name="Subtitle 2">
            <a:extLst>
              <a:ext uri="{FF2B5EF4-FFF2-40B4-BE49-F238E27FC236}">
                <a16:creationId xmlns:a16="http://schemas.microsoft.com/office/drawing/2014/main" id="{49D2B726-DD1E-0645-94CB-D2A3DBA46CC6}"/>
              </a:ext>
            </a:extLst>
          </p:cNvPr>
          <p:cNvSpPr>
            <a:spLocks noGrp="1"/>
          </p:cNvSpPr>
          <p:nvPr>
            <p:ph type="subTitle" idx="1"/>
          </p:nvPr>
        </p:nvSpPr>
        <p:spPr>
          <a:xfrm>
            <a:off x="579117" y="322110"/>
            <a:ext cx="2858589" cy="147839"/>
          </a:xfrm>
        </p:spPr>
        <p:txBody>
          <a:bodyPr>
            <a:noAutofit/>
          </a:bodyPr>
          <a:lstStyle/>
          <a:p>
            <a:pPr algn="ctr"/>
            <a:r>
              <a:rPr lang="en-US" sz="2400" dirty="0"/>
              <a:t>SLC6A1 Connect International Symposium</a:t>
            </a:r>
          </a:p>
          <a:p>
            <a:pPr algn="ctr"/>
            <a:r>
              <a:rPr lang="en-US" sz="2400" dirty="0"/>
              <a:t>December 1, 2022</a:t>
            </a:r>
          </a:p>
        </p:txBody>
      </p:sp>
    </p:spTree>
    <p:extLst>
      <p:ext uri="{BB962C8B-B14F-4D97-AF65-F5344CB8AC3E}">
        <p14:creationId xmlns:p14="http://schemas.microsoft.com/office/powerpoint/2010/main" val="270142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ADE3-055D-4EF3-A929-AB66B5D0BC4D}"/>
              </a:ext>
            </a:extLst>
          </p:cNvPr>
          <p:cNvSpPr>
            <a:spLocks noGrp="1"/>
          </p:cNvSpPr>
          <p:nvPr>
            <p:ph type="ctrTitle"/>
          </p:nvPr>
        </p:nvSpPr>
        <p:spPr>
          <a:xfrm>
            <a:off x="465138" y="182881"/>
            <a:ext cx="8038782" cy="610232"/>
          </a:xfrm>
        </p:spPr>
        <p:txBody>
          <a:bodyPr>
            <a:noAutofit/>
          </a:bodyPr>
          <a:lstStyle/>
          <a:p>
            <a:r>
              <a:rPr lang="en-US" sz="4000" b="1" dirty="0">
                <a:latin typeface="+mn-lt"/>
              </a:rPr>
              <a:t>Clinical Trial Funding Mechanisms</a:t>
            </a:r>
          </a:p>
        </p:txBody>
      </p:sp>
      <p:sp>
        <p:nvSpPr>
          <p:cNvPr id="3" name="Text Placeholder 2">
            <a:extLst>
              <a:ext uri="{FF2B5EF4-FFF2-40B4-BE49-F238E27FC236}">
                <a16:creationId xmlns:a16="http://schemas.microsoft.com/office/drawing/2014/main" id="{A3DE7AD5-50CB-49E4-A8E9-14C53EB80FF9}"/>
              </a:ext>
            </a:extLst>
          </p:cNvPr>
          <p:cNvSpPr>
            <a:spLocks noGrp="1"/>
          </p:cNvSpPr>
          <p:nvPr>
            <p:ph type="body" sz="quarter" idx="12"/>
          </p:nvPr>
        </p:nvSpPr>
        <p:spPr>
          <a:xfrm>
            <a:off x="455270" y="1435262"/>
            <a:ext cx="11026981" cy="837675"/>
          </a:xfrm>
        </p:spPr>
        <p:txBody>
          <a:bodyPr>
            <a:normAutofit fontScale="25000" lnSpcReduction="20000"/>
          </a:bodyPr>
          <a:lstStyle/>
          <a:p>
            <a:endParaRPr lang="en-US" b="0" i="0" u="sng" dirty="0">
              <a:solidFill>
                <a:srgbClr val="0056B3"/>
              </a:solidFill>
              <a:effectLst/>
              <a:latin typeface="Open Sans" panose="020B0606030504020204" pitchFamily="34" charset="0"/>
            </a:endParaRPr>
          </a:p>
          <a:p>
            <a:r>
              <a:rPr lang="en-US" sz="9600" b="0" i="0" u="sng" dirty="0" err="1">
                <a:solidFill>
                  <a:schemeClr val="accent1"/>
                </a:solidFill>
                <a:effectLst/>
                <a:latin typeface="+mn-lt"/>
                <a:hlinkClick r:id="rId3">
                  <a:extLst>
                    <a:ext uri="{A12FA001-AC4F-418D-AE19-62706E023703}">
                      <ahyp:hlinkClr xmlns:ahyp="http://schemas.microsoft.com/office/drawing/2018/hyperlinkcolor" val="tx"/>
                    </a:ext>
                  </a:extLst>
                </a:hlinkClick>
              </a:rPr>
              <a:t>NeuroNEXT</a:t>
            </a:r>
            <a:endParaRPr lang="en-US" sz="9600" b="0" i="0" dirty="0">
              <a:solidFill>
                <a:schemeClr val="accent1"/>
              </a:solidFill>
              <a:effectLst/>
              <a:latin typeface="+mn-lt"/>
            </a:endParaRPr>
          </a:p>
          <a:p>
            <a:r>
              <a:rPr lang="en-US" sz="9600" b="0" i="0" dirty="0">
                <a:solidFill>
                  <a:srgbClr val="212529"/>
                </a:solidFill>
                <a:effectLst/>
                <a:latin typeface="+mn-lt"/>
              </a:rPr>
              <a:t>Early phase clinical trials and biomarker studies preparatory to phase III clinical trials in neurological disorders.</a:t>
            </a:r>
            <a:br>
              <a:rPr lang="en-US" sz="9600" dirty="0">
                <a:latin typeface="+mn-lt"/>
              </a:rPr>
            </a:br>
            <a:endParaRPr lang="en-US" sz="9600" dirty="0">
              <a:latin typeface="+mn-lt"/>
            </a:endParaRPr>
          </a:p>
        </p:txBody>
      </p:sp>
      <p:sp>
        <p:nvSpPr>
          <p:cNvPr id="5" name="Text Placeholder 4">
            <a:extLst>
              <a:ext uri="{FF2B5EF4-FFF2-40B4-BE49-F238E27FC236}">
                <a16:creationId xmlns:a16="http://schemas.microsoft.com/office/drawing/2014/main" id="{DCFAEEFB-3E1F-4B2F-B009-59D688F43990}"/>
              </a:ext>
            </a:extLst>
          </p:cNvPr>
          <p:cNvSpPr>
            <a:spLocks noGrp="1"/>
          </p:cNvSpPr>
          <p:nvPr>
            <p:ph type="body" sz="quarter" idx="14"/>
          </p:nvPr>
        </p:nvSpPr>
        <p:spPr>
          <a:xfrm>
            <a:off x="2429690" y="6428693"/>
            <a:ext cx="10189029" cy="492852"/>
          </a:xfrm>
        </p:spPr>
        <p:txBody>
          <a:bodyPr>
            <a:noAutofit/>
          </a:bodyPr>
          <a:lstStyle/>
          <a:p>
            <a:r>
              <a:rPr lang="en-US" sz="1400" dirty="0">
                <a:solidFill>
                  <a:schemeClr val="accent1"/>
                </a:solidFill>
                <a:latin typeface="+mn-lt"/>
              </a:rPr>
              <a:t>https://www.ninds.nih.gov/current-research/research-funded-ninds/clinical-research</a:t>
            </a:r>
          </a:p>
        </p:txBody>
      </p:sp>
      <p:sp>
        <p:nvSpPr>
          <p:cNvPr id="6" name="Text Placeholder 5">
            <a:extLst>
              <a:ext uri="{FF2B5EF4-FFF2-40B4-BE49-F238E27FC236}">
                <a16:creationId xmlns:a16="http://schemas.microsoft.com/office/drawing/2014/main" id="{E30A3C7F-0159-4BFF-BF6B-2476BA04038D}"/>
              </a:ext>
            </a:extLst>
          </p:cNvPr>
          <p:cNvSpPr>
            <a:spLocks noGrp="1"/>
          </p:cNvSpPr>
          <p:nvPr>
            <p:ph type="body" sz="quarter" idx="15"/>
          </p:nvPr>
        </p:nvSpPr>
        <p:spPr>
          <a:xfrm>
            <a:off x="455270" y="2976941"/>
            <a:ext cx="11160805" cy="1324136"/>
          </a:xfrm>
        </p:spPr>
        <p:txBody>
          <a:bodyPr>
            <a:normAutofit/>
          </a:bodyPr>
          <a:lstStyle/>
          <a:p>
            <a:r>
              <a:rPr lang="en-US" sz="2400" b="0" i="0" dirty="0">
                <a:solidFill>
                  <a:schemeClr val="accent1"/>
                </a:solidFill>
                <a:effectLst/>
                <a:latin typeface="+mn-lt"/>
              </a:rPr>
              <a:t>NINDS Exploratory Clinical Trials (UG3/UH3 Clinical Trial Required)</a:t>
            </a:r>
          </a:p>
          <a:p>
            <a:r>
              <a:rPr lang="en-US" sz="2400" b="0" i="0" dirty="0">
                <a:solidFill>
                  <a:srgbClr val="212529"/>
                </a:solidFill>
                <a:effectLst/>
                <a:latin typeface="+mn-lt"/>
              </a:rPr>
              <a:t>Early phase clinical trials and biomarker studies preparatory to phase III clinical trials in neurological disorders.</a:t>
            </a:r>
            <a:endParaRPr lang="en-US" sz="2400" dirty="0">
              <a:solidFill>
                <a:schemeClr val="accent1"/>
              </a:solidFill>
              <a:latin typeface="+mn-lt"/>
            </a:endParaRPr>
          </a:p>
        </p:txBody>
      </p:sp>
      <p:sp>
        <p:nvSpPr>
          <p:cNvPr id="4" name="TextBox 3">
            <a:extLst>
              <a:ext uri="{FF2B5EF4-FFF2-40B4-BE49-F238E27FC236}">
                <a16:creationId xmlns:a16="http://schemas.microsoft.com/office/drawing/2014/main" id="{E0D2EE7F-9898-4FCF-9AB7-453D0EB5DE86}"/>
              </a:ext>
            </a:extLst>
          </p:cNvPr>
          <p:cNvSpPr txBox="1"/>
          <p:nvPr/>
        </p:nvSpPr>
        <p:spPr>
          <a:xfrm>
            <a:off x="531207" y="4120369"/>
            <a:ext cx="11129585" cy="2308324"/>
          </a:xfrm>
          <a:prstGeom prst="rect">
            <a:avLst/>
          </a:prstGeom>
          <a:noFill/>
        </p:spPr>
        <p:txBody>
          <a:bodyPr wrap="none" rtlCol="0">
            <a:spAutoFit/>
          </a:bodyPr>
          <a:lstStyle/>
          <a:p>
            <a:endParaRPr lang="en-US" sz="2400" dirty="0">
              <a:solidFill>
                <a:srgbClr val="212529"/>
              </a:solidFill>
            </a:endParaRPr>
          </a:p>
          <a:p>
            <a:r>
              <a:rPr lang="en-US" sz="2400" b="0" i="0" dirty="0">
                <a:solidFill>
                  <a:srgbClr val="333333"/>
                </a:solidFill>
                <a:effectLst/>
                <a:latin typeface="Source Sans Pro" panose="020B0503030403020204" pitchFamily="34" charset="0"/>
              </a:rPr>
              <a:t>R01 - Research Project Grant (Parent R01 Clinical Trial Required) </a:t>
            </a:r>
            <a:r>
              <a:rPr lang="en-US" sz="2400" i="0" u="sng" dirty="0">
                <a:solidFill>
                  <a:schemeClr val="accent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PA-20-183</a:t>
            </a:r>
            <a:endParaRPr lang="en-US" sz="2400" dirty="0">
              <a:solidFill>
                <a:schemeClr val="accent1"/>
              </a:solidFill>
              <a:latin typeface="+mn-lt"/>
            </a:endParaRPr>
          </a:p>
          <a:p>
            <a:endParaRPr lang="en-US" sz="2400" dirty="0">
              <a:solidFill>
                <a:srgbClr val="212529"/>
              </a:solidFill>
            </a:endParaRPr>
          </a:p>
          <a:p>
            <a:r>
              <a:rPr lang="en-US" sz="2400" dirty="0">
                <a:solidFill>
                  <a:srgbClr val="212529"/>
                </a:solidFill>
              </a:rPr>
              <a:t>All grants requesting &gt;$500K in any year is required to submit a pre-proposal for review </a:t>
            </a:r>
          </a:p>
          <a:p>
            <a:r>
              <a:rPr lang="en-US" sz="2400" dirty="0">
                <a:solidFill>
                  <a:srgbClr val="212529"/>
                </a:solidFill>
              </a:rPr>
              <a:t>and approval to submit a full grant application.</a:t>
            </a:r>
          </a:p>
          <a:p>
            <a:endParaRPr lang="en-US" sz="2400" dirty="0"/>
          </a:p>
        </p:txBody>
      </p:sp>
    </p:spTree>
    <p:extLst>
      <p:ext uri="{BB962C8B-B14F-4D97-AF65-F5344CB8AC3E}">
        <p14:creationId xmlns:p14="http://schemas.microsoft.com/office/powerpoint/2010/main" val="155088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EC2B-B02A-43BD-9D57-9A2104007E1F}"/>
              </a:ext>
            </a:extLst>
          </p:cNvPr>
          <p:cNvSpPr>
            <a:spLocks noGrp="1"/>
          </p:cNvSpPr>
          <p:nvPr>
            <p:ph type="ctrTitle"/>
          </p:nvPr>
        </p:nvSpPr>
        <p:spPr>
          <a:xfrm>
            <a:off x="465268" y="535577"/>
            <a:ext cx="7829646" cy="274054"/>
          </a:xfrm>
        </p:spPr>
        <p:txBody>
          <a:bodyPr>
            <a:noAutofit/>
          </a:bodyPr>
          <a:lstStyle/>
          <a:p>
            <a:r>
              <a:rPr lang="en-US" sz="4000" b="1" dirty="0">
                <a:latin typeface="+mn-lt"/>
              </a:rPr>
              <a:t>Contact A Program Director!</a:t>
            </a:r>
          </a:p>
        </p:txBody>
      </p:sp>
      <p:sp>
        <p:nvSpPr>
          <p:cNvPr id="11" name="TextBox 10">
            <a:extLst>
              <a:ext uri="{FF2B5EF4-FFF2-40B4-BE49-F238E27FC236}">
                <a16:creationId xmlns:a16="http://schemas.microsoft.com/office/drawing/2014/main" id="{912C2821-E169-4BE8-A25B-6FE8F7BC1369}"/>
              </a:ext>
            </a:extLst>
          </p:cNvPr>
          <p:cNvSpPr txBox="1"/>
          <p:nvPr/>
        </p:nvSpPr>
        <p:spPr>
          <a:xfrm>
            <a:off x="465268" y="2010498"/>
            <a:ext cx="6093822" cy="1938992"/>
          </a:xfrm>
          <a:prstGeom prst="rect">
            <a:avLst/>
          </a:prstGeom>
          <a:noFill/>
        </p:spPr>
        <p:txBody>
          <a:bodyPr wrap="square">
            <a:spAutoFit/>
          </a:bodyPr>
          <a:lstStyle/>
          <a:p>
            <a:r>
              <a:rPr lang="en-US" sz="2000" b="1" i="1" dirty="0"/>
              <a:t>George Umanah, PhD</a:t>
            </a:r>
          </a:p>
          <a:p>
            <a:r>
              <a:rPr lang="en-US" sz="2000" b="1" dirty="0">
                <a:solidFill>
                  <a:schemeClr val="bg2">
                    <a:lumMod val="50000"/>
                  </a:schemeClr>
                </a:solidFill>
                <a:hlinkClick r:id="rId3">
                  <a:extLst>
                    <a:ext uri="{A12FA001-AC4F-418D-AE19-62706E023703}">
                      <ahyp:hlinkClr xmlns:ahyp="http://schemas.microsoft.com/office/drawing/2018/hyperlinkcolor" val="tx"/>
                    </a:ext>
                  </a:extLst>
                </a:hlinkClick>
              </a:rPr>
              <a:t>George.Umanah@nih.gov</a:t>
            </a:r>
            <a:endParaRPr lang="en-US" sz="2000" b="1" dirty="0">
              <a:solidFill>
                <a:schemeClr val="bg2">
                  <a:lumMod val="50000"/>
                </a:schemeClr>
              </a:solidFill>
            </a:endParaRPr>
          </a:p>
          <a:p>
            <a:endParaRPr lang="en-US" sz="2000" dirty="0"/>
          </a:p>
          <a:p>
            <a:r>
              <a:rPr lang="en-US" sz="2000" b="1" dirty="0"/>
              <a:t>Areas of Interest</a:t>
            </a:r>
          </a:p>
          <a:p>
            <a:r>
              <a:rPr lang="en-US" sz="2000" b="0" i="0" dirty="0">
                <a:solidFill>
                  <a:srgbClr val="212529"/>
                </a:solidFill>
                <a:effectLst/>
              </a:rPr>
              <a:t>Structure-function Relationship of Channels, Transporters and Receptors; Mitochondria, </a:t>
            </a:r>
            <a:r>
              <a:rPr lang="en-US" sz="2000" b="0" i="0" dirty="0" err="1">
                <a:solidFill>
                  <a:srgbClr val="212529"/>
                </a:solidFill>
                <a:effectLst/>
              </a:rPr>
              <a:t>mTORopathy</a:t>
            </a:r>
            <a:endParaRPr lang="en-US" sz="2000" dirty="0"/>
          </a:p>
        </p:txBody>
      </p:sp>
      <p:pic>
        <p:nvPicPr>
          <p:cNvPr id="12" name="Picture 11">
            <a:extLst>
              <a:ext uri="{FF2B5EF4-FFF2-40B4-BE49-F238E27FC236}">
                <a16:creationId xmlns:a16="http://schemas.microsoft.com/office/drawing/2014/main" id="{093EDAFB-7DDC-4995-842A-2125095185C1}"/>
              </a:ext>
            </a:extLst>
          </p:cNvPr>
          <p:cNvPicPr>
            <a:picLocks noChangeAspect="1"/>
          </p:cNvPicPr>
          <p:nvPr/>
        </p:nvPicPr>
        <p:blipFill>
          <a:blip r:embed="rId4"/>
          <a:stretch>
            <a:fillRect/>
          </a:stretch>
        </p:blipFill>
        <p:spPr>
          <a:xfrm>
            <a:off x="3800899" y="2010498"/>
            <a:ext cx="987638" cy="1188823"/>
          </a:xfrm>
          <a:prstGeom prst="rect">
            <a:avLst/>
          </a:prstGeom>
        </p:spPr>
      </p:pic>
      <p:sp>
        <p:nvSpPr>
          <p:cNvPr id="14" name="TextBox 13">
            <a:extLst>
              <a:ext uri="{FF2B5EF4-FFF2-40B4-BE49-F238E27FC236}">
                <a16:creationId xmlns:a16="http://schemas.microsoft.com/office/drawing/2014/main" id="{224E594B-6545-4E2D-9DBF-898BF16D268C}"/>
              </a:ext>
            </a:extLst>
          </p:cNvPr>
          <p:cNvSpPr txBox="1"/>
          <p:nvPr/>
        </p:nvSpPr>
        <p:spPr>
          <a:xfrm>
            <a:off x="5350240" y="4180861"/>
            <a:ext cx="6429888" cy="1938992"/>
          </a:xfrm>
          <a:prstGeom prst="rect">
            <a:avLst/>
          </a:prstGeom>
          <a:noFill/>
        </p:spPr>
        <p:txBody>
          <a:bodyPr wrap="square">
            <a:spAutoFit/>
          </a:bodyPr>
          <a:lstStyle/>
          <a:p>
            <a:pPr algn="l"/>
            <a:r>
              <a:rPr lang="en-US" sz="2000" b="1" i="1" dirty="0"/>
              <a:t>Vicky Whittemore, PhD</a:t>
            </a:r>
          </a:p>
          <a:p>
            <a:pPr algn="l"/>
            <a:r>
              <a:rPr lang="en-US" sz="2000" b="1" dirty="0">
                <a:solidFill>
                  <a:schemeClr val="bg2">
                    <a:lumMod val="50000"/>
                  </a:schemeClr>
                </a:solidFill>
                <a:hlinkClick r:id="rId5">
                  <a:extLst>
                    <a:ext uri="{A12FA001-AC4F-418D-AE19-62706E023703}">
                      <ahyp:hlinkClr xmlns:ahyp="http://schemas.microsoft.com/office/drawing/2018/hyperlinkcolor" val="tx"/>
                    </a:ext>
                  </a:extLst>
                </a:hlinkClick>
              </a:rPr>
              <a:t>Vicky.Whittemore@nih.gov</a:t>
            </a:r>
            <a:endParaRPr lang="en-US" sz="2000" b="1" dirty="0">
              <a:solidFill>
                <a:schemeClr val="bg2">
                  <a:lumMod val="50000"/>
                </a:schemeClr>
              </a:solidFill>
            </a:endParaRPr>
          </a:p>
          <a:p>
            <a:pPr algn="l"/>
            <a:endParaRPr lang="en-US" sz="2000" dirty="0"/>
          </a:p>
          <a:p>
            <a:pPr algn="l"/>
            <a:r>
              <a:rPr lang="en-US" sz="2000" b="1" i="0" dirty="0">
                <a:solidFill>
                  <a:srgbClr val="212529"/>
                </a:solidFill>
                <a:effectLst/>
              </a:rPr>
              <a:t>Areas of Interest</a:t>
            </a:r>
          </a:p>
          <a:p>
            <a:pPr algn="l"/>
            <a:r>
              <a:rPr lang="en-US" sz="2000" b="0" i="0" dirty="0">
                <a:solidFill>
                  <a:srgbClr val="212529"/>
                </a:solidFill>
                <a:effectLst/>
              </a:rPr>
              <a:t> Geneti</a:t>
            </a:r>
            <a:r>
              <a:rPr lang="en-US" sz="2000" dirty="0">
                <a:solidFill>
                  <a:srgbClr val="212529"/>
                </a:solidFill>
              </a:rPr>
              <a:t>c </a:t>
            </a:r>
            <a:r>
              <a:rPr lang="en-US" sz="2000" b="0" i="0" dirty="0">
                <a:solidFill>
                  <a:srgbClr val="212529"/>
                </a:solidFill>
                <a:effectLst/>
              </a:rPr>
              <a:t>Epilepsies, SUDEP, Basic, Translational and </a:t>
            </a:r>
          </a:p>
          <a:p>
            <a:pPr algn="l"/>
            <a:r>
              <a:rPr lang="en-US" sz="2000" b="0" i="0" dirty="0">
                <a:solidFill>
                  <a:srgbClr val="212529"/>
                </a:solidFill>
                <a:effectLst/>
              </a:rPr>
              <a:t>Clinical Studies on the Epilepsies</a:t>
            </a:r>
          </a:p>
        </p:txBody>
      </p:sp>
      <p:pic>
        <p:nvPicPr>
          <p:cNvPr id="15" name="Picture 14">
            <a:extLst>
              <a:ext uri="{FF2B5EF4-FFF2-40B4-BE49-F238E27FC236}">
                <a16:creationId xmlns:a16="http://schemas.microsoft.com/office/drawing/2014/main" id="{FB7111AA-CFF6-4F14-A0C3-AF9CDD5C1DB9}"/>
              </a:ext>
            </a:extLst>
          </p:cNvPr>
          <p:cNvPicPr>
            <a:picLocks noChangeAspect="1"/>
          </p:cNvPicPr>
          <p:nvPr/>
        </p:nvPicPr>
        <p:blipFill>
          <a:blip r:embed="rId6"/>
          <a:stretch>
            <a:fillRect/>
          </a:stretch>
        </p:blipFill>
        <p:spPr>
          <a:xfrm>
            <a:off x="8755202" y="4032087"/>
            <a:ext cx="920576" cy="1237595"/>
          </a:xfrm>
          <a:prstGeom prst="rect">
            <a:avLst/>
          </a:prstGeom>
        </p:spPr>
      </p:pic>
    </p:spTree>
    <p:extLst>
      <p:ext uri="{BB962C8B-B14F-4D97-AF65-F5344CB8AC3E}">
        <p14:creationId xmlns:p14="http://schemas.microsoft.com/office/powerpoint/2010/main" val="412134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65DC23-E80F-D345-A66E-0A0F2F947101}"/>
              </a:ext>
            </a:extLst>
          </p:cNvPr>
          <p:cNvSpPr>
            <a:spLocks noGrp="1"/>
          </p:cNvSpPr>
          <p:nvPr>
            <p:ph type="body" sz="quarter" idx="12"/>
          </p:nvPr>
        </p:nvSpPr>
        <p:spPr>
          <a:xfrm>
            <a:off x="231458" y="1679102"/>
            <a:ext cx="5507037" cy="243069"/>
          </a:xfrm>
        </p:spPr>
        <p:txBody>
          <a:bodyPr>
            <a:noAutofit/>
          </a:bodyPr>
          <a:lstStyle/>
          <a:p>
            <a:r>
              <a:rPr lang="en-US" sz="4800" dirty="0">
                <a:solidFill>
                  <a:schemeClr val="bg2">
                    <a:lumMod val="75000"/>
                  </a:schemeClr>
                </a:solidFill>
                <a:latin typeface="+mn-lt"/>
              </a:rPr>
              <a:t>Thank you!</a:t>
            </a:r>
          </a:p>
        </p:txBody>
      </p:sp>
      <p:sp>
        <p:nvSpPr>
          <p:cNvPr id="7" name="Subtitle 2">
            <a:extLst>
              <a:ext uri="{FF2B5EF4-FFF2-40B4-BE49-F238E27FC236}">
                <a16:creationId xmlns:a16="http://schemas.microsoft.com/office/drawing/2014/main" id="{D07EDBBC-F6B2-47C2-BA0C-B69EEC5EBDB8}"/>
              </a:ext>
            </a:extLst>
          </p:cNvPr>
          <p:cNvSpPr txBox="1">
            <a:spLocks/>
          </p:cNvSpPr>
          <p:nvPr>
            <p:custDataLst>
              <p:tags r:id="rId1"/>
            </p:custDataLst>
          </p:nvPr>
        </p:nvSpPr>
        <p:spPr>
          <a:xfrm>
            <a:off x="319724" y="3146425"/>
            <a:ext cx="8783637" cy="1022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b="1" dirty="0">
                <a:solidFill>
                  <a:schemeClr val="bg1"/>
                </a:solidFill>
                <a:ea typeface="ＭＳ Ｐゴシック" panose="020B0600070205080204" pitchFamily="34" charset="-128"/>
                <a:cs typeface="Arial" panose="020B0604020202020204" pitchFamily="34" charset="0"/>
              </a:rPr>
              <a:t>Vicky Whittemore, PhD</a:t>
            </a:r>
          </a:p>
          <a:p>
            <a:pPr marL="0" indent="0">
              <a:buNone/>
            </a:pPr>
            <a:r>
              <a:rPr lang="en-US" altLang="en-US" sz="2400" b="1" dirty="0">
                <a:solidFill>
                  <a:schemeClr val="bg1"/>
                </a:solidFill>
                <a:ea typeface="ＭＳ Ｐゴシック" panose="020B0600070205080204" pitchFamily="34" charset="-128"/>
                <a:cs typeface="Arial" panose="020B0604020202020204" pitchFamily="34" charset="0"/>
              </a:rPr>
              <a:t>Program Director</a:t>
            </a:r>
          </a:p>
          <a:p>
            <a:pPr marL="0" indent="0">
              <a:buNone/>
            </a:pPr>
            <a:r>
              <a:rPr lang="en-US" altLang="en-US" sz="2400" b="1" dirty="0">
                <a:solidFill>
                  <a:schemeClr val="bg1"/>
                </a:solidFill>
                <a:ea typeface="ＭＳ Ｐゴシック" panose="020B0600070205080204" pitchFamily="34" charset="-128"/>
                <a:cs typeface="Arial" panose="020B0604020202020204" pitchFamily="34" charset="0"/>
              </a:rPr>
              <a:t>National Institute of Neurological Disorders and Stroke</a:t>
            </a:r>
          </a:p>
          <a:p>
            <a:pPr marL="0" indent="0">
              <a:buNone/>
            </a:pPr>
            <a:r>
              <a:rPr lang="en-US" altLang="en-US" sz="2400" b="1" dirty="0">
                <a:solidFill>
                  <a:schemeClr val="bg1"/>
                </a:solidFill>
                <a:ea typeface="ＭＳ Ｐゴシック" panose="020B0600070205080204" pitchFamily="34" charset="-128"/>
                <a:cs typeface="Arial" panose="020B0604020202020204" pitchFamily="34" charset="0"/>
              </a:rPr>
              <a:t>Email: </a:t>
            </a:r>
            <a:r>
              <a:rPr lang="en-US" altLang="en-US" sz="2400" b="1" dirty="0">
                <a:solidFill>
                  <a:schemeClr val="bg1"/>
                </a:solidFill>
                <a:ea typeface="ＭＳ Ｐゴシック" panose="020B0600070205080204" pitchFamily="34" charset="-128"/>
                <a:cs typeface="Arial" panose="020B0604020202020204" pitchFamily="34" charset="0"/>
                <a:hlinkClick r:id="rId4"/>
              </a:rPr>
              <a:t>Vicky.Whittemore@nih.gov</a:t>
            </a:r>
            <a:endParaRPr lang="en-US" altLang="en-US" sz="2400" b="1" dirty="0">
              <a:solidFill>
                <a:schemeClr val="bg1"/>
              </a:solidFill>
              <a:ea typeface="ＭＳ Ｐゴシック" panose="020B0600070205080204" pitchFamily="34" charset="-128"/>
              <a:cs typeface="Arial" panose="020B0604020202020204" pitchFamily="34" charset="0"/>
            </a:endParaRPr>
          </a:p>
          <a:p>
            <a:pPr marL="0" indent="0">
              <a:buNone/>
            </a:pPr>
            <a:r>
              <a:rPr lang="en-US" altLang="en-US" sz="2400" b="1" dirty="0">
                <a:solidFill>
                  <a:schemeClr val="bg1"/>
                </a:solidFill>
                <a:ea typeface="ＭＳ Ｐゴシック" panose="020B0600070205080204" pitchFamily="34" charset="-128"/>
                <a:cs typeface="Arial" panose="020B0604020202020204" pitchFamily="34" charset="0"/>
              </a:rPr>
              <a:t>Website: </a:t>
            </a:r>
            <a:r>
              <a:rPr lang="en-US" altLang="en-US" sz="2400" b="1" dirty="0">
                <a:solidFill>
                  <a:schemeClr val="bg1"/>
                </a:solidFill>
                <a:ea typeface="ＭＳ Ｐゴシック" panose="020B0600070205080204" pitchFamily="34" charset="-128"/>
                <a:cs typeface="Arial" panose="020B0604020202020204" pitchFamily="34" charset="0"/>
                <a:hlinkClick r:id="rId5"/>
              </a:rPr>
              <a:t>http://www.ninds.nih.gov</a:t>
            </a:r>
            <a:endParaRPr lang="en-US" altLang="en-US" sz="2400" b="1" dirty="0">
              <a:solidFill>
                <a:schemeClr val="bg1"/>
              </a:solidFill>
              <a:ea typeface="ＭＳ Ｐゴシック" panose="020B0600070205080204" pitchFamily="34" charset="-128"/>
              <a:cs typeface="Arial" panose="020B0604020202020204" pitchFamily="34" charset="0"/>
            </a:endParaRPr>
          </a:p>
          <a:p>
            <a:pPr marL="0" indent="0">
              <a:buNone/>
            </a:pPr>
            <a:endParaRPr lang="en-US" altLang="en-US" sz="2400" b="1" dirty="0">
              <a:solidFill>
                <a:schemeClr val="bg1"/>
              </a:solidFill>
              <a:ea typeface="ＭＳ Ｐゴシック" panose="020B0600070205080204" pitchFamily="34" charset="-128"/>
              <a:cs typeface="Arial" panose="020B0604020202020204" pitchFamily="34" charset="0"/>
            </a:endParaRPr>
          </a:p>
          <a:p>
            <a:pPr marL="0" indent="0">
              <a:buNone/>
            </a:pPr>
            <a:endParaRPr lang="en-US" altLang="en-US" sz="2400" b="1" dirty="0">
              <a:solidFill>
                <a:schemeClr val="bg1"/>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9724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CD74-31FA-4B0A-87AE-68536FCCE878}"/>
              </a:ext>
            </a:extLst>
          </p:cNvPr>
          <p:cNvSpPr>
            <a:spLocks noGrp="1"/>
          </p:cNvSpPr>
          <p:nvPr>
            <p:ph type="ctrTitle"/>
          </p:nvPr>
        </p:nvSpPr>
        <p:spPr>
          <a:xfrm>
            <a:off x="716312" y="373840"/>
            <a:ext cx="9406970" cy="453099"/>
          </a:xfrm>
        </p:spPr>
        <p:txBody>
          <a:bodyPr>
            <a:noAutofit/>
          </a:bodyPr>
          <a:lstStyle/>
          <a:p>
            <a:r>
              <a:rPr lang="en-US" sz="4000" b="1" dirty="0">
                <a:latin typeface="Calibri" panose="020F0502020204030204" pitchFamily="34" charset="0"/>
                <a:cs typeface="Calibri" panose="020F0502020204030204" pitchFamily="34" charset="0"/>
              </a:rPr>
              <a:t>NINDS Support for Research</a:t>
            </a:r>
          </a:p>
        </p:txBody>
      </p:sp>
      <p:graphicFrame>
        <p:nvGraphicFramePr>
          <p:cNvPr id="11" name="Diagram 10">
            <a:extLst>
              <a:ext uri="{FF2B5EF4-FFF2-40B4-BE49-F238E27FC236}">
                <a16:creationId xmlns:a16="http://schemas.microsoft.com/office/drawing/2014/main" id="{8B8A8312-1138-40EB-81EE-2E20AD9D0B02}"/>
              </a:ext>
            </a:extLst>
          </p:cNvPr>
          <p:cNvGraphicFramePr/>
          <p:nvPr>
            <p:extLst>
              <p:ext uri="{D42A27DB-BD31-4B8C-83A1-F6EECF244321}">
                <p14:modId xmlns:p14="http://schemas.microsoft.com/office/powerpoint/2010/main" val="614391251"/>
              </p:ext>
            </p:extLst>
          </p:nvPr>
        </p:nvGraphicFramePr>
        <p:xfrm>
          <a:off x="2405743" y="1515294"/>
          <a:ext cx="7380514" cy="5107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A4AAA62-2D51-4F24-B51D-E8A3CBBAE4ED}"/>
              </a:ext>
            </a:extLst>
          </p:cNvPr>
          <p:cNvSpPr txBox="1"/>
          <p:nvPr/>
        </p:nvSpPr>
        <p:spPr>
          <a:xfrm>
            <a:off x="5494672" y="5695405"/>
            <a:ext cx="1202656" cy="523220"/>
          </a:xfrm>
          <a:prstGeom prst="rect">
            <a:avLst/>
          </a:prstGeom>
          <a:noFill/>
        </p:spPr>
        <p:txBody>
          <a:bodyPr wrap="square" rtlCol="0">
            <a:spAutoFit/>
          </a:bodyPr>
          <a:lstStyle/>
          <a:p>
            <a:r>
              <a:rPr lang="en-US" sz="2800" b="1" dirty="0">
                <a:solidFill>
                  <a:schemeClr val="bg1"/>
                </a:solidFill>
              </a:rPr>
              <a:t>NINDS</a:t>
            </a:r>
          </a:p>
        </p:txBody>
      </p:sp>
    </p:spTree>
    <p:extLst>
      <p:ext uri="{BB962C8B-B14F-4D97-AF65-F5344CB8AC3E}">
        <p14:creationId xmlns:p14="http://schemas.microsoft.com/office/powerpoint/2010/main" val="300606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708E-15FC-47BF-9E1A-B31E1E7CDB4D}"/>
              </a:ext>
            </a:extLst>
          </p:cNvPr>
          <p:cNvSpPr>
            <a:spLocks noGrp="1"/>
          </p:cNvSpPr>
          <p:nvPr>
            <p:ph type="ctrTitle"/>
          </p:nvPr>
        </p:nvSpPr>
        <p:spPr>
          <a:xfrm>
            <a:off x="360765" y="394431"/>
            <a:ext cx="8247658" cy="453099"/>
          </a:xfrm>
        </p:spPr>
        <p:txBody>
          <a:bodyPr>
            <a:noAutofit/>
          </a:bodyPr>
          <a:lstStyle/>
          <a:p>
            <a:r>
              <a:rPr lang="en-US" sz="4000" b="1" dirty="0">
                <a:latin typeface="+mn-lt"/>
              </a:rPr>
              <a:t>NIH Support for SLC6A1 Research</a:t>
            </a:r>
          </a:p>
        </p:txBody>
      </p:sp>
      <p:sp>
        <p:nvSpPr>
          <p:cNvPr id="6" name="Text Placeholder 5">
            <a:extLst>
              <a:ext uri="{FF2B5EF4-FFF2-40B4-BE49-F238E27FC236}">
                <a16:creationId xmlns:a16="http://schemas.microsoft.com/office/drawing/2014/main" id="{AD819403-53FE-4E4E-84A8-764406F6E936}"/>
              </a:ext>
            </a:extLst>
          </p:cNvPr>
          <p:cNvSpPr>
            <a:spLocks noGrp="1"/>
          </p:cNvSpPr>
          <p:nvPr>
            <p:ph type="body" sz="quarter" idx="15"/>
          </p:nvPr>
        </p:nvSpPr>
        <p:spPr>
          <a:xfrm>
            <a:off x="360765" y="1876264"/>
            <a:ext cx="11356618" cy="4587305"/>
          </a:xfrm>
        </p:spPr>
        <p:txBody>
          <a:bodyPr>
            <a:normAutofit fontScale="92500" lnSpcReduction="20000"/>
          </a:bodyPr>
          <a:lstStyle/>
          <a:p>
            <a:pPr marL="342900" indent="-342900">
              <a:buFont typeface="Arial" panose="020B0604020202020204" pitchFamily="34" charset="0"/>
              <a:buChar char="•"/>
            </a:pPr>
            <a:r>
              <a:rPr lang="en-US" sz="3500" dirty="0">
                <a:latin typeface="+mn-lt"/>
              </a:rPr>
              <a:t>$636,601 in research funding on SLC6A1 in </a:t>
            </a:r>
          </a:p>
          <a:p>
            <a:r>
              <a:rPr lang="en-US" sz="3500" dirty="0">
                <a:latin typeface="+mn-lt"/>
              </a:rPr>
              <a:t>	FY2022</a:t>
            </a:r>
          </a:p>
          <a:p>
            <a:pPr marL="342900" indent="-342900">
              <a:buFont typeface="Arial" panose="020B0604020202020204" pitchFamily="34" charset="0"/>
              <a:buChar char="•"/>
            </a:pPr>
            <a:r>
              <a:rPr lang="en-US" sz="3500" dirty="0">
                <a:latin typeface="+mn-lt"/>
              </a:rPr>
              <a:t>Two grants supported by NINDS:</a:t>
            </a:r>
          </a:p>
          <a:p>
            <a:pPr marL="1028700" lvl="1" indent="-342900"/>
            <a:r>
              <a:rPr lang="en-US" sz="3800" dirty="0">
                <a:latin typeface="+mn-lt"/>
              </a:rPr>
              <a:t>Developing a zebrafish model of </a:t>
            </a:r>
          </a:p>
          <a:p>
            <a:pPr lvl="1" indent="0">
              <a:buNone/>
            </a:pPr>
            <a:r>
              <a:rPr lang="en-US" sz="3800" dirty="0">
                <a:latin typeface="+mn-lt"/>
              </a:rPr>
              <a:t>	Slc6a1/GAT1 hypofunction and an in vitro assay to 	identify novel treatments</a:t>
            </a:r>
          </a:p>
          <a:p>
            <a:pPr marL="1485900" lvl="2" indent="-342900"/>
            <a:r>
              <a:rPr lang="en-US" sz="3400" dirty="0">
                <a:latin typeface="+mn-lt"/>
              </a:rPr>
              <a:t>Christopher McGraw, K08NS118107-03</a:t>
            </a:r>
          </a:p>
          <a:p>
            <a:pPr marL="1028700" lvl="1" indent="-342900"/>
            <a:r>
              <a:rPr lang="en-US" sz="3800" dirty="0">
                <a:latin typeface="+mn-lt"/>
              </a:rPr>
              <a:t>Promoting Protein Trafficking with 4-phenylbutyrate to Treat Genetic Epilepsy</a:t>
            </a:r>
          </a:p>
          <a:p>
            <a:pPr marL="1485900" lvl="2" indent="-342900"/>
            <a:r>
              <a:rPr lang="en-US" sz="3400" dirty="0">
                <a:latin typeface="+mn-lt"/>
              </a:rPr>
              <a:t>Jing-</a:t>
            </a:r>
            <a:r>
              <a:rPr lang="en-US" sz="3400" dirty="0" err="1">
                <a:latin typeface="+mn-lt"/>
              </a:rPr>
              <a:t>Qiong</a:t>
            </a:r>
            <a:r>
              <a:rPr lang="en-US" sz="3400" dirty="0">
                <a:latin typeface="+mn-lt"/>
              </a:rPr>
              <a:t> Kang, R01NS121718-01A1</a:t>
            </a:r>
          </a:p>
        </p:txBody>
      </p:sp>
      <p:pic>
        <p:nvPicPr>
          <p:cNvPr id="3" name="Picture 2">
            <a:extLst>
              <a:ext uri="{FF2B5EF4-FFF2-40B4-BE49-F238E27FC236}">
                <a16:creationId xmlns:a16="http://schemas.microsoft.com/office/drawing/2014/main" id="{B85CEC6A-74ED-4EB2-A6E7-EB6745C718FF}"/>
              </a:ext>
            </a:extLst>
          </p:cNvPr>
          <p:cNvPicPr>
            <a:picLocks noChangeAspect="1"/>
          </p:cNvPicPr>
          <p:nvPr/>
        </p:nvPicPr>
        <p:blipFill>
          <a:blip r:embed="rId3"/>
          <a:stretch>
            <a:fillRect/>
          </a:stretch>
        </p:blipFill>
        <p:spPr>
          <a:xfrm>
            <a:off x="8255727" y="1520709"/>
            <a:ext cx="3351964" cy="2025858"/>
          </a:xfrm>
          <a:prstGeom prst="rect">
            <a:avLst/>
          </a:prstGeom>
        </p:spPr>
      </p:pic>
    </p:spTree>
    <p:extLst>
      <p:ext uri="{BB962C8B-B14F-4D97-AF65-F5344CB8AC3E}">
        <p14:creationId xmlns:p14="http://schemas.microsoft.com/office/powerpoint/2010/main" val="150862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11D2-2E2D-4795-9158-EAF9A0ADC435}"/>
              </a:ext>
            </a:extLst>
          </p:cNvPr>
          <p:cNvSpPr>
            <a:spLocks noGrp="1"/>
          </p:cNvSpPr>
          <p:nvPr>
            <p:ph type="ctrTitle"/>
          </p:nvPr>
        </p:nvSpPr>
        <p:spPr>
          <a:xfrm>
            <a:off x="465267" y="356532"/>
            <a:ext cx="6471109" cy="453099"/>
          </a:xfrm>
        </p:spPr>
        <p:txBody>
          <a:bodyPr>
            <a:noAutofit/>
          </a:bodyPr>
          <a:lstStyle/>
          <a:p>
            <a:r>
              <a:rPr lang="en-US" sz="4000" b="1" dirty="0">
                <a:latin typeface="+mn-lt"/>
              </a:rPr>
              <a:t>NIH Funding Mechanisms</a:t>
            </a:r>
          </a:p>
        </p:txBody>
      </p:sp>
      <p:pic>
        <p:nvPicPr>
          <p:cNvPr id="10" name="Picture 9">
            <a:extLst>
              <a:ext uri="{FF2B5EF4-FFF2-40B4-BE49-F238E27FC236}">
                <a16:creationId xmlns:a16="http://schemas.microsoft.com/office/drawing/2014/main" id="{020916F5-E95F-4A1C-8E43-4A83632E8F2F}"/>
              </a:ext>
            </a:extLst>
          </p:cNvPr>
          <p:cNvPicPr>
            <a:picLocks noChangeAspect="1"/>
          </p:cNvPicPr>
          <p:nvPr/>
        </p:nvPicPr>
        <p:blipFill>
          <a:blip r:embed="rId3"/>
          <a:stretch>
            <a:fillRect/>
          </a:stretch>
        </p:blipFill>
        <p:spPr>
          <a:xfrm>
            <a:off x="2353491" y="1296491"/>
            <a:ext cx="7339149" cy="5504361"/>
          </a:xfrm>
          <a:prstGeom prst="rect">
            <a:avLst/>
          </a:prstGeom>
        </p:spPr>
      </p:pic>
    </p:spTree>
    <p:extLst>
      <p:ext uri="{BB962C8B-B14F-4D97-AF65-F5344CB8AC3E}">
        <p14:creationId xmlns:p14="http://schemas.microsoft.com/office/powerpoint/2010/main" val="4434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6126-8835-45DF-9AF0-781C87C5D69F}"/>
              </a:ext>
            </a:extLst>
          </p:cNvPr>
          <p:cNvSpPr>
            <a:spLocks noGrp="1"/>
          </p:cNvSpPr>
          <p:nvPr>
            <p:ph type="ctrTitle"/>
          </p:nvPr>
        </p:nvSpPr>
        <p:spPr>
          <a:xfrm>
            <a:off x="183855" y="157626"/>
            <a:ext cx="8806054" cy="453099"/>
          </a:xfrm>
        </p:spPr>
        <p:txBody>
          <a:bodyPr>
            <a:noAutofit/>
          </a:bodyPr>
          <a:lstStyle/>
          <a:p>
            <a:r>
              <a:rPr lang="en-US" sz="4000" b="1" dirty="0">
                <a:latin typeface="+mn-lt"/>
              </a:rPr>
              <a:t>Basic Science Funding Opportunity Announcements (FOAs)</a:t>
            </a:r>
          </a:p>
        </p:txBody>
      </p:sp>
      <p:sp>
        <p:nvSpPr>
          <p:cNvPr id="3" name="Text Placeholder 2">
            <a:extLst>
              <a:ext uri="{FF2B5EF4-FFF2-40B4-BE49-F238E27FC236}">
                <a16:creationId xmlns:a16="http://schemas.microsoft.com/office/drawing/2014/main" id="{FE17F7BF-A12F-46E8-A501-18E30B20C36D}"/>
              </a:ext>
            </a:extLst>
          </p:cNvPr>
          <p:cNvSpPr>
            <a:spLocks noGrp="1"/>
          </p:cNvSpPr>
          <p:nvPr>
            <p:ph type="body" sz="quarter" idx="12"/>
          </p:nvPr>
        </p:nvSpPr>
        <p:spPr>
          <a:xfrm>
            <a:off x="465137" y="1580666"/>
            <a:ext cx="5507037" cy="243069"/>
          </a:xfrm>
        </p:spPr>
        <p:txBody>
          <a:bodyPr>
            <a:noAutofit/>
          </a:bodyPr>
          <a:lstStyle/>
          <a:p>
            <a:r>
              <a:rPr lang="en-US" sz="2400" dirty="0">
                <a:solidFill>
                  <a:schemeClr val="tx1"/>
                </a:solidFill>
                <a:latin typeface="+mn-lt"/>
              </a:rPr>
              <a:t>Fellowships (F Awards)</a:t>
            </a:r>
          </a:p>
        </p:txBody>
      </p:sp>
      <p:sp>
        <p:nvSpPr>
          <p:cNvPr id="4" name="Text Placeholder 3">
            <a:extLst>
              <a:ext uri="{FF2B5EF4-FFF2-40B4-BE49-F238E27FC236}">
                <a16:creationId xmlns:a16="http://schemas.microsoft.com/office/drawing/2014/main" id="{16283908-6AF1-4994-A8E7-1CE290B0A237}"/>
              </a:ext>
            </a:extLst>
          </p:cNvPr>
          <p:cNvSpPr>
            <a:spLocks noGrp="1"/>
          </p:cNvSpPr>
          <p:nvPr>
            <p:ph type="body" sz="quarter" idx="13"/>
          </p:nvPr>
        </p:nvSpPr>
        <p:spPr>
          <a:xfrm>
            <a:off x="870086" y="1918666"/>
            <a:ext cx="5507037" cy="1077743"/>
          </a:xfrm>
        </p:spPr>
        <p:txBody>
          <a:bodyPr>
            <a:noAutofit/>
          </a:bodyPr>
          <a:lstStyle/>
          <a:p>
            <a:pPr marL="171450" indent="-171450">
              <a:buFont typeface="Arial" panose="020B0604020202020204" pitchFamily="34" charset="0"/>
              <a:buChar char="•"/>
            </a:pPr>
            <a:r>
              <a:rPr lang="en-US" sz="2400" dirty="0">
                <a:latin typeface="+mn-lt"/>
              </a:rPr>
              <a:t>F30</a:t>
            </a:r>
          </a:p>
          <a:p>
            <a:pPr marL="171450" indent="-171450">
              <a:buFont typeface="Arial" panose="020B0604020202020204" pitchFamily="34" charset="0"/>
              <a:buChar char="•"/>
            </a:pPr>
            <a:r>
              <a:rPr lang="en-US" sz="2400" dirty="0">
                <a:latin typeface="+mn-lt"/>
              </a:rPr>
              <a:t>F31</a:t>
            </a:r>
          </a:p>
          <a:p>
            <a:pPr marL="171450" indent="-171450">
              <a:buFont typeface="Arial" panose="020B0604020202020204" pitchFamily="34" charset="0"/>
              <a:buChar char="•"/>
            </a:pPr>
            <a:r>
              <a:rPr lang="en-US" sz="2400" dirty="0">
                <a:latin typeface="+mn-lt"/>
              </a:rPr>
              <a:t>F32</a:t>
            </a:r>
          </a:p>
        </p:txBody>
      </p:sp>
      <p:sp>
        <p:nvSpPr>
          <p:cNvPr id="5" name="Text Placeholder 4">
            <a:extLst>
              <a:ext uri="{FF2B5EF4-FFF2-40B4-BE49-F238E27FC236}">
                <a16:creationId xmlns:a16="http://schemas.microsoft.com/office/drawing/2014/main" id="{02B763FA-8176-4DDE-8880-99AD1469EA56}"/>
              </a:ext>
            </a:extLst>
          </p:cNvPr>
          <p:cNvSpPr>
            <a:spLocks noGrp="1"/>
          </p:cNvSpPr>
          <p:nvPr>
            <p:ph type="body" sz="quarter" idx="14"/>
          </p:nvPr>
        </p:nvSpPr>
        <p:spPr>
          <a:xfrm>
            <a:off x="337946" y="3451091"/>
            <a:ext cx="5507037" cy="243069"/>
          </a:xfrm>
        </p:spPr>
        <p:txBody>
          <a:bodyPr>
            <a:noAutofit/>
          </a:bodyPr>
          <a:lstStyle/>
          <a:p>
            <a:r>
              <a:rPr lang="en-US" sz="2400" dirty="0">
                <a:solidFill>
                  <a:schemeClr val="tx1"/>
                </a:solidFill>
                <a:latin typeface="+mn-lt"/>
              </a:rPr>
              <a:t>Career Development Awards</a:t>
            </a:r>
          </a:p>
        </p:txBody>
      </p:sp>
      <p:sp>
        <p:nvSpPr>
          <p:cNvPr id="6" name="Text Placeholder 5">
            <a:extLst>
              <a:ext uri="{FF2B5EF4-FFF2-40B4-BE49-F238E27FC236}">
                <a16:creationId xmlns:a16="http://schemas.microsoft.com/office/drawing/2014/main" id="{20B99690-3F16-4016-A5FE-9AE6058EE4E1}"/>
              </a:ext>
            </a:extLst>
          </p:cNvPr>
          <p:cNvSpPr>
            <a:spLocks noGrp="1"/>
          </p:cNvSpPr>
          <p:nvPr>
            <p:ph type="body" sz="quarter" idx="15"/>
          </p:nvPr>
        </p:nvSpPr>
        <p:spPr>
          <a:xfrm>
            <a:off x="870085" y="3861592"/>
            <a:ext cx="5507037" cy="2385683"/>
          </a:xfrm>
        </p:spPr>
        <p:txBody>
          <a:bodyPr>
            <a:normAutofit/>
          </a:bodyPr>
          <a:lstStyle/>
          <a:p>
            <a:pPr marL="342900" indent="-342900">
              <a:buFont typeface="Arial" panose="020B0604020202020204" pitchFamily="34" charset="0"/>
              <a:buChar char="•"/>
            </a:pPr>
            <a:r>
              <a:rPr lang="en-US" sz="2400" dirty="0">
                <a:latin typeface="+mn-lt"/>
              </a:rPr>
              <a:t>K01</a:t>
            </a:r>
          </a:p>
          <a:p>
            <a:pPr marL="342900" indent="-342900">
              <a:buFont typeface="Arial" panose="020B0604020202020204" pitchFamily="34" charset="0"/>
              <a:buChar char="•"/>
            </a:pPr>
            <a:r>
              <a:rPr lang="en-US" sz="2400" dirty="0">
                <a:latin typeface="+mn-lt"/>
              </a:rPr>
              <a:t>K08</a:t>
            </a:r>
          </a:p>
          <a:p>
            <a:pPr marL="342900" indent="-342900">
              <a:buFont typeface="Arial" panose="020B0604020202020204" pitchFamily="34" charset="0"/>
              <a:buChar char="•"/>
            </a:pPr>
            <a:r>
              <a:rPr lang="en-US" sz="2400" dirty="0">
                <a:latin typeface="+mn-lt"/>
              </a:rPr>
              <a:t>K23</a:t>
            </a:r>
          </a:p>
          <a:p>
            <a:pPr marL="342900" indent="-342900">
              <a:buFont typeface="Arial" panose="020B0604020202020204" pitchFamily="34" charset="0"/>
              <a:buChar char="•"/>
            </a:pPr>
            <a:r>
              <a:rPr lang="en-US" sz="2400" dirty="0">
                <a:latin typeface="+mn-lt"/>
              </a:rPr>
              <a:t>K99/R00</a:t>
            </a:r>
          </a:p>
        </p:txBody>
      </p:sp>
      <p:sp>
        <p:nvSpPr>
          <p:cNvPr id="10" name="TextBox 9">
            <a:extLst>
              <a:ext uri="{FF2B5EF4-FFF2-40B4-BE49-F238E27FC236}">
                <a16:creationId xmlns:a16="http://schemas.microsoft.com/office/drawing/2014/main" id="{E4B8D346-86BD-463B-BC8D-65A81EA865A9}"/>
              </a:ext>
            </a:extLst>
          </p:cNvPr>
          <p:cNvSpPr txBox="1"/>
          <p:nvPr/>
        </p:nvSpPr>
        <p:spPr>
          <a:xfrm>
            <a:off x="4962136" y="1456430"/>
            <a:ext cx="2769765" cy="2321446"/>
          </a:xfrm>
          <a:prstGeom prst="rect">
            <a:avLst/>
          </a:prstGeom>
          <a:noFill/>
        </p:spPr>
        <p:txBody>
          <a:bodyPr wrap="square" rtlCol="0">
            <a:spAutoFit/>
          </a:bodyPr>
          <a:lstStyle/>
          <a:p>
            <a:r>
              <a:rPr lang="en-US" sz="2400" b="1" dirty="0"/>
              <a:t>Research Awards</a:t>
            </a:r>
          </a:p>
          <a:p>
            <a:pPr marL="742950" lvl="1" indent="-285750">
              <a:buFont typeface="Arial" panose="020B0604020202020204" pitchFamily="34" charset="0"/>
              <a:buChar char="•"/>
            </a:pPr>
            <a:r>
              <a:rPr lang="en-US" sz="2400" dirty="0"/>
              <a:t>R21</a:t>
            </a:r>
          </a:p>
          <a:p>
            <a:pPr marL="742950" lvl="1" indent="-285750">
              <a:buFont typeface="Arial" panose="020B0604020202020204" pitchFamily="34" charset="0"/>
              <a:buChar char="•"/>
            </a:pPr>
            <a:r>
              <a:rPr lang="en-US" sz="2400" dirty="0"/>
              <a:t>R01</a:t>
            </a:r>
          </a:p>
          <a:p>
            <a:pPr marL="742950" lvl="1" indent="-285750">
              <a:buFont typeface="Arial" panose="020B0604020202020204" pitchFamily="34" charset="0"/>
              <a:buChar char="•"/>
            </a:pPr>
            <a:r>
              <a:rPr lang="en-US" sz="2400" dirty="0"/>
              <a:t>R35</a:t>
            </a:r>
          </a:p>
          <a:p>
            <a:pPr marL="742950" lvl="1" indent="-285750">
              <a:buFont typeface="Arial" panose="020B0604020202020204" pitchFamily="34" charset="0"/>
              <a:buChar char="•"/>
            </a:pPr>
            <a:r>
              <a:rPr lang="en-US" sz="2400" dirty="0"/>
              <a:t>RM1</a:t>
            </a:r>
          </a:p>
          <a:p>
            <a:pPr marL="742950" lvl="1" indent="-285750">
              <a:buFont typeface="Arial" panose="020B0604020202020204" pitchFamily="34" charset="0"/>
              <a:buChar char="•"/>
            </a:pPr>
            <a:r>
              <a:rPr lang="en-US" sz="2400" dirty="0"/>
              <a:t>P01</a:t>
            </a:r>
          </a:p>
        </p:txBody>
      </p:sp>
      <p:sp>
        <p:nvSpPr>
          <p:cNvPr id="7" name="TextBox 6">
            <a:extLst>
              <a:ext uri="{FF2B5EF4-FFF2-40B4-BE49-F238E27FC236}">
                <a16:creationId xmlns:a16="http://schemas.microsoft.com/office/drawing/2014/main" id="{309F3264-D1EC-4F55-9BBB-091BD4C8A07E}"/>
              </a:ext>
            </a:extLst>
          </p:cNvPr>
          <p:cNvSpPr txBox="1"/>
          <p:nvPr/>
        </p:nvSpPr>
        <p:spPr>
          <a:xfrm>
            <a:off x="1704701" y="5718820"/>
            <a:ext cx="8960145" cy="646331"/>
          </a:xfrm>
          <a:prstGeom prst="rect">
            <a:avLst/>
          </a:prstGeom>
          <a:noFill/>
        </p:spPr>
        <p:txBody>
          <a:bodyPr wrap="none" rtlCol="0">
            <a:spAutoFit/>
          </a:bodyPr>
          <a:lstStyle/>
          <a:p>
            <a:r>
              <a:rPr lang="en-US" b="1" dirty="0">
                <a:solidFill>
                  <a:schemeClr val="accent1"/>
                </a:solidFill>
                <a:hlinkClick r:id="rId3">
                  <a:extLst>
                    <a:ext uri="{A12FA001-AC4F-418D-AE19-62706E023703}">
                      <ahyp:hlinkClr xmlns:ahyp="http://schemas.microsoft.com/office/drawing/2018/hyperlinkcolor" val="tx"/>
                    </a:ext>
                  </a:extLst>
                </a:hlinkClick>
              </a:rPr>
              <a:t>https://www.ninds.nih.gov/current-research/research-funded-ninds/neuroscience-research</a:t>
            </a:r>
            <a:endParaRPr lang="en-US" b="1" dirty="0">
              <a:solidFill>
                <a:schemeClr val="accent1"/>
              </a:solidFill>
            </a:endParaRPr>
          </a:p>
          <a:p>
            <a:endParaRPr lang="en-US" dirty="0">
              <a:solidFill>
                <a:schemeClr val="accent1"/>
              </a:solidFill>
            </a:endParaRPr>
          </a:p>
        </p:txBody>
      </p:sp>
      <p:pic>
        <p:nvPicPr>
          <p:cNvPr id="8" name="Picture 7">
            <a:extLst>
              <a:ext uri="{FF2B5EF4-FFF2-40B4-BE49-F238E27FC236}">
                <a16:creationId xmlns:a16="http://schemas.microsoft.com/office/drawing/2014/main" id="{78E5A93F-7CF6-4225-AA7B-82AB5542475A}"/>
              </a:ext>
            </a:extLst>
          </p:cNvPr>
          <p:cNvPicPr>
            <a:picLocks noChangeAspect="1"/>
          </p:cNvPicPr>
          <p:nvPr/>
        </p:nvPicPr>
        <p:blipFill>
          <a:blip r:embed="rId4"/>
          <a:stretch>
            <a:fillRect/>
          </a:stretch>
        </p:blipFill>
        <p:spPr>
          <a:xfrm>
            <a:off x="7914222" y="1576287"/>
            <a:ext cx="3808875" cy="2525450"/>
          </a:xfrm>
          <a:prstGeom prst="rect">
            <a:avLst/>
          </a:prstGeom>
        </p:spPr>
      </p:pic>
    </p:spTree>
    <p:extLst>
      <p:ext uri="{BB962C8B-B14F-4D97-AF65-F5344CB8AC3E}">
        <p14:creationId xmlns:p14="http://schemas.microsoft.com/office/powerpoint/2010/main" val="414305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341D-5CF9-488F-BDB7-A70A93FAB43E}"/>
              </a:ext>
            </a:extLst>
          </p:cNvPr>
          <p:cNvSpPr>
            <a:spLocks noGrp="1"/>
          </p:cNvSpPr>
          <p:nvPr>
            <p:ph type="ctrTitle"/>
          </p:nvPr>
        </p:nvSpPr>
        <p:spPr>
          <a:xfrm>
            <a:off x="226084" y="165541"/>
            <a:ext cx="9067800" cy="453099"/>
          </a:xfrm>
        </p:spPr>
        <p:txBody>
          <a:bodyPr>
            <a:noAutofit/>
          </a:bodyPr>
          <a:lstStyle/>
          <a:p>
            <a:r>
              <a:rPr lang="en-US" sz="4000" b="1" dirty="0">
                <a:latin typeface="Calibri" panose="020F0502020204030204" pitchFamily="34" charset="0"/>
                <a:cs typeface="Calibri" panose="020F0502020204030204" pitchFamily="34" charset="0"/>
              </a:rPr>
              <a:t>New NINDS Interdisciplinary Team Science Initiative</a:t>
            </a:r>
          </a:p>
        </p:txBody>
      </p:sp>
      <p:pic>
        <p:nvPicPr>
          <p:cNvPr id="4" name="Picture Placeholder 3">
            <a:extLst>
              <a:ext uri="{FF2B5EF4-FFF2-40B4-BE49-F238E27FC236}">
                <a16:creationId xmlns:a16="http://schemas.microsoft.com/office/drawing/2014/main" id="{1E2E57B4-4242-4E90-B5B9-52A2B553FF43}"/>
              </a:ext>
            </a:extLst>
          </p:cNvPr>
          <p:cNvPicPr>
            <a:picLocks noGrp="1" noChangeAspect="1"/>
          </p:cNvPicPr>
          <p:nvPr>
            <p:ph type="pic" sz="quarter" idx="10"/>
          </p:nvPr>
        </p:nvPicPr>
        <p:blipFill>
          <a:blip r:embed="rId3"/>
          <a:srcRect l="26994" r="26994"/>
          <a:stretch>
            <a:fillRect/>
          </a:stretch>
        </p:blipFill>
        <p:spPr>
          <a:xfrm>
            <a:off x="9372600" y="1557338"/>
            <a:ext cx="2446338" cy="2141537"/>
          </a:xfrm>
          <a:prstGeom prst="rect">
            <a:avLst/>
          </a:prstGeom>
        </p:spPr>
      </p:pic>
      <p:sp>
        <p:nvSpPr>
          <p:cNvPr id="10" name="Picture Placeholder 7">
            <a:extLst>
              <a:ext uri="{FF2B5EF4-FFF2-40B4-BE49-F238E27FC236}">
                <a16:creationId xmlns:a16="http://schemas.microsoft.com/office/drawing/2014/main" id="{90DE8E55-60F7-476A-9475-C93F0ED86F33}"/>
              </a:ext>
            </a:extLst>
          </p:cNvPr>
          <p:cNvSpPr>
            <a:spLocks noGrp="1"/>
          </p:cNvSpPr>
          <p:nvPr>
            <p:ph type="body" sz="quarter" idx="13"/>
          </p:nvPr>
        </p:nvSpPr>
        <p:spPr>
          <a:xfrm>
            <a:off x="293783" y="1557338"/>
            <a:ext cx="8932403" cy="3965380"/>
          </a:xfrm>
        </p:spPr>
        <p:txBody>
          <a:bodyPr>
            <a:normAutofit fontScale="40000" lnSpcReduction="20000"/>
          </a:bodyPr>
          <a:lstStyle/>
          <a:p>
            <a:pPr marL="285750" indent="-285750">
              <a:buFont typeface="Wingdings" panose="05000000000000000000" pitchFamily="2" charset="2"/>
              <a:buChar char="ü"/>
            </a:pPr>
            <a:r>
              <a:rPr lang="en-US" sz="8000" dirty="0">
                <a:solidFill>
                  <a:srgbClr val="000000"/>
                </a:solidFill>
                <a:latin typeface="+mn-lt"/>
                <a:ea typeface="Times New Roman" panose="02020603050405020304" pitchFamily="18" charset="0"/>
                <a:cs typeface="Times New Roman" panose="02020603050405020304" pitchFamily="18" charset="0"/>
              </a:rPr>
              <a:t>E</a:t>
            </a:r>
            <a:r>
              <a:rPr lang="en-US" sz="8000" dirty="0">
                <a:solidFill>
                  <a:srgbClr val="000000"/>
                </a:solidFill>
                <a:effectLst/>
                <a:latin typeface="+mn-lt"/>
                <a:ea typeface="Times New Roman" panose="02020603050405020304" pitchFamily="18" charset="0"/>
                <a:cs typeface="Times New Roman" panose="02020603050405020304" pitchFamily="18" charset="0"/>
              </a:rPr>
              <a:t>ncourages interdisciplinary teams of experts</a:t>
            </a:r>
          </a:p>
          <a:p>
            <a:pPr marL="285750" indent="-285750">
              <a:buFont typeface="Wingdings" panose="05000000000000000000" pitchFamily="2" charset="2"/>
              <a:buChar char="ü"/>
            </a:pPr>
            <a:r>
              <a:rPr lang="en-US" sz="8000" dirty="0">
                <a:latin typeface="+mn-lt"/>
                <a:ea typeface="Calibri" panose="020F0502020204030204" pitchFamily="34" charset="0"/>
                <a:cs typeface="Calibri" panose="020F0502020204030204" pitchFamily="34" charset="0"/>
              </a:rPr>
              <a:t>R</a:t>
            </a:r>
            <a:r>
              <a:rPr lang="en-US" sz="8000" dirty="0">
                <a:effectLst/>
                <a:latin typeface="+mn-lt"/>
                <a:ea typeface="Calibri" panose="020F0502020204030204" pitchFamily="34" charset="0"/>
                <a:cs typeface="Calibri" panose="020F0502020204030204" pitchFamily="34" charset="0"/>
              </a:rPr>
              <a:t>equires a Multi-PI (MPI) structure with 3-6 PD/PIs, </a:t>
            </a:r>
          </a:p>
          <a:p>
            <a:pPr marL="285750" indent="-285750">
              <a:buFont typeface="Wingdings" panose="05000000000000000000" pitchFamily="2" charset="2"/>
              <a:buChar char="ü"/>
            </a:pPr>
            <a:r>
              <a:rPr lang="en-US" sz="8000" dirty="0">
                <a:solidFill>
                  <a:srgbClr val="000000"/>
                </a:solidFill>
                <a:latin typeface="+mn-lt"/>
                <a:ea typeface="Times New Roman" panose="02020603050405020304" pitchFamily="18" charset="0"/>
                <a:cs typeface="Times New Roman" panose="02020603050405020304" pitchFamily="18" charset="0"/>
              </a:rPr>
              <a:t>D</a:t>
            </a:r>
            <a:r>
              <a:rPr lang="en-US" sz="8000" dirty="0">
                <a:solidFill>
                  <a:srgbClr val="000000"/>
                </a:solidFill>
                <a:effectLst/>
                <a:latin typeface="+mn-lt"/>
                <a:ea typeface="Times New Roman" panose="02020603050405020304" pitchFamily="18" charset="0"/>
                <a:cs typeface="Times New Roman" panose="02020603050405020304" pitchFamily="18" charset="0"/>
              </a:rPr>
              <a:t>iverse teams, inclusive of all neuroscientists at all careers stages, to challenge existing paradigms, overcome long-standing roadblocks to progress, and/or develop new synergies across different scientific fields</a:t>
            </a:r>
          </a:p>
          <a:p>
            <a:pPr marL="285750" indent="-285750">
              <a:buFont typeface="Wingdings" panose="05000000000000000000" pitchFamily="2" charset="2"/>
              <a:buChar char="ü"/>
            </a:pPr>
            <a:r>
              <a:rPr lang="en-US" sz="8000" dirty="0">
                <a:latin typeface="+mn-lt"/>
                <a:ea typeface="Calibri" panose="020F0502020204030204" pitchFamily="34" charset="0"/>
                <a:cs typeface="Calibri" panose="020F0502020204030204" pitchFamily="34" charset="0"/>
              </a:rPr>
              <a:t>S</a:t>
            </a:r>
            <a:r>
              <a:rPr lang="en-US" sz="8000" dirty="0">
                <a:effectLst/>
                <a:latin typeface="+mn-lt"/>
                <a:ea typeface="Calibri" panose="020F0502020204030204" pitchFamily="34" charset="0"/>
                <a:cs typeface="Calibri" panose="020F0502020204030204" pitchFamily="34" charset="0"/>
              </a:rPr>
              <a:t>upport for a single research plan with a single focus that is cohesive and well-integrated</a:t>
            </a:r>
          </a:p>
          <a:p>
            <a:endParaRPr lang="en-US" dirty="0"/>
          </a:p>
        </p:txBody>
      </p:sp>
      <p:sp>
        <p:nvSpPr>
          <p:cNvPr id="12" name="TextBox 11">
            <a:extLst>
              <a:ext uri="{FF2B5EF4-FFF2-40B4-BE49-F238E27FC236}">
                <a16:creationId xmlns:a16="http://schemas.microsoft.com/office/drawing/2014/main" id="{43B29ECD-B477-4BAD-B9F5-8B6C5ACC7B9D}"/>
              </a:ext>
            </a:extLst>
          </p:cNvPr>
          <p:cNvSpPr txBox="1"/>
          <p:nvPr/>
        </p:nvSpPr>
        <p:spPr>
          <a:xfrm>
            <a:off x="1828798" y="5556130"/>
            <a:ext cx="8932403" cy="375552"/>
          </a:xfrm>
          <a:prstGeom prst="rect">
            <a:avLst/>
          </a:prstGeom>
          <a:noFill/>
        </p:spPr>
        <p:txBody>
          <a:bodyPr wrap="square" rtlCol="0">
            <a:spAutoFit/>
          </a:bodyPr>
          <a:lstStyle/>
          <a:p>
            <a:pPr marL="0" marR="0">
              <a:lnSpc>
                <a:spcPct val="107000"/>
              </a:lnSpc>
              <a:spcBef>
                <a:spcPts val="0"/>
              </a:spcBef>
              <a:spcAft>
                <a:spcPts val="800"/>
              </a:spcAft>
            </a:pPr>
            <a:r>
              <a:rPr lang="en-US" dirty="0">
                <a:effectLst/>
                <a:ea typeface="Nunito" pitchFamily="2" charset="0"/>
                <a:cs typeface="Nunito" pitchFamily="2" charset="0"/>
              </a:rPr>
              <a:t>NINDS Interdisciplinary Team Science (</a:t>
            </a:r>
            <a:r>
              <a:rPr lang="en-US" dirty="0">
                <a:ea typeface="Nunito" pitchFamily="2" charset="0"/>
                <a:cs typeface="Nunito" pitchFamily="2" charset="0"/>
              </a:rPr>
              <a:t>RM1 </a:t>
            </a:r>
            <a:r>
              <a:rPr lang="en-US" dirty="0">
                <a:effectLst/>
                <a:ea typeface="Nunito" pitchFamily="2" charset="0"/>
                <a:cs typeface="Nunito" pitchFamily="2" charset="0"/>
              </a:rPr>
              <a:t>Clinical Trial Optional) </a:t>
            </a:r>
            <a:r>
              <a:rPr lang="en-US" dirty="0">
                <a:ea typeface="Nunito" pitchFamily="2" charset="0"/>
                <a:cs typeface="Nunito" pitchFamily="2" charset="0"/>
              </a:rPr>
              <a:t>(</a:t>
            </a:r>
            <a:r>
              <a:rPr lang="en-US" dirty="0">
                <a:effectLst/>
                <a:ea typeface="Nunito" pitchFamily="2" charset="0"/>
                <a:cs typeface="Nunito" pitchFamily="2" charset="0"/>
              </a:rPr>
              <a:t>RFA-NS-22-036)</a:t>
            </a:r>
            <a:endParaRPr lang="en-US"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7DA1973-2589-42CB-BECB-51DD8E5CA99B}"/>
              </a:ext>
            </a:extLst>
          </p:cNvPr>
          <p:cNvSpPr txBox="1"/>
          <p:nvPr/>
        </p:nvSpPr>
        <p:spPr>
          <a:xfrm>
            <a:off x="3150838" y="6094538"/>
            <a:ext cx="6288325" cy="646331"/>
          </a:xfrm>
          <a:prstGeom prst="rect">
            <a:avLst/>
          </a:prstGeom>
          <a:noFill/>
        </p:spPr>
        <p:txBody>
          <a:bodyPr wrap="none" rtlCol="0">
            <a:spAutoFit/>
          </a:bodyPr>
          <a:lstStyle/>
          <a:p>
            <a:r>
              <a:rPr lang="en-US" dirty="0">
                <a:solidFill>
                  <a:schemeClr val="accent1"/>
                </a:solidFill>
                <a:hlinkClick r:id="rId4">
                  <a:extLst>
                    <a:ext uri="{A12FA001-AC4F-418D-AE19-62706E023703}">
                      <ahyp:hlinkClr xmlns:ahyp="http://schemas.microsoft.com/office/drawing/2018/hyperlinkcolor" val="tx"/>
                    </a:ext>
                  </a:extLst>
                </a:hlinkClick>
              </a:rPr>
              <a:t>https://grants.nih.gov/grants/guide/rfa-files/RFA-NS-22-036.html</a:t>
            </a:r>
            <a:endParaRPr lang="en-US" dirty="0">
              <a:solidFill>
                <a:schemeClr val="accent1"/>
              </a:solidFill>
            </a:endParaRPr>
          </a:p>
          <a:p>
            <a:endParaRPr lang="en-US" dirty="0"/>
          </a:p>
        </p:txBody>
      </p:sp>
    </p:spTree>
    <p:extLst>
      <p:ext uri="{BB962C8B-B14F-4D97-AF65-F5344CB8AC3E}">
        <p14:creationId xmlns:p14="http://schemas.microsoft.com/office/powerpoint/2010/main" val="300106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CA52-552C-48A4-9BB6-B9A57B36A9A9}"/>
              </a:ext>
            </a:extLst>
          </p:cNvPr>
          <p:cNvSpPr>
            <a:spLocks noGrp="1"/>
          </p:cNvSpPr>
          <p:nvPr>
            <p:ph type="ctrTitle"/>
          </p:nvPr>
        </p:nvSpPr>
        <p:spPr>
          <a:xfrm>
            <a:off x="465267" y="235132"/>
            <a:ext cx="7894961" cy="657358"/>
          </a:xfrm>
        </p:spPr>
        <p:txBody>
          <a:bodyPr>
            <a:noAutofit/>
          </a:bodyPr>
          <a:lstStyle/>
          <a:p>
            <a:r>
              <a:rPr lang="en-US" sz="4000" b="1" dirty="0">
                <a:latin typeface="+mn-lt"/>
              </a:rPr>
              <a:t>Diversity Funding Opportunity</a:t>
            </a:r>
          </a:p>
        </p:txBody>
      </p:sp>
      <p:pic>
        <p:nvPicPr>
          <p:cNvPr id="10" name="Picture 9">
            <a:extLst>
              <a:ext uri="{FF2B5EF4-FFF2-40B4-BE49-F238E27FC236}">
                <a16:creationId xmlns:a16="http://schemas.microsoft.com/office/drawing/2014/main" id="{62D969C3-A0A4-4BF8-BFFA-60EE0C9A5975}"/>
              </a:ext>
            </a:extLst>
          </p:cNvPr>
          <p:cNvPicPr>
            <a:picLocks noChangeAspect="1"/>
          </p:cNvPicPr>
          <p:nvPr/>
        </p:nvPicPr>
        <p:blipFill>
          <a:blip r:embed="rId3"/>
          <a:stretch>
            <a:fillRect/>
          </a:stretch>
        </p:blipFill>
        <p:spPr>
          <a:xfrm>
            <a:off x="2399211" y="1296488"/>
            <a:ext cx="7393577" cy="5545183"/>
          </a:xfrm>
          <a:prstGeom prst="rect">
            <a:avLst/>
          </a:prstGeom>
        </p:spPr>
      </p:pic>
    </p:spTree>
    <p:extLst>
      <p:ext uri="{BB962C8B-B14F-4D97-AF65-F5344CB8AC3E}">
        <p14:creationId xmlns:p14="http://schemas.microsoft.com/office/powerpoint/2010/main" val="368657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B6BD-C4DB-4274-9D85-DFE8935D9D5D}"/>
              </a:ext>
            </a:extLst>
          </p:cNvPr>
          <p:cNvSpPr>
            <a:spLocks noGrp="1"/>
          </p:cNvSpPr>
          <p:nvPr>
            <p:ph type="ctrTitle"/>
          </p:nvPr>
        </p:nvSpPr>
        <p:spPr>
          <a:xfrm>
            <a:off x="465267" y="352698"/>
            <a:ext cx="8665670" cy="683484"/>
          </a:xfrm>
        </p:spPr>
        <p:txBody>
          <a:bodyPr>
            <a:noAutofit/>
          </a:bodyPr>
          <a:lstStyle/>
          <a:p>
            <a:r>
              <a:rPr lang="en-US" sz="4000" b="1" dirty="0">
                <a:latin typeface="+mn-lt"/>
              </a:rPr>
              <a:t>NINDS Translational Research Initiatives</a:t>
            </a:r>
          </a:p>
        </p:txBody>
      </p:sp>
      <p:sp>
        <p:nvSpPr>
          <p:cNvPr id="4" name="Text Placeholder 3">
            <a:extLst>
              <a:ext uri="{FF2B5EF4-FFF2-40B4-BE49-F238E27FC236}">
                <a16:creationId xmlns:a16="http://schemas.microsoft.com/office/drawing/2014/main" id="{E7863C91-517A-40D9-8A26-792C80890479}"/>
              </a:ext>
            </a:extLst>
          </p:cNvPr>
          <p:cNvSpPr>
            <a:spLocks noGrp="1"/>
          </p:cNvSpPr>
          <p:nvPr>
            <p:ph type="body" sz="quarter" idx="13"/>
          </p:nvPr>
        </p:nvSpPr>
        <p:spPr>
          <a:xfrm>
            <a:off x="732471" y="1555219"/>
            <a:ext cx="6599193" cy="4394185"/>
          </a:xfrm>
        </p:spPr>
        <p:txBody>
          <a:bodyPr>
            <a:normAutofit fontScale="92500" lnSpcReduction="10000"/>
          </a:bodyPr>
          <a:lstStyle/>
          <a:p>
            <a:endParaRPr lang="en-US" b="0" i="0" u="sng" dirty="0">
              <a:solidFill>
                <a:srgbClr val="56C7AA"/>
              </a:solidFill>
              <a:effectLst/>
              <a:latin typeface="Open Sans" panose="020B0606030504020204" pitchFamily="34" charset="0"/>
              <a:hlinkClick r:id="rId2">
                <a:extLst>
                  <a:ext uri="{A12FA001-AC4F-418D-AE19-62706E023703}">
                    <ahyp:hlinkClr xmlns:ahyp="http://schemas.microsoft.com/office/drawing/2018/hyperlinkcolor" val="tx"/>
                  </a:ext>
                </a:extLst>
              </a:hlinkClick>
            </a:endParaRPr>
          </a:p>
          <a:p>
            <a:r>
              <a:rPr lang="en-US" sz="1300" b="1" i="0" u="sng" dirty="0">
                <a:solidFill>
                  <a:schemeClr val="accent1"/>
                </a:solidFill>
                <a:effectLst/>
                <a:latin typeface="+mn-lt"/>
                <a:hlinkClick r:id="rId2">
                  <a:extLst>
                    <a:ext uri="{A12FA001-AC4F-418D-AE19-62706E023703}">
                      <ahyp:hlinkClr xmlns:ahyp="http://schemas.microsoft.com/office/drawing/2018/hyperlinkcolor" val="tx"/>
                    </a:ext>
                  </a:extLst>
                </a:hlinkClick>
              </a:rPr>
              <a:t>Neuroscience Biomarker Program</a:t>
            </a:r>
            <a:endParaRPr lang="en-US" sz="1300" b="1" i="0" dirty="0">
              <a:solidFill>
                <a:schemeClr val="accent1"/>
              </a:solidFill>
              <a:effectLst/>
              <a:latin typeface="+mn-lt"/>
            </a:endParaRPr>
          </a:p>
          <a:p>
            <a:endParaRPr lang="en-US" sz="1300" b="1" i="0" dirty="0">
              <a:solidFill>
                <a:schemeClr val="accent1"/>
              </a:solidFill>
              <a:effectLst/>
              <a:latin typeface="+mn-lt"/>
            </a:endParaRPr>
          </a:p>
          <a:p>
            <a:r>
              <a:rPr lang="en-US" sz="1300" b="1" i="0" u="sng" dirty="0">
                <a:solidFill>
                  <a:schemeClr val="accent1"/>
                </a:solidFill>
                <a:effectLst/>
                <a:latin typeface="+mn-lt"/>
                <a:hlinkClick r:id="rId3">
                  <a:extLst>
                    <a:ext uri="{A12FA001-AC4F-418D-AE19-62706E023703}">
                      <ahyp:hlinkClr xmlns:ahyp="http://schemas.microsoft.com/office/drawing/2018/hyperlinkcolor" val="tx"/>
                    </a:ext>
                  </a:extLst>
                </a:hlinkClick>
              </a:rPr>
              <a:t>Innovation Grants to Nurture Initial Translational Efforts (IGNITE) Program</a:t>
            </a:r>
            <a:endParaRPr lang="en-US" sz="1300" b="1" i="0" u="sng" dirty="0">
              <a:solidFill>
                <a:schemeClr val="accent1"/>
              </a:solidFill>
              <a:effectLst/>
              <a:latin typeface="+mn-lt"/>
            </a:endParaRPr>
          </a:p>
          <a:p>
            <a:endParaRPr lang="en-US" sz="1300" b="1" u="sng" dirty="0">
              <a:solidFill>
                <a:schemeClr val="accent1"/>
              </a:solidFill>
              <a:latin typeface="+mn-lt"/>
            </a:endParaRPr>
          </a:p>
          <a:p>
            <a:r>
              <a:rPr lang="en-US" sz="1300" b="1" i="0" u="sng" dirty="0">
                <a:solidFill>
                  <a:schemeClr val="accent1"/>
                </a:solidFill>
                <a:effectLst/>
                <a:latin typeface="+mn-lt"/>
                <a:hlinkClick r:id="rId4">
                  <a:extLst>
                    <a:ext uri="{A12FA001-AC4F-418D-AE19-62706E023703}">
                      <ahyp:hlinkClr xmlns:ahyp="http://schemas.microsoft.com/office/drawing/2018/hyperlinkcolor" val="tx"/>
                    </a:ext>
                  </a:extLst>
                </a:hlinkClick>
              </a:rPr>
              <a:t>Epilepsy Therapy Screening Program (ETSP)</a:t>
            </a:r>
            <a:endParaRPr lang="en-US" sz="1300" b="1" i="0" dirty="0">
              <a:solidFill>
                <a:schemeClr val="accent1"/>
              </a:solidFill>
              <a:effectLst/>
              <a:latin typeface="+mn-lt"/>
            </a:endParaRPr>
          </a:p>
          <a:p>
            <a:endParaRPr lang="en-US" sz="1300" b="1" i="0" dirty="0">
              <a:solidFill>
                <a:schemeClr val="accent1"/>
              </a:solidFill>
              <a:effectLst/>
              <a:latin typeface="+mn-lt"/>
            </a:endParaRPr>
          </a:p>
          <a:p>
            <a:r>
              <a:rPr lang="en-US" sz="1300" b="1" i="0" u="sng" dirty="0">
                <a:solidFill>
                  <a:schemeClr val="accent1"/>
                </a:solidFill>
                <a:effectLst/>
                <a:latin typeface="+mn-lt"/>
                <a:hlinkClick r:id="rId5">
                  <a:extLst>
                    <a:ext uri="{A12FA001-AC4F-418D-AE19-62706E023703}">
                      <ahyp:hlinkClr xmlns:ahyp="http://schemas.microsoft.com/office/drawing/2018/hyperlinkcolor" val="tx"/>
                    </a:ext>
                  </a:extLst>
                </a:hlinkClick>
              </a:rPr>
              <a:t>Blueprint Neurotherapeutics Network (BPN) Program</a:t>
            </a:r>
            <a:endParaRPr lang="en-US" sz="1300" b="1" i="0" u="sng" dirty="0">
              <a:solidFill>
                <a:schemeClr val="accent1"/>
              </a:solidFill>
              <a:effectLst/>
              <a:latin typeface="+mn-lt"/>
            </a:endParaRPr>
          </a:p>
          <a:p>
            <a:endParaRPr lang="en-US" sz="1300" b="1" i="0" dirty="0">
              <a:solidFill>
                <a:schemeClr val="accent1"/>
              </a:solidFill>
              <a:effectLst/>
              <a:latin typeface="+mn-lt"/>
            </a:endParaRPr>
          </a:p>
          <a:p>
            <a:r>
              <a:rPr lang="en-US" sz="1300" b="1" i="0" u="sng" dirty="0">
                <a:solidFill>
                  <a:schemeClr val="accent1"/>
                </a:solidFill>
                <a:effectLst/>
                <a:latin typeface="+mn-lt"/>
                <a:hlinkClick r:id="rId6">
                  <a:extLst>
                    <a:ext uri="{A12FA001-AC4F-418D-AE19-62706E023703}">
                      <ahyp:hlinkClr xmlns:ahyp="http://schemas.microsoft.com/office/drawing/2018/hyperlinkcolor" val="tx"/>
                    </a:ext>
                  </a:extLst>
                </a:hlinkClick>
              </a:rPr>
              <a:t>Blueprint Neurotherapeutics Network for Biologics (BPN-Biologics) Program</a:t>
            </a:r>
            <a:endParaRPr lang="en-US" sz="1300" b="1" i="0" u="sng" dirty="0">
              <a:solidFill>
                <a:schemeClr val="accent1"/>
              </a:solidFill>
              <a:effectLst/>
              <a:latin typeface="+mn-lt"/>
            </a:endParaRPr>
          </a:p>
          <a:p>
            <a:endParaRPr lang="en-US" sz="1300" b="1" i="0" dirty="0">
              <a:solidFill>
                <a:schemeClr val="accent1"/>
              </a:solidFill>
              <a:effectLst/>
              <a:latin typeface="+mn-lt"/>
            </a:endParaRPr>
          </a:p>
          <a:p>
            <a:r>
              <a:rPr lang="en-US" sz="1300" b="1" i="0" u="sng" dirty="0">
                <a:solidFill>
                  <a:schemeClr val="accent1"/>
                </a:solidFill>
                <a:effectLst/>
                <a:latin typeface="+mn-lt"/>
                <a:hlinkClick r:id="rId7">
                  <a:extLst>
                    <a:ext uri="{A12FA001-AC4F-418D-AE19-62706E023703}">
                      <ahyp:hlinkClr xmlns:ahyp="http://schemas.microsoft.com/office/drawing/2018/hyperlinkcolor" val="tx"/>
                    </a:ext>
                  </a:extLst>
                </a:hlinkClick>
              </a:rPr>
              <a:t>Translational Devices</a:t>
            </a:r>
            <a:endParaRPr lang="en-US" sz="1300" b="1" i="0" u="sng" dirty="0">
              <a:solidFill>
                <a:schemeClr val="accent1"/>
              </a:solidFill>
              <a:effectLst/>
              <a:latin typeface="+mn-lt"/>
            </a:endParaRPr>
          </a:p>
          <a:p>
            <a:endParaRPr lang="en-US" sz="1300" b="1" i="0" dirty="0">
              <a:solidFill>
                <a:schemeClr val="accent1"/>
              </a:solidFill>
              <a:effectLst/>
              <a:latin typeface="+mn-lt"/>
            </a:endParaRPr>
          </a:p>
          <a:p>
            <a:r>
              <a:rPr lang="en-US" sz="1300" b="1" i="0" u="sng" dirty="0">
                <a:solidFill>
                  <a:schemeClr val="accent1"/>
                </a:solidFill>
                <a:effectLst/>
                <a:latin typeface="+mn-lt"/>
                <a:hlinkClick r:id="rId8">
                  <a:extLst>
                    <a:ext uri="{A12FA001-AC4F-418D-AE19-62706E023703}">
                      <ahyp:hlinkClr xmlns:ahyp="http://schemas.microsoft.com/office/drawing/2018/hyperlinkcolor" val="tx"/>
                    </a:ext>
                  </a:extLst>
                </a:hlinkClick>
              </a:rPr>
              <a:t>Ultra-rare Gene-based Therapy (</a:t>
            </a:r>
            <a:r>
              <a:rPr lang="en-US" sz="1300" b="1" i="0" u="sng" dirty="0" err="1">
                <a:solidFill>
                  <a:schemeClr val="accent1"/>
                </a:solidFill>
                <a:effectLst/>
                <a:latin typeface="+mn-lt"/>
                <a:hlinkClick r:id="rId8">
                  <a:extLst>
                    <a:ext uri="{A12FA001-AC4F-418D-AE19-62706E023703}">
                      <ahyp:hlinkClr xmlns:ahyp="http://schemas.microsoft.com/office/drawing/2018/hyperlinkcolor" val="tx"/>
                    </a:ext>
                  </a:extLst>
                </a:hlinkClick>
              </a:rPr>
              <a:t>URGenT</a:t>
            </a:r>
            <a:r>
              <a:rPr lang="en-US" sz="1300" b="1" i="0" u="sng" dirty="0">
                <a:solidFill>
                  <a:schemeClr val="accent1"/>
                </a:solidFill>
                <a:effectLst/>
                <a:latin typeface="+mn-lt"/>
                <a:hlinkClick r:id="rId8">
                  <a:extLst>
                    <a:ext uri="{A12FA001-AC4F-418D-AE19-62706E023703}">
                      <ahyp:hlinkClr xmlns:ahyp="http://schemas.microsoft.com/office/drawing/2018/hyperlinkcolor" val="tx"/>
                    </a:ext>
                  </a:extLst>
                </a:hlinkClick>
              </a:rPr>
              <a:t>) Network</a:t>
            </a:r>
            <a:endParaRPr lang="en-US" sz="1300" b="1" i="0" u="sng" dirty="0">
              <a:solidFill>
                <a:schemeClr val="accent1"/>
              </a:solidFill>
              <a:effectLst/>
              <a:latin typeface="+mn-lt"/>
            </a:endParaRPr>
          </a:p>
          <a:p>
            <a:endParaRPr lang="en-US" sz="1300" b="1" i="0" dirty="0">
              <a:solidFill>
                <a:schemeClr val="accent1"/>
              </a:solidFill>
              <a:effectLst/>
              <a:latin typeface="+mn-lt"/>
            </a:endParaRPr>
          </a:p>
          <a:p>
            <a:r>
              <a:rPr lang="en-US" sz="1300" b="1" i="0" u="sng" dirty="0">
                <a:solidFill>
                  <a:schemeClr val="accent1"/>
                </a:solidFill>
                <a:effectLst/>
                <a:latin typeface="+mn-lt"/>
                <a:hlinkClick r:id="rId9">
                  <a:extLst>
                    <a:ext uri="{A12FA001-AC4F-418D-AE19-62706E023703}">
                      <ahyp:hlinkClr xmlns:ahyp="http://schemas.microsoft.com/office/drawing/2018/hyperlinkcolor" val="tx"/>
                    </a:ext>
                  </a:extLst>
                </a:hlinkClick>
              </a:rPr>
              <a:t>Small Business Innovation Research (SBIR) and Small Business Technology Transfer (STTR)</a:t>
            </a:r>
            <a:endParaRPr lang="en-US" sz="1300" b="1" i="0" dirty="0">
              <a:solidFill>
                <a:schemeClr val="accent1"/>
              </a:solidFill>
              <a:effectLst/>
              <a:latin typeface="+mn-lt"/>
            </a:endParaRPr>
          </a:p>
          <a:p>
            <a:endParaRPr lang="en-US" dirty="0"/>
          </a:p>
        </p:txBody>
      </p:sp>
      <p:sp>
        <p:nvSpPr>
          <p:cNvPr id="5" name="Text Placeholder 4">
            <a:extLst>
              <a:ext uri="{FF2B5EF4-FFF2-40B4-BE49-F238E27FC236}">
                <a16:creationId xmlns:a16="http://schemas.microsoft.com/office/drawing/2014/main" id="{08043845-D503-4FB6-8DAF-4D26B6DC1119}"/>
              </a:ext>
            </a:extLst>
          </p:cNvPr>
          <p:cNvSpPr>
            <a:spLocks noGrp="1"/>
          </p:cNvSpPr>
          <p:nvPr>
            <p:ph type="body" sz="quarter" idx="14"/>
          </p:nvPr>
        </p:nvSpPr>
        <p:spPr>
          <a:xfrm>
            <a:off x="2899954" y="6088880"/>
            <a:ext cx="6599193" cy="243069"/>
          </a:xfrm>
        </p:spPr>
        <p:txBody>
          <a:bodyPr>
            <a:noAutofit/>
          </a:bodyPr>
          <a:lstStyle/>
          <a:p>
            <a:r>
              <a:rPr lang="en-US" dirty="0">
                <a:solidFill>
                  <a:schemeClr val="accent1"/>
                </a:solidFill>
                <a:latin typeface="+mn-lt"/>
              </a:rPr>
              <a:t>https://www.ninds.nih.gov/current-research/research-funded-ninds/translational-research</a:t>
            </a:r>
          </a:p>
        </p:txBody>
      </p:sp>
      <p:sp>
        <p:nvSpPr>
          <p:cNvPr id="11" name="TextBox 10">
            <a:extLst>
              <a:ext uri="{FF2B5EF4-FFF2-40B4-BE49-F238E27FC236}">
                <a16:creationId xmlns:a16="http://schemas.microsoft.com/office/drawing/2014/main" id="{2DA00E14-48EC-42E6-A254-FD4558BF8F69}"/>
              </a:ext>
            </a:extLst>
          </p:cNvPr>
          <p:cNvSpPr txBox="1"/>
          <p:nvPr/>
        </p:nvSpPr>
        <p:spPr>
          <a:xfrm>
            <a:off x="8233416" y="4278256"/>
            <a:ext cx="2531462" cy="2092881"/>
          </a:xfrm>
          <a:prstGeom prst="rect">
            <a:avLst/>
          </a:prstGeom>
          <a:noFill/>
        </p:spPr>
        <p:txBody>
          <a:bodyPr wrap="none" rtlCol="0">
            <a:spAutoFit/>
          </a:bodyPr>
          <a:lstStyle/>
          <a:p>
            <a:pPr algn="ctr"/>
            <a:r>
              <a:rPr lang="en-US" sz="2800" dirty="0"/>
              <a:t>Biomarkers</a:t>
            </a:r>
          </a:p>
          <a:p>
            <a:pPr algn="ctr"/>
            <a:r>
              <a:rPr lang="en-US" sz="2800" dirty="0"/>
              <a:t>Small molecules</a:t>
            </a:r>
          </a:p>
          <a:p>
            <a:pPr algn="ctr"/>
            <a:r>
              <a:rPr lang="en-US" sz="2800" dirty="0"/>
              <a:t>Devices</a:t>
            </a:r>
          </a:p>
          <a:p>
            <a:pPr algn="ctr"/>
            <a:r>
              <a:rPr lang="en-US" sz="2800" dirty="0"/>
              <a:t>Gene Therapy</a:t>
            </a:r>
          </a:p>
          <a:p>
            <a:endParaRPr lang="en-US" dirty="0"/>
          </a:p>
        </p:txBody>
      </p:sp>
      <p:pic>
        <p:nvPicPr>
          <p:cNvPr id="12" name="Picture 11">
            <a:extLst>
              <a:ext uri="{FF2B5EF4-FFF2-40B4-BE49-F238E27FC236}">
                <a16:creationId xmlns:a16="http://schemas.microsoft.com/office/drawing/2014/main" id="{631B5004-C1D1-4CBA-A7CD-87EC47190ADA}"/>
              </a:ext>
            </a:extLst>
          </p:cNvPr>
          <p:cNvPicPr>
            <a:picLocks noChangeAspect="1"/>
          </p:cNvPicPr>
          <p:nvPr/>
        </p:nvPicPr>
        <p:blipFill>
          <a:blip r:embed="rId10"/>
          <a:stretch>
            <a:fillRect/>
          </a:stretch>
        </p:blipFill>
        <p:spPr>
          <a:xfrm>
            <a:off x="7210698" y="1528195"/>
            <a:ext cx="4584382" cy="2624057"/>
          </a:xfrm>
          <a:prstGeom prst="rect">
            <a:avLst/>
          </a:prstGeom>
        </p:spPr>
      </p:pic>
    </p:spTree>
    <p:extLst>
      <p:ext uri="{BB962C8B-B14F-4D97-AF65-F5344CB8AC3E}">
        <p14:creationId xmlns:p14="http://schemas.microsoft.com/office/powerpoint/2010/main" val="303618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56FF-5447-4201-8865-1FDF75092DE1}"/>
              </a:ext>
            </a:extLst>
          </p:cNvPr>
          <p:cNvSpPr>
            <a:spLocks noGrp="1"/>
          </p:cNvSpPr>
          <p:nvPr>
            <p:ph type="ctrTitle"/>
          </p:nvPr>
        </p:nvSpPr>
        <p:spPr>
          <a:xfrm>
            <a:off x="138566" y="64530"/>
            <a:ext cx="9253628" cy="706180"/>
          </a:xfrm>
        </p:spPr>
        <p:txBody>
          <a:bodyPr>
            <a:normAutofit fontScale="90000"/>
          </a:bodyPr>
          <a:lstStyle/>
          <a:p>
            <a:r>
              <a:rPr lang="en-US" sz="4400" b="1" i="0" dirty="0">
                <a:effectLst/>
                <a:latin typeface="+mn-lt"/>
              </a:rPr>
              <a:t>Ultra-rare Gene-based Therapy (</a:t>
            </a:r>
            <a:r>
              <a:rPr lang="en-US" sz="4400" b="1" i="0" dirty="0" err="1">
                <a:effectLst/>
                <a:latin typeface="+mn-lt"/>
              </a:rPr>
              <a:t>URGenT</a:t>
            </a:r>
            <a:r>
              <a:rPr lang="en-US" sz="4400" b="1" i="0" dirty="0">
                <a:effectLst/>
                <a:latin typeface="+mn-lt"/>
              </a:rPr>
              <a:t>) Network</a:t>
            </a:r>
            <a:br>
              <a:rPr lang="en-US" b="1" i="0" dirty="0">
                <a:solidFill>
                  <a:srgbClr val="444444"/>
                </a:solidFill>
                <a:effectLst/>
                <a:latin typeface="Source Sans Pro" panose="020B0503030403020204" pitchFamily="34" charset="0"/>
              </a:rPr>
            </a:br>
            <a:endParaRPr lang="en-US" dirty="0"/>
          </a:p>
        </p:txBody>
      </p:sp>
      <p:sp>
        <p:nvSpPr>
          <p:cNvPr id="4" name="Text Placeholder 3">
            <a:extLst>
              <a:ext uri="{FF2B5EF4-FFF2-40B4-BE49-F238E27FC236}">
                <a16:creationId xmlns:a16="http://schemas.microsoft.com/office/drawing/2014/main" id="{2DEE27C4-0CAD-4F91-AF5B-067EAD5F22B5}"/>
              </a:ext>
            </a:extLst>
          </p:cNvPr>
          <p:cNvSpPr>
            <a:spLocks noGrp="1"/>
          </p:cNvSpPr>
          <p:nvPr>
            <p:ph type="body" sz="quarter" idx="13"/>
          </p:nvPr>
        </p:nvSpPr>
        <p:spPr>
          <a:xfrm>
            <a:off x="506185" y="1646654"/>
            <a:ext cx="11179629" cy="4577065"/>
          </a:xfrm>
        </p:spPr>
        <p:txBody>
          <a:bodyPr>
            <a:normAutofit fontScale="77500" lnSpcReduction="20000"/>
          </a:bodyPr>
          <a:lstStyle/>
          <a:p>
            <a:pPr algn="l"/>
            <a:r>
              <a:rPr lang="en-US" sz="3500" b="0" i="0" dirty="0">
                <a:solidFill>
                  <a:srgbClr val="444444"/>
                </a:solidFill>
                <a:effectLst/>
                <a:latin typeface="+mn-lt"/>
              </a:rPr>
              <a:t>The goals of the </a:t>
            </a:r>
            <a:r>
              <a:rPr lang="en-US" sz="3500" b="0" i="0" dirty="0" err="1">
                <a:solidFill>
                  <a:srgbClr val="444444"/>
                </a:solidFill>
                <a:effectLst/>
                <a:latin typeface="+mn-lt"/>
              </a:rPr>
              <a:t>URGenT</a:t>
            </a:r>
            <a:r>
              <a:rPr lang="en-US" sz="3500" b="0" i="0" dirty="0">
                <a:solidFill>
                  <a:srgbClr val="444444"/>
                </a:solidFill>
                <a:effectLst/>
                <a:latin typeface="+mn-lt"/>
              </a:rPr>
              <a:t> program are to:</a:t>
            </a:r>
          </a:p>
          <a:p>
            <a:pPr algn="l">
              <a:buFont typeface="+mj-lt"/>
              <a:buAutoNum type="arabicPeriod"/>
            </a:pPr>
            <a:r>
              <a:rPr lang="en-US" sz="3500" b="1" i="0" dirty="0">
                <a:solidFill>
                  <a:srgbClr val="444444"/>
                </a:solidFill>
                <a:effectLst/>
                <a:latin typeface="+mn-lt"/>
              </a:rPr>
              <a:t>   Accelerate</a:t>
            </a:r>
            <a:r>
              <a:rPr lang="en-US" sz="3500" b="0" i="0" dirty="0">
                <a:solidFill>
                  <a:srgbClr val="444444"/>
                </a:solidFill>
                <a:effectLst/>
                <a:latin typeface="+mn-lt"/>
              </a:rPr>
              <a:t> advancement of discoveries into the </a:t>
            </a:r>
          </a:p>
          <a:p>
            <a:pPr algn="l"/>
            <a:r>
              <a:rPr lang="en-US" sz="3500" b="0" i="0" dirty="0">
                <a:solidFill>
                  <a:srgbClr val="444444"/>
                </a:solidFill>
                <a:effectLst/>
                <a:latin typeface="+mn-lt"/>
              </a:rPr>
              <a:t>	clinic.</a:t>
            </a:r>
          </a:p>
          <a:p>
            <a:pPr algn="l"/>
            <a:r>
              <a:rPr lang="en-US" sz="3500" b="1" i="0" dirty="0">
                <a:solidFill>
                  <a:srgbClr val="444444"/>
                </a:solidFill>
                <a:effectLst/>
                <a:latin typeface="+mn-lt"/>
              </a:rPr>
              <a:t>2.   Provide</a:t>
            </a:r>
            <a:r>
              <a:rPr lang="en-US" sz="3500" b="0" i="0" dirty="0">
                <a:solidFill>
                  <a:srgbClr val="444444"/>
                </a:solidFill>
                <a:effectLst/>
                <a:latin typeface="+mn-lt"/>
              </a:rPr>
              <a:t> resources and expertise not currently available </a:t>
            </a:r>
          </a:p>
          <a:p>
            <a:pPr algn="l"/>
            <a:r>
              <a:rPr lang="en-US" sz="3500" dirty="0">
                <a:solidFill>
                  <a:srgbClr val="444444"/>
                </a:solidFill>
                <a:latin typeface="+mn-lt"/>
              </a:rPr>
              <a:t>	</a:t>
            </a:r>
            <a:r>
              <a:rPr lang="en-US" sz="3500" b="0" i="0" dirty="0">
                <a:solidFill>
                  <a:srgbClr val="444444"/>
                </a:solidFill>
                <a:effectLst/>
                <a:latin typeface="+mn-lt"/>
              </a:rPr>
              <a:t>to applicants.</a:t>
            </a:r>
          </a:p>
          <a:p>
            <a:pPr marL="514350" indent="-514350" algn="l">
              <a:buAutoNum type="arabicPeriod" startAt="3"/>
            </a:pPr>
            <a:r>
              <a:rPr lang="en-US" sz="3500" b="1" i="0" dirty="0">
                <a:solidFill>
                  <a:srgbClr val="444444"/>
                </a:solidFill>
                <a:effectLst/>
                <a:latin typeface="+mn-lt"/>
              </a:rPr>
              <a:t>Deliver </a:t>
            </a:r>
            <a:r>
              <a:rPr lang="en-US" sz="3500" b="0" i="0" dirty="0">
                <a:solidFill>
                  <a:srgbClr val="444444"/>
                </a:solidFill>
                <a:effectLst/>
                <a:latin typeface="+mn-lt"/>
              </a:rPr>
              <a:t>therapeutics to patients with ultra-rare neurological diseases.</a:t>
            </a:r>
          </a:p>
          <a:p>
            <a:pPr marL="514350" indent="-514350" algn="l">
              <a:buAutoNum type="arabicPeriod" startAt="3"/>
            </a:pPr>
            <a:r>
              <a:rPr lang="en-US" sz="3500" b="1" i="0" dirty="0">
                <a:solidFill>
                  <a:srgbClr val="444444"/>
                </a:solidFill>
                <a:effectLst/>
                <a:latin typeface="+mn-lt"/>
              </a:rPr>
              <a:t>Standardize</a:t>
            </a:r>
            <a:r>
              <a:rPr lang="en-US" sz="3500" b="0" i="0" dirty="0">
                <a:solidFill>
                  <a:srgbClr val="444444"/>
                </a:solidFill>
                <a:effectLst/>
                <a:latin typeface="+mn-lt"/>
              </a:rPr>
              <a:t> and </a:t>
            </a:r>
            <a:r>
              <a:rPr lang="en-US" sz="3500" b="1" i="0" dirty="0">
                <a:solidFill>
                  <a:srgbClr val="444444"/>
                </a:solidFill>
                <a:effectLst/>
                <a:latin typeface="+mn-lt"/>
              </a:rPr>
              <a:t>harmonize</a:t>
            </a:r>
            <a:r>
              <a:rPr lang="en-US" sz="3500" b="0" i="0" dirty="0">
                <a:solidFill>
                  <a:srgbClr val="444444"/>
                </a:solidFill>
                <a:effectLst/>
                <a:latin typeface="+mn-lt"/>
              </a:rPr>
              <a:t> best practices and protocols for the 	development of gene-based therapies for ultra-rare diseases.</a:t>
            </a:r>
          </a:p>
          <a:p>
            <a:pPr algn="l">
              <a:buFont typeface="+mj-lt"/>
              <a:buAutoNum type="arabicPeriod"/>
            </a:pPr>
            <a:endParaRPr lang="en-US" sz="3300" dirty="0">
              <a:solidFill>
                <a:srgbClr val="444444"/>
              </a:solidFill>
            </a:endParaRPr>
          </a:p>
          <a:p>
            <a:pPr algn="l">
              <a:buFont typeface="+mj-lt"/>
              <a:buAutoNum type="arabicPeriod"/>
            </a:pPr>
            <a:endParaRPr lang="en-US" sz="3300" dirty="0">
              <a:solidFill>
                <a:srgbClr val="444444"/>
              </a:solidFill>
            </a:endParaRPr>
          </a:p>
          <a:p>
            <a:pPr algn="l"/>
            <a:r>
              <a:rPr lang="en-US" sz="2100" b="1" i="0" dirty="0">
                <a:solidFill>
                  <a:schemeClr val="accent1"/>
                </a:solidFill>
                <a:effectLst/>
                <a:latin typeface="+mn-lt"/>
                <a:hlinkClick r:id="rId3">
                  <a:extLst>
                    <a:ext uri="{A12FA001-AC4F-418D-AE19-62706E023703}">
                      <ahyp:hlinkClr xmlns:ahyp="http://schemas.microsoft.com/office/drawing/2018/hyperlinkcolor" val="tx"/>
                    </a:ext>
                  </a:extLst>
                </a:hlinkClick>
              </a:rPr>
              <a:t>https://www.ninds.nih.gov/Current-Research/Research-Funded-NINDS/Translational-Research/urgent-network</a:t>
            </a:r>
            <a:endParaRPr lang="en-US" sz="2100" b="1" i="0" dirty="0">
              <a:solidFill>
                <a:schemeClr val="accent1"/>
              </a:solidFill>
              <a:effectLst/>
              <a:latin typeface="+mn-lt"/>
            </a:endParaRPr>
          </a:p>
          <a:p>
            <a:pPr algn="l"/>
            <a:endParaRPr lang="en-US" sz="3300" b="0" i="0" dirty="0">
              <a:solidFill>
                <a:srgbClr val="444444"/>
              </a:solidFill>
              <a:effectLst/>
            </a:endParaRPr>
          </a:p>
          <a:p>
            <a:endParaRPr lang="en-US" dirty="0"/>
          </a:p>
        </p:txBody>
      </p:sp>
      <p:pic>
        <p:nvPicPr>
          <p:cNvPr id="3" name="Picture 2">
            <a:extLst>
              <a:ext uri="{FF2B5EF4-FFF2-40B4-BE49-F238E27FC236}">
                <a16:creationId xmlns:a16="http://schemas.microsoft.com/office/drawing/2014/main" id="{991EB4ED-1ACF-40C9-8205-7FAF734EEC1F}"/>
              </a:ext>
            </a:extLst>
          </p:cNvPr>
          <p:cNvPicPr>
            <a:picLocks noChangeAspect="1"/>
          </p:cNvPicPr>
          <p:nvPr/>
        </p:nvPicPr>
        <p:blipFill>
          <a:blip r:embed="rId4"/>
          <a:stretch>
            <a:fillRect/>
          </a:stretch>
        </p:blipFill>
        <p:spPr>
          <a:xfrm>
            <a:off x="8982755" y="1322614"/>
            <a:ext cx="2847975" cy="1600200"/>
          </a:xfrm>
          <a:prstGeom prst="rect">
            <a:avLst/>
          </a:prstGeom>
        </p:spPr>
      </p:pic>
    </p:spTree>
    <p:extLst>
      <p:ext uri="{BB962C8B-B14F-4D97-AF65-F5344CB8AC3E}">
        <p14:creationId xmlns:p14="http://schemas.microsoft.com/office/powerpoint/2010/main" val="1585839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7417"/>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E516E706B8441AAF8D1CD31048E5B" ma:contentTypeVersion="9" ma:contentTypeDescription="Create a new document." ma:contentTypeScope="" ma:versionID="e1201c16f1f31c66516bd9ab7a45f2b8">
  <xsd:schema xmlns:xsd="http://www.w3.org/2001/XMLSchema" xmlns:xs="http://www.w3.org/2001/XMLSchema" xmlns:p="http://schemas.microsoft.com/office/2006/metadata/properties" xmlns:ns3="579d9f9d-1af6-44d4-bab5-6fcb7eb5d282" targetNamespace="http://schemas.microsoft.com/office/2006/metadata/properties" ma:root="true" ma:fieldsID="beedfe2773669076bc1aa7995a5c4d2b" ns3:_="">
    <xsd:import namespace="579d9f9d-1af6-44d4-bab5-6fcb7eb5d28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d9f9d-1af6-44d4-bab5-6fcb7eb5d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2E7A2E-F869-4C8D-8C8F-34C9C37D5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d9f9d-1af6-44d4-bab5-6fcb7eb5d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647988-8BCB-49A2-8958-305E7FBBAA36}">
  <ds:schemaRefs>
    <ds:schemaRef ds:uri="http://schemas.microsoft.com/sharepoint/v3/contenttype/forms"/>
  </ds:schemaRefs>
</ds:datastoreItem>
</file>

<file path=customXml/itemProps3.xml><?xml version="1.0" encoding="utf-8"?>
<ds:datastoreItem xmlns:ds="http://schemas.openxmlformats.org/officeDocument/2006/customXml" ds:itemID="{AC1CB3FB-5EA9-4F9F-A0E2-A31A5735DF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11935</TotalTime>
  <Words>635</Words>
  <Application>Microsoft Office PowerPoint</Application>
  <PresentationFormat>Widescreen</PresentationFormat>
  <Paragraphs>116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Open Sans</vt:lpstr>
      <vt:lpstr>Source Sans Pro</vt:lpstr>
      <vt:lpstr>Wingdings</vt:lpstr>
      <vt:lpstr>Office Theme</vt:lpstr>
      <vt:lpstr>NIH Funding Mechanisms  Vicky Whittemore, PhD NINDS/NIH</vt:lpstr>
      <vt:lpstr>NINDS Support for Research</vt:lpstr>
      <vt:lpstr>NIH Support for SLC6A1 Research</vt:lpstr>
      <vt:lpstr>NIH Funding Mechanisms</vt:lpstr>
      <vt:lpstr>Basic Science Funding Opportunity Announcements (FOAs)</vt:lpstr>
      <vt:lpstr>New NINDS Interdisciplinary Team Science Initiative</vt:lpstr>
      <vt:lpstr>Diversity Funding Opportunity</vt:lpstr>
      <vt:lpstr>NINDS Translational Research Initiatives</vt:lpstr>
      <vt:lpstr>Ultra-rare Gene-based Therapy (URGenT) Network </vt:lpstr>
      <vt:lpstr>Clinical Trial Funding Mechanisms</vt:lpstr>
      <vt:lpstr>Contact A Program Director!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Henson</dc:creator>
  <cp:lastModifiedBy>Whittemore, Vicky (NIH/NINDS) [E]</cp:lastModifiedBy>
  <cp:revision>306</cp:revision>
  <dcterms:created xsi:type="dcterms:W3CDTF">2019-03-13T14:31:10Z</dcterms:created>
  <dcterms:modified xsi:type="dcterms:W3CDTF">2022-12-01T11:36:58Z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0x0101001BCE516E706B8441AAF8D1CD31048E5B</vt:lpwstr>
  </property>
</Properties>
</file>